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drawings/drawing5.xml" ContentType="application/vnd.openxmlformats-officedocument.drawingml.chartshapes+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drawings/drawing6.xml" ContentType="application/vnd.openxmlformats-officedocument.drawingml.chartshapes+xml"/>
  <Override PartName="/ppt/notesSlides/notesSlide14.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5.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omments/comment1.xml" ContentType="application/vnd.openxmlformats-officedocument.presentationml.comments+xml"/>
  <Override PartName="/ppt/notesSlides/notesSlide16.xml" ContentType="application/vnd.openxmlformats-officedocument.presentationml.notesSlide+xml"/>
  <Override PartName="/ppt/charts/chart2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3.xml" ContentType="application/vnd.openxmlformats-officedocument.drawingml.chart+xml"/>
  <Override PartName="/ppt/drawings/drawing7.xml" ContentType="application/vnd.openxmlformats-officedocument.drawingml.chartshapes+xml"/>
  <Override PartName="/ppt/charts/chart24.xml" ContentType="application/vnd.openxmlformats-officedocument.drawingml.chart+xml"/>
  <Override PartName="/ppt/drawings/drawing8.xml" ContentType="application/vnd.openxmlformats-officedocument.drawingml.chartshapes+xml"/>
  <Override PartName="/ppt/charts/chart25.xml" ContentType="application/vnd.openxmlformats-officedocument.drawingml.chart+xml"/>
  <Override PartName="/ppt/drawings/drawing9.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0" r:id="rId2"/>
    <p:sldMasterId id="2147483897" r:id="rId3"/>
    <p:sldMasterId id="2147483909" r:id="rId4"/>
  </p:sldMasterIdLst>
  <p:notesMasterIdLst>
    <p:notesMasterId r:id="rId43"/>
  </p:notesMasterIdLst>
  <p:sldIdLst>
    <p:sldId id="1336" r:id="rId5"/>
    <p:sldId id="1475" r:id="rId6"/>
    <p:sldId id="1653" r:id="rId7"/>
    <p:sldId id="1677" r:id="rId8"/>
    <p:sldId id="1528" r:id="rId9"/>
    <p:sldId id="1529" r:id="rId10"/>
    <p:sldId id="1645" r:id="rId11"/>
    <p:sldId id="1646" r:id="rId12"/>
    <p:sldId id="1647" r:id="rId13"/>
    <p:sldId id="1648" r:id="rId14"/>
    <p:sldId id="1649" r:id="rId15"/>
    <p:sldId id="1640" r:id="rId16"/>
    <p:sldId id="1650" r:id="rId17"/>
    <p:sldId id="1651" r:id="rId18"/>
    <p:sldId id="1652" r:id="rId19"/>
    <p:sldId id="1642" r:id="rId20"/>
    <p:sldId id="1654" r:id="rId21"/>
    <p:sldId id="1655" r:id="rId22"/>
    <p:sldId id="1631" r:id="rId23"/>
    <p:sldId id="1656" r:id="rId24"/>
    <p:sldId id="1657" r:id="rId25"/>
    <p:sldId id="1675" r:id="rId26"/>
    <p:sldId id="1658" r:id="rId27"/>
    <p:sldId id="1659" r:id="rId28"/>
    <p:sldId id="1644" r:id="rId29"/>
    <p:sldId id="1660" r:id="rId30"/>
    <p:sldId id="1661" r:id="rId31"/>
    <p:sldId id="1662" r:id="rId32"/>
    <p:sldId id="1674" r:id="rId33"/>
    <p:sldId id="1663" r:id="rId34"/>
    <p:sldId id="1667" r:id="rId35"/>
    <p:sldId id="1664" r:id="rId36"/>
    <p:sldId id="1665" r:id="rId37"/>
    <p:sldId id="1666" r:id="rId38"/>
    <p:sldId id="1669" r:id="rId39"/>
    <p:sldId id="1670" r:id="rId40"/>
    <p:sldId id="1671" r:id="rId41"/>
    <p:sldId id="1672" r:id="rId42"/>
  </p:sldIdLst>
  <p:sldSz cx="12192000" cy="6858000"/>
  <p:notesSz cx="6692900" cy="9867900"/>
  <p:embeddedFontLs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
      <p:font typeface="Arial Narrow" panose="020B0606020202030204" pitchFamily="34" charset="0"/>
      <p:regular r:id="rId50"/>
      <p:bold r:id="rId51"/>
      <p:italic r:id="rId52"/>
      <p:boldItalic r:id="rId53"/>
    </p:embeddedFont>
    <p:embeddedFont>
      <p:font typeface="Rod" panose="02030509050101010101" pitchFamily="49" charset="-79"/>
      <p:regular r:id="rId54"/>
    </p:embeddedFont>
    <p:embeddedFont>
      <p:font typeface="Open Sans Light" panose="020B0604020202020204" charset="0"/>
      <p:regular r:id="rId55"/>
      <p:bold r:id="rId56"/>
      <p:italic r:id="rId57"/>
      <p:boldItalic r:id="rId58"/>
    </p:embeddedFont>
    <p:embeddedFont>
      <p:font typeface="Open Sans" panose="020B0604020202020204" charset="0"/>
      <p:regular r:id="rId59"/>
      <p:bold r:id="rId60"/>
      <p:italic r:id="rId61"/>
      <p:boldItalic r:id="rId62"/>
    </p:embeddedFont>
    <p:embeddedFont>
      <p:font typeface="Roboto Condensed" panose="020B0604020202020204" charset="0"/>
      <p:regular r:id="rId63"/>
      <p:bold r:id="rId64"/>
      <p:italic r:id="rId65"/>
      <p:boldItalic r:id="rId66"/>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570" userDrawn="1">
          <p15:clr>
            <a:srgbClr val="A4A3A4"/>
          </p15:clr>
        </p15:guide>
        <p15:guide id="2" pos="3984" userDrawn="1">
          <p15:clr>
            <a:srgbClr val="A4A3A4"/>
          </p15:clr>
        </p15:guide>
        <p15:guide id="3" orient="horz" pos="1094" userDrawn="1">
          <p15:clr>
            <a:srgbClr val="A4A3A4"/>
          </p15:clr>
        </p15:guide>
        <p15:guide id="4" pos="5949"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апустина Юлия Олеговна" initials="КЮО"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A6F"/>
    <a:srgbClr val="1C5686"/>
    <a:srgbClr val="E46C0A"/>
    <a:srgbClr val="E68637"/>
    <a:srgbClr val="21176A"/>
    <a:srgbClr val="005CA9"/>
    <a:srgbClr val="197585"/>
    <a:srgbClr val="EF435A"/>
    <a:srgbClr val="2470AE"/>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34700-36B3-4455-A058-5071D9319E52}" v="1029" dt="2020-05-19T23:29:52.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2" autoAdjust="0"/>
    <p:restoredTop sz="84284" autoAdjust="0"/>
  </p:normalViewPr>
  <p:slideViewPr>
    <p:cSldViewPr snapToObjects="1">
      <p:cViewPr varScale="1">
        <p:scale>
          <a:sx n="62" d="100"/>
          <a:sy n="62" d="100"/>
        </p:scale>
        <p:origin x="-91" y="-437"/>
      </p:cViewPr>
      <p:guideLst>
        <p:guide orient="horz" pos="1570"/>
        <p:guide orient="horz" pos="1094"/>
        <p:guide pos="3984"/>
        <p:guide pos="5949"/>
      </p:guideLst>
    </p:cSldViewPr>
  </p:slideViewPr>
  <p:outlineViewPr>
    <p:cViewPr>
      <p:scale>
        <a:sx n="33" d="100"/>
        <a:sy n="33" d="100"/>
      </p:scale>
      <p:origin x="0" y="2040"/>
    </p:cViewPr>
  </p:outlineViewPr>
  <p:notesTextViewPr>
    <p:cViewPr>
      <p:scale>
        <a:sx n="1" d="1"/>
        <a:sy n="1" d="1"/>
      </p:scale>
      <p:origin x="0" y="0"/>
    </p:cViewPr>
  </p:notesTextViewPr>
  <p:sorterViewPr>
    <p:cViewPr>
      <p:scale>
        <a:sx n="33" d="100"/>
        <a:sy n="33" d="100"/>
      </p:scale>
      <p:origin x="0" y="-35172"/>
    </p:cViewPr>
  </p:sorterViewPr>
  <p:notesViewPr>
    <p:cSldViewPr snapToObjects="1">
      <p:cViewPr varScale="1">
        <p:scale>
          <a:sx n="56" d="100"/>
          <a:sy n="56" d="100"/>
        </p:scale>
        <p:origin x="-1219" y="-96"/>
      </p:cViewPr>
      <p:guideLst>
        <p:guide orient="horz" pos="2880"/>
        <p:guide orient="horz" pos="3108"/>
        <p:guide pos="2160"/>
        <p:guide pos="2108"/>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8.fntdata"/><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let Markarian" userId="4926d2b407f31d77" providerId="LiveId" clId="{EEEC791B-24D3-4C70-B5BC-6F44A4C0C734}"/>
    <pc:docChg chg="undo custSel addSld delSld modSld sldOrd modSection">
      <pc:chgData name="Hamlet Markarian" userId="4926d2b407f31d77" providerId="LiveId" clId="{EEEC791B-24D3-4C70-B5BC-6F44A4C0C734}" dt="2020-04-09T23:41:03.475" v="3310" actId="14100"/>
      <pc:docMkLst>
        <pc:docMk/>
      </pc:docMkLst>
      <pc:sldChg chg="addSp delSp modSp">
        <pc:chgData name="Hamlet Markarian" userId="4926d2b407f31d77" providerId="LiveId" clId="{EEEC791B-24D3-4C70-B5BC-6F44A4C0C734}" dt="2020-04-09T20:05:06.570" v="1178" actId="207"/>
        <pc:sldMkLst>
          <pc:docMk/>
          <pc:sldMk cId="1488022321" sldId="1336"/>
        </pc:sldMkLst>
        <pc:spChg chg="add del mod">
          <ac:chgData name="Hamlet Markarian" userId="4926d2b407f31d77" providerId="LiveId" clId="{EEEC791B-24D3-4C70-B5BC-6F44A4C0C734}" dt="2020-04-09T20:04:35.660" v="1169"/>
          <ac:spMkLst>
            <pc:docMk/>
            <pc:sldMk cId="1488022321" sldId="1336"/>
            <ac:spMk id="12" creationId="{E7CCFB8E-B247-4085-B579-E3BFF9BCFDE1}"/>
          </ac:spMkLst>
        </pc:spChg>
        <pc:spChg chg="add mod">
          <ac:chgData name="Hamlet Markarian" userId="4926d2b407f31d77" providerId="LiveId" clId="{EEEC791B-24D3-4C70-B5BC-6F44A4C0C734}" dt="2020-04-09T20:04:33.795" v="1164" actId="571"/>
          <ac:spMkLst>
            <pc:docMk/>
            <pc:sldMk cId="1488022321" sldId="1336"/>
            <ac:spMk id="13" creationId="{7FBDE2AD-E2E0-4091-A2CE-16DF81465315}"/>
          </ac:spMkLst>
        </pc:spChg>
        <pc:spChg chg="mod">
          <ac:chgData name="Hamlet Markarian" userId="4926d2b407f31d77" providerId="LiveId" clId="{EEEC791B-24D3-4C70-B5BC-6F44A4C0C734}" dt="2020-04-09T19:51:41.720" v="1108" actId="20577"/>
          <ac:spMkLst>
            <pc:docMk/>
            <pc:sldMk cId="1488022321" sldId="1336"/>
            <ac:spMk id="14" creationId="{8C0A38DE-7E13-4312-9AFA-866AA71C4C95}"/>
          </ac:spMkLst>
        </pc:spChg>
        <pc:spChg chg="add mod">
          <ac:chgData name="Hamlet Markarian" userId="4926d2b407f31d77" providerId="LiveId" clId="{EEEC791B-24D3-4C70-B5BC-6F44A4C0C734}" dt="2020-04-09T20:04:33.540" v="1163" actId="571"/>
          <ac:spMkLst>
            <pc:docMk/>
            <pc:sldMk cId="1488022321" sldId="1336"/>
            <ac:spMk id="15" creationId="{D0851B0A-8598-46C1-903B-B3C72392AEA0}"/>
          </ac:spMkLst>
        </pc:spChg>
        <pc:picChg chg="add del mod">
          <ac:chgData name="Hamlet Markarian" userId="4926d2b407f31d77" providerId="LiveId" clId="{EEEC791B-24D3-4C70-B5BC-6F44A4C0C734}" dt="2020-04-09T20:04:47.268" v="1173" actId="478"/>
          <ac:picMkLst>
            <pc:docMk/>
            <pc:sldMk cId="1488022321" sldId="1336"/>
            <ac:picMk id="4" creationId="{D23836F7-B841-48FF-AD43-27A81DB82384}"/>
          </ac:picMkLst>
        </pc:picChg>
        <pc:picChg chg="add del mod">
          <ac:chgData name="Hamlet Markarian" userId="4926d2b407f31d77" providerId="LiveId" clId="{EEEC791B-24D3-4C70-B5BC-6F44A4C0C734}" dt="2020-04-09T20:05:06.570" v="1178" actId="207"/>
          <ac:picMkLst>
            <pc:docMk/>
            <pc:sldMk cId="1488022321" sldId="1336"/>
            <ac:picMk id="10" creationId="{4D81A94D-9932-44C6-8B7D-EE36CA1DB8B4}"/>
          </ac:picMkLst>
        </pc:picChg>
        <pc:picChg chg="add del mod">
          <ac:chgData name="Hamlet Markarian" userId="4926d2b407f31d77" providerId="LiveId" clId="{EEEC791B-24D3-4C70-B5BC-6F44A4C0C734}" dt="2020-04-09T20:04:47.987" v="1174" actId="478"/>
          <ac:picMkLst>
            <pc:docMk/>
            <pc:sldMk cId="1488022321" sldId="1336"/>
            <ac:picMk id="11" creationId="{B03BA34C-A6E7-44EA-B5CC-DD48C8C5F4E9}"/>
          </ac:picMkLst>
        </pc:picChg>
      </pc:sldChg>
      <pc:sldChg chg="addSp delSp modSp delAnim">
        <pc:chgData name="Hamlet Markarian" userId="4926d2b407f31d77" providerId="LiveId" clId="{EEEC791B-24D3-4C70-B5BC-6F44A4C0C734}" dt="2020-04-09T23:41:03.475" v="3310" actId="14100"/>
        <pc:sldMkLst>
          <pc:docMk/>
          <pc:sldMk cId="1100653396" sldId="1422"/>
        </pc:sldMkLst>
        <pc:spChg chg="mod">
          <ac:chgData name="Hamlet Markarian" userId="4926d2b407f31d77" providerId="LiveId" clId="{EEEC791B-24D3-4C70-B5BC-6F44A4C0C734}" dt="2020-04-09T18:30:21.485" v="536" actId="1076"/>
          <ac:spMkLst>
            <pc:docMk/>
            <pc:sldMk cId="1100653396" sldId="1422"/>
            <ac:spMk id="19" creationId="{42101231-1855-46EE-A3D9-B84E75ACB56A}"/>
          </ac:spMkLst>
        </pc:spChg>
        <pc:spChg chg="mod">
          <ac:chgData name="Hamlet Markarian" userId="4926d2b407f31d77" providerId="LiveId" clId="{EEEC791B-24D3-4C70-B5BC-6F44A4C0C734}" dt="2020-04-09T18:27:40.200" v="512" actId="404"/>
          <ac:spMkLst>
            <pc:docMk/>
            <pc:sldMk cId="1100653396" sldId="1422"/>
            <ac:spMk id="20" creationId="{2F2415B0-F1C4-4313-9038-A3884674CC46}"/>
          </ac:spMkLst>
        </pc:spChg>
        <pc:spChg chg="del">
          <ac:chgData name="Hamlet Markarian" userId="4926d2b407f31d77" providerId="LiveId" clId="{EEEC791B-24D3-4C70-B5BC-6F44A4C0C734}" dt="2020-04-09T18:00:45.912" v="51" actId="478"/>
          <ac:spMkLst>
            <pc:docMk/>
            <pc:sldMk cId="1100653396" sldId="1422"/>
            <ac:spMk id="25" creationId="{255BA461-51E8-47E9-A34B-C38900E4B025}"/>
          </ac:spMkLst>
        </pc:spChg>
        <pc:spChg chg="del">
          <ac:chgData name="Hamlet Markarian" userId="4926d2b407f31d77" providerId="LiveId" clId="{EEEC791B-24D3-4C70-B5BC-6F44A4C0C734}" dt="2020-04-09T18:00:45.912" v="51" actId="478"/>
          <ac:spMkLst>
            <pc:docMk/>
            <pc:sldMk cId="1100653396" sldId="1422"/>
            <ac:spMk id="28" creationId="{C2898B81-2B57-4DA9-8D3E-1A815F0D6EBA}"/>
          </ac:spMkLst>
        </pc:spChg>
        <pc:spChg chg="del">
          <ac:chgData name="Hamlet Markarian" userId="4926d2b407f31d77" providerId="LiveId" clId="{EEEC791B-24D3-4C70-B5BC-6F44A4C0C734}" dt="2020-04-09T18:00:45.912" v="51" actId="478"/>
          <ac:spMkLst>
            <pc:docMk/>
            <pc:sldMk cId="1100653396" sldId="1422"/>
            <ac:spMk id="29" creationId="{CC9C7C67-F7B8-4229-81D3-1ADE6D9D20C4}"/>
          </ac:spMkLst>
        </pc:spChg>
        <pc:spChg chg="del">
          <ac:chgData name="Hamlet Markarian" userId="4926d2b407f31d77" providerId="LiveId" clId="{EEEC791B-24D3-4C70-B5BC-6F44A4C0C734}" dt="2020-04-09T18:00:45.912" v="51" actId="478"/>
          <ac:spMkLst>
            <pc:docMk/>
            <pc:sldMk cId="1100653396" sldId="1422"/>
            <ac:spMk id="32" creationId="{64D5F241-3F06-4A4D-9FDD-D4EF1BE58B62}"/>
          </ac:spMkLst>
        </pc:spChg>
        <pc:spChg chg="add mod">
          <ac:chgData name="Hamlet Markarian" userId="4926d2b407f31d77" providerId="LiveId" clId="{EEEC791B-24D3-4C70-B5BC-6F44A4C0C734}" dt="2020-04-09T18:38:24.345" v="647" actId="207"/>
          <ac:spMkLst>
            <pc:docMk/>
            <pc:sldMk cId="1100653396" sldId="1422"/>
            <ac:spMk id="34" creationId="{77DD2082-3C73-4DFC-B06E-E48F40165E0B}"/>
          </ac:spMkLst>
        </pc:spChg>
        <pc:spChg chg="add mod">
          <ac:chgData name="Hamlet Markarian" userId="4926d2b407f31d77" providerId="LiveId" clId="{EEEC791B-24D3-4C70-B5BC-6F44A4C0C734}" dt="2020-04-09T18:38:18.331" v="646" actId="207"/>
          <ac:spMkLst>
            <pc:docMk/>
            <pc:sldMk cId="1100653396" sldId="1422"/>
            <ac:spMk id="35" creationId="{AA80F875-78B0-4541-90A5-EEE125D87F82}"/>
          </ac:spMkLst>
        </pc:spChg>
        <pc:spChg chg="add del mod">
          <ac:chgData name="Hamlet Markarian" userId="4926d2b407f31d77" providerId="LiveId" clId="{EEEC791B-24D3-4C70-B5BC-6F44A4C0C734}" dt="2020-04-09T19:30:25.349" v="1089" actId="478"/>
          <ac:spMkLst>
            <pc:docMk/>
            <pc:sldMk cId="1100653396" sldId="1422"/>
            <ac:spMk id="36" creationId="{812F5D0B-A8EC-4489-B8C3-3DCB858895A9}"/>
          </ac:spMkLst>
        </pc:spChg>
        <pc:spChg chg="add mod topLvl">
          <ac:chgData name="Hamlet Markarian" userId="4926d2b407f31d77" providerId="LiveId" clId="{EEEC791B-24D3-4C70-B5BC-6F44A4C0C734}" dt="2020-04-09T18:44:34.621" v="686" actId="14861"/>
          <ac:spMkLst>
            <pc:docMk/>
            <pc:sldMk cId="1100653396" sldId="1422"/>
            <ac:spMk id="37" creationId="{0B1849FD-9FD2-4836-B6C2-B5320DBB2FDA}"/>
          </ac:spMkLst>
        </pc:spChg>
        <pc:spChg chg="del">
          <ac:chgData name="Hamlet Markarian" userId="4926d2b407f31d77" providerId="LiveId" clId="{EEEC791B-24D3-4C70-B5BC-6F44A4C0C734}" dt="2020-04-09T18:00:45.912" v="51" actId="478"/>
          <ac:spMkLst>
            <pc:docMk/>
            <pc:sldMk cId="1100653396" sldId="1422"/>
            <ac:spMk id="38" creationId="{BE7CF208-38D6-44D2-B54C-7990BBAB50D1}"/>
          </ac:spMkLst>
        </pc:spChg>
        <pc:spChg chg="add del mod topLvl">
          <ac:chgData name="Hamlet Markarian" userId="4926d2b407f31d77" providerId="LiveId" clId="{EEEC791B-24D3-4C70-B5BC-6F44A4C0C734}" dt="2020-04-09T18:08:13.676" v="262" actId="478"/>
          <ac:spMkLst>
            <pc:docMk/>
            <pc:sldMk cId="1100653396" sldId="1422"/>
            <ac:spMk id="39" creationId="{20956EAB-0F3C-4B26-A6D9-9CFD6DEEC97B}"/>
          </ac:spMkLst>
        </pc:spChg>
        <pc:spChg chg="add del mod topLvl">
          <ac:chgData name="Hamlet Markarian" userId="4926d2b407f31d77" providerId="LiveId" clId="{EEEC791B-24D3-4C70-B5BC-6F44A4C0C734}" dt="2020-04-09T18:28:27.164" v="515" actId="478"/>
          <ac:spMkLst>
            <pc:docMk/>
            <pc:sldMk cId="1100653396" sldId="1422"/>
            <ac:spMk id="40" creationId="{A9A2E8E2-DF41-4C5A-8535-2BE8C30F62CA}"/>
          </ac:spMkLst>
        </pc:spChg>
        <pc:spChg chg="add del mod topLvl">
          <ac:chgData name="Hamlet Markarian" userId="4926d2b407f31d77" providerId="LiveId" clId="{EEEC791B-24D3-4C70-B5BC-6F44A4C0C734}" dt="2020-04-09T18:08:13.676" v="262" actId="478"/>
          <ac:spMkLst>
            <pc:docMk/>
            <pc:sldMk cId="1100653396" sldId="1422"/>
            <ac:spMk id="41" creationId="{9AC93D5E-0DB9-4ACC-8891-57BC23FF3F23}"/>
          </ac:spMkLst>
        </pc:spChg>
        <pc:spChg chg="add del mod topLvl">
          <ac:chgData name="Hamlet Markarian" userId="4926d2b407f31d77" providerId="LiveId" clId="{EEEC791B-24D3-4C70-B5BC-6F44A4C0C734}" dt="2020-04-09T18:28:27.164" v="515" actId="478"/>
          <ac:spMkLst>
            <pc:docMk/>
            <pc:sldMk cId="1100653396" sldId="1422"/>
            <ac:spMk id="42" creationId="{A0B57696-5845-4CC0-9FEE-55BC0B466FBE}"/>
          </ac:spMkLst>
        </pc:spChg>
        <pc:spChg chg="del">
          <ac:chgData name="Hamlet Markarian" userId="4926d2b407f31d77" providerId="LiveId" clId="{EEEC791B-24D3-4C70-B5BC-6F44A4C0C734}" dt="2020-04-09T18:00:45.912" v="51" actId="478"/>
          <ac:spMkLst>
            <pc:docMk/>
            <pc:sldMk cId="1100653396" sldId="1422"/>
            <ac:spMk id="43" creationId="{269EADA0-EADE-42FC-A895-925797CCE872}"/>
          </ac:spMkLst>
        </pc:spChg>
        <pc:spChg chg="add del mod topLvl">
          <ac:chgData name="Hamlet Markarian" userId="4926d2b407f31d77" providerId="LiveId" clId="{EEEC791B-24D3-4C70-B5BC-6F44A4C0C734}" dt="2020-04-09T18:08:13.676" v="262" actId="478"/>
          <ac:spMkLst>
            <pc:docMk/>
            <pc:sldMk cId="1100653396" sldId="1422"/>
            <ac:spMk id="44" creationId="{398510FE-9A3A-47DE-80C3-330FB722D101}"/>
          </ac:spMkLst>
        </pc:spChg>
        <pc:spChg chg="add del mod topLvl">
          <ac:chgData name="Hamlet Markarian" userId="4926d2b407f31d77" providerId="LiveId" clId="{EEEC791B-24D3-4C70-B5BC-6F44A4C0C734}" dt="2020-04-09T18:28:27.164" v="515" actId="478"/>
          <ac:spMkLst>
            <pc:docMk/>
            <pc:sldMk cId="1100653396" sldId="1422"/>
            <ac:spMk id="45" creationId="{A0F2D081-7B2C-4D36-9957-756241C72E48}"/>
          </ac:spMkLst>
        </pc:spChg>
        <pc:spChg chg="add del mod topLvl">
          <ac:chgData name="Hamlet Markarian" userId="4926d2b407f31d77" providerId="LiveId" clId="{EEEC791B-24D3-4C70-B5BC-6F44A4C0C734}" dt="2020-04-09T18:08:13.676" v="262" actId="478"/>
          <ac:spMkLst>
            <pc:docMk/>
            <pc:sldMk cId="1100653396" sldId="1422"/>
            <ac:spMk id="46" creationId="{D6B0DB97-BBD1-4CE2-BFD8-5F258666490D}"/>
          </ac:spMkLst>
        </pc:spChg>
        <pc:spChg chg="add del mod">
          <ac:chgData name="Hamlet Markarian" userId="4926d2b407f31d77" providerId="LiveId" clId="{EEEC791B-24D3-4C70-B5BC-6F44A4C0C734}" dt="2020-04-09T18:34:50.044" v="595" actId="478"/>
          <ac:spMkLst>
            <pc:docMk/>
            <pc:sldMk cId="1100653396" sldId="1422"/>
            <ac:spMk id="47" creationId="{AD7060C8-835E-4A59-ABED-9D2262924DDC}"/>
          </ac:spMkLst>
        </pc:spChg>
        <pc:spChg chg="del">
          <ac:chgData name="Hamlet Markarian" userId="4926d2b407f31d77" providerId="LiveId" clId="{EEEC791B-24D3-4C70-B5BC-6F44A4C0C734}" dt="2020-04-09T18:00:45.912" v="51" actId="478"/>
          <ac:spMkLst>
            <pc:docMk/>
            <pc:sldMk cId="1100653396" sldId="1422"/>
            <ac:spMk id="55" creationId="{E9C6FDCF-31DE-443F-A603-18D90FB08EAE}"/>
          </ac:spMkLst>
        </pc:spChg>
        <pc:spChg chg="del">
          <ac:chgData name="Hamlet Markarian" userId="4926d2b407f31d77" providerId="LiveId" clId="{EEEC791B-24D3-4C70-B5BC-6F44A4C0C734}" dt="2020-04-09T18:00:45.912" v="51" actId="478"/>
          <ac:spMkLst>
            <pc:docMk/>
            <pc:sldMk cId="1100653396" sldId="1422"/>
            <ac:spMk id="56" creationId="{F31B6DA4-F269-4B35-9A6A-2F1D6F2B73F1}"/>
          </ac:spMkLst>
        </pc:spChg>
        <pc:spChg chg="del">
          <ac:chgData name="Hamlet Markarian" userId="4926d2b407f31d77" providerId="LiveId" clId="{EEEC791B-24D3-4C70-B5BC-6F44A4C0C734}" dt="2020-04-09T18:00:45.912" v="51" actId="478"/>
          <ac:spMkLst>
            <pc:docMk/>
            <pc:sldMk cId="1100653396" sldId="1422"/>
            <ac:spMk id="57" creationId="{080C382B-7665-4050-8CF2-001C8775A95B}"/>
          </ac:spMkLst>
        </pc:spChg>
        <pc:spChg chg="del">
          <ac:chgData name="Hamlet Markarian" userId="4926d2b407f31d77" providerId="LiveId" clId="{EEEC791B-24D3-4C70-B5BC-6F44A4C0C734}" dt="2020-04-09T18:00:45.912" v="51" actId="478"/>
          <ac:spMkLst>
            <pc:docMk/>
            <pc:sldMk cId="1100653396" sldId="1422"/>
            <ac:spMk id="59" creationId="{611C991E-7895-4C06-91D3-DEA32900292D}"/>
          </ac:spMkLst>
        </pc:spChg>
        <pc:spChg chg="mod topLvl">
          <ac:chgData name="Hamlet Markarian" userId="4926d2b407f31d77" providerId="LiveId" clId="{EEEC791B-24D3-4C70-B5BC-6F44A4C0C734}" dt="2020-04-09T18:34:42.109" v="594" actId="12788"/>
          <ac:spMkLst>
            <pc:docMk/>
            <pc:sldMk cId="1100653396" sldId="1422"/>
            <ac:spMk id="65" creationId="{FE989CAF-3D2F-44C4-B065-ECFF26A988DC}"/>
          </ac:spMkLst>
        </pc:spChg>
        <pc:spChg chg="mod topLvl">
          <ac:chgData name="Hamlet Markarian" userId="4926d2b407f31d77" providerId="LiveId" clId="{EEEC791B-24D3-4C70-B5BC-6F44A4C0C734}" dt="2020-04-09T18:50:42.445" v="703" actId="207"/>
          <ac:spMkLst>
            <pc:docMk/>
            <pc:sldMk cId="1100653396" sldId="1422"/>
            <ac:spMk id="66" creationId="{C112A59E-31B8-44D6-B7E2-7F773DB8CB1F}"/>
          </ac:spMkLst>
        </pc:spChg>
        <pc:spChg chg="mod topLvl">
          <ac:chgData name="Hamlet Markarian" userId="4926d2b407f31d77" providerId="LiveId" clId="{EEEC791B-24D3-4C70-B5BC-6F44A4C0C734}" dt="2020-04-09T18:28:41.635" v="519" actId="1076"/>
          <ac:spMkLst>
            <pc:docMk/>
            <pc:sldMk cId="1100653396" sldId="1422"/>
            <ac:spMk id="67" creationId="{0C723D93-A25E-4642-AC86-999276D68260}"/>
          </ac:spMkLst>
        </pc:spChg>
        <pc:spChg chg="del">
          <ac:chgData name="Hamlet Markarian" userId="4926d2b407f31d77" providerId="LiveId" clId="{EEEC791B-24D3-4C70-B5BC-6F44A4C0C734}" dt="2020-04-09T18:00:45.912" v="51" actId="478"/>
          <ac:spMkLst>
            <pc:docMk/>
            <pc:sldMk cId="1100653396" sldId="1422"/>
            <ac:spMk id="71" creationId="{1B818075-BB2D-48BE-B6FA-B6FA2210F41F}"/>
          </ac:spMkLst>
        </pc:spChg>
        <pc:spChg chg="del">
          <ac:chgData name="Hamlet Markarian" userId="4926d2b407f31d77" providerId="LiveId" clId="{EEEC791B-24D3-4C70-B5BC-6F44A4C0C734}" dt="2020-04-09T18:00:45.912" v="51" actId="478"/>
          <ac:spMkLst>
            <pc:docMk/>
            <pc:sldMk cId="1100653396" sldId="1422"/>
            <ac:spMk id="74" creationId="{E0054137-F41B-4971-8D45-8AE9DC26F773}"/>
          </ac:spMkLst>
        </pc:spChg>
        <pc:spChg chg="add del mod">
          <ac:chgData name="Hamlet Markarian" userId="4926d2b407f31d77" providerId="LiveId" clId="{EEEC791B-24D3-4C70-B5BC-6F44A4C0C734}" dt="2020-04-09T18:26:21.813" v="489" actId="478"/>
          <ac:spMkLst>
            <pc:docMk/>
            <pc:sldMk cId="1100653396" sldId="1422"/>
            <ac:spMk id="75" creationId="{20B9CD5E-C66D-4E81-9418-D084F923DFCF}"/>
          </ac:spMkLst>
        </pc:spChg>
        <pc:spChg chg="add del mod">
          <ac:chgData name="Hamlet Markarian" userId="4926d2b407f31d77" providerId="LiveId" clId="{EEEC791B-24D3-4C70-B5BC-6F44A4C0C734}" dt="2020-04-09T18:19:33.556" v="463" actId="478"/>
          <ac:spMkLst>
            <pc:docMk/>
            <pc:sldMk cId="1100653396" sldId="1422"/>
            <ac:spMk id="76" creationId="{6B8C33C6-EB4E-4E67-9B1B-5E692D8C242E}"/>
          </ac:spMkLst>
        </pc:spChg>
        <pc:spChg chg="add del mod">
          <ac:chgData name="Hamlet Markarian" userId="4926d2b407f31d77" providerId="LiveId" clId="{EEEC791B-24D3-4C70-B5BC-6F44A4C0C734}" dt="2020-04-09T18:19:33.556" v="463" actId="478"/>
          <ac:spMkLst>
            <pc:docMk/>
            <pc:sldMk cId="1100653396" sldId="1422"/>
            <ac:spMk id="77" creationId="{72E14E15-3475-4970-B432-AD41A172C4F5}"/>
          </ac:spMkLst>
        </pc:spChg>
        <pc:spChg chg="add del mod">
          <ac:chgData name="Hamlet Markarian" userId="4926d2b407f31d77" providerId="LiveId" clId="{EEEC791B-24D3-4C70-B5BC-6F44A4C0C734}" dt="2020-04-09T18:19:33.556" v="463" actId="478"/>
          <ac:spMkLst>
            <pc:docMk/>
            <pc:sldMk cId="1100653396" sldId="1422"/>
            <ac:spMk id="78" creationId="{AE074B43-671E-4A19-9C19-19FBC4C44562}"/>
          </ac:spMkLst>
        </pc:spChg>
        <pc:spChg chg="add del mod">
          <ac:chgData name="Hamlet Markarian" userId="4926d2b407f31d77" providerId="LiveId" clId="{EEEC791B-24D3-4C70-B5BC-6F44A4C0C734}" dt="2020-04-09T18:19:33.556" v="463" actId="478"/>
          <ac:spMkLst>
            <pc:docMk/>
            <pc:sldMk cId="1100653396" sldId="1422"/>
            <ac:spMk id="79" creationId="{D1BB3B2A-AE36-4A91-9564-88B5C85B5E73}"/>
          </ac:spMkLst>
        </pc:spChg>
        <pc:spChg chg="del">
          <ac:chgData name="Hamlet Markarian" userId="4926d2b407f31d77" providerId="LiveId" clId="{EEEC791B-24D3-4C70-B5BC-6F44A4C0C734}" dt="2020-04-09T18:00:45.912" v="51" actId="478"/>
          <ac:spMkLst>
            <pc:docMk/>
            <pc:sldMk cId="1100653396" sldId="1422"/>
            <ac:spMk id="81" creationId="{EAC52B62-E0ED-4685-B076-A481C6F70DA1}"/>
          </ac:spMkLst>
        </pc:spChg>
        <pc:spChg chg="del">
          <ac:chgData name="Hamlet Markarian" userId="4926d2b407f31d77" providerId="LiveId" clId="{EEEC791B-24D3-4C70-B5BC-6F44A4C0C734}" dt="2020-04-09T18:00:45.912" v="51" actId="478"/>
          <ac:spMkLst>
            <pc:docMk/>
            <pc:sldMk cId="1100653396" sldId="1422"/>
            <ac:spMk id="84" creationId="{C656803B-D927-4064-B312-B501C408F847}"/>
          </ac:spMkLst>
        </pc:spChg>
        <pc:spChg chg="del">
          <ac:chgData name="Hamlet Markarian" userId="4926d2b407f31d77" providerId="LiveId" clId="{EEEC791B-24D3-4C70-B5BC-6F44A4C0C734}" dt="2020-04-09T18:00:45.912" v="51" actId="478"/>
          <ac:spMkLst>
            <pc:docMk/>
            <pc:sldMk cId="1100653396" sldId="1422"/>
            <ac:spMk id="87" creationId="{9063A9FC-8CC3-4A0A-A674-BBC310257BEB}"/>
          </ac:spMkLst>
        </pc:spChg>
        <pc:spChg chg="del">
          <ac:chgData name="Hamlet Markarian" userId="4926d2b407f31d77" providerId="LiveId" clId="{EEEC791B-24D3-4C70-B5BC-6F44A4C0C734}" dt="2020-04-09T18:00:45.912" v="51" actId="478"/>
          <ac:spMkLst>
            <pc:docMk/>
            <pc:sldMk cId="1100653396" sldId="1422"/>
            <ac:spMk id="90" creationId="{20576411-0DC4-43CC-858A-394DCFB878E4}"/>
          </ac:spMkLst>
        </pc:spChg>
        <pc:spChg chg="del">
          <ac:chgData name="Hamlet Markarian" userId="4926d2b407f31d77" providerId="LiveId" clId="{EEEC791B-24D3-4C70-B5BC-6F44A4C0C734}" dt="2020-04-09T18:00:45.912" v="51" actId="478"/>
          <ac:spMkLst>
            <pc:docMk/>
            <pc:sldMk cId="1100653396" sldId="1422"/>
            <ac:spMk id="91" creationId="{44FC6774-503B-4869-82E1-0745BD2AAEC6}"/>
          </ac:spMkLst>
        </pc:spChg>
        <pc:spChg chg="del">
          <ac:chgData name="Hamlet Markarian" userId="4926d2b407f31d77" providerId="LiveId" clId="{EEEC791B-24D3-4C70-B5BC-6F44A4C0C734}" dt="2020-04-09T18:00:45.912" v="51" actId="478"/>
          <ac:spMkLst>
            <pc:docMk/>
            <pc:sldMk cId="1100653396" sldId="1422"/>
            <ac:spMk id="92" creationId="{9124B855-880A-472F-B3BA-8625ECC61798}"/>
          </ac:spMkLst>
        </pc:spChg>
        <pc:spChg chg="del">
          <ac:chgData name="Hamlet Markarian" userId="4926d2b407f31d77" providerId="LiveId" clId="{EEEC791B-24D3-4C70-B5BC-6F44A4C0C734}" dt="2020-04-09T18:00:45.912" v="51" actId="478"/>
          <ac:spMkLst>
            <pc:docMk/>
            <pc:sldMk cId="1100653396" sldId="1422"/>
            <ac:spMk id="93" creationId="{3BA050C8-8CF3-4998-B5CA-2181664ACD0D}"/>
          </ac:spMkLst>
        </pc:spChg>
        <pc:spChg chg="del">
          <ac:chgData name="Hamlet Markarian" userId="4926d2b407f31d77" providerId="LiveId" clId="{EEEC791B-24D3-4C70-B5BC-6F44A4C0C734}" dt="2020-04-09T18:00:45.912" v="51" actId="478"/>
          <ac:spMkLst>
            <pc:docMk/>
            <pc:sldMk cId="1100653396" sldId="1422"/>
            <ac:spMk id="94" creationId="{3DDD9D9F-C0A3-4914-B1C3-4FA8D93AEA8A}"/>
          </ac:spMkLst>
        </pc:spChg>
        <pc:spChg chg="del">
          <ac:chgData name="Hamlet Markarian" userId="4926d2b407f31d77" providerId="LiveId" clId="{EEEC791B-24D3-4C70-B5BC-6F44A4C0C734}" dt="2020-04-09T18:00:45.912" v="51" actId="478"/>
          <ac:spMkLst>
            <pc:docMk/>
            <pc:sldMk cId="1100653396" sldId="1422"/>
            <ac:spMk id="95" creationId="{1D8E5564-2FB4-4636-82B8-1A264904FAD6}"/>
          </ac:spMkLst>
        </pc:spChg>
        <pc:spChg chg="add mod">
          <ac:chgData name="Hamlet Markarian" userId="4926d2b407f31d77" providerId="LiveId" clId="{EEEC791B-24D3-4C70-B5BC-6F44A4C0C734}" dt="2020-04-09T18:44:44.280" v="687" actId="553"/>
          <ac:spMkLst>
            <pc:docMk/>
            <pc:sldMk cId="1100653396" sldId="1422"/>
            <ac:spMk id="115" creationId="{6418DBBA-3AA6-44C7-B01C-8BB00AB898FB}"/>
          </ac:spMkLst>
        </pc:spChg>
        <pc:spChg chg="add mod">
          <ac:chgData name="Hamlet Markarian" userId="4926d2b407f31d77" providerId="LiveId" clId="{EEEC791B-24D3-4C70-B5BC-6F44A4C0C734}" dt="2020-04-09T18:44:54.796" v="688" actId="553"/>
          <ac:spMkLst>
            <pc:docMk/>
            <pc:sldMk cId="1100653396" sldId="1422"/>
            <ac:spMk id="116" creationId="{582346D3-3326-4CF1-B3E8-8E8C621C4A39}"/>
          </ac:spMkLst>
        </pc:spChg>
        <pc:spChg chg="add mod">
          <ac:chgData name="Hamlet Markarian" userId="4926d2b407f31d77" providerId="LiveId" clId="{EEEC791B-24D3-4C70-B5BC-6F44A4C0C734}" dt="2020-04-09T18:45:03.336" v="689" actId="552"/>
          <ac:spMkLst>
            <pc:docMk/>
            <pc:sldMk cId="1100653396" sldId="1422"/>
            <ac:spMk id="118" creationId="{DCB6E086-09C3-4880-98FF-80DA5A177384}"/>
          </ac:spMkLst>
        </pc:spChg>
        <pc:spChg chg="add mod">
          <ac:chgData name="Hamlet Markarian" userId="4926d2b407f31d77" providerId="LiveId" clId="{EEEC791B-24D3-4C70-B5BC-6F44A4C0C734}" dt="2020-04-09T18:45:08.321" v="690" actId="552"/>
          <ac:spMkLst>
            <pc:docMk/>
            <pc:sldMk cId="1100653396" sldId="1422"/>
            <ac:spMk id="119" creationId="{25012140-B7AA-4F1E-B2E9-106D8095EF8F}"/>
          </ac:spMkLst>
        </pc:spChg>
        <pc:spChg chg="add mod">
          <ac:chgData name="Hamlet Markarian" userId="4926d2b407f31d77" providerId="LiveId" clId="{EEEC791B-24D3-4C70-B5BC-6F44A4C0C734}" dt="2020-04-09T18:45:11.983" v="691" actId="552"/>
          <ac:spMkLst>
            <pc:docMk/>
            <pc:sldMk cId="1100653396" sldId="1422"/>
            <ac:spMk id="120" creationId="{21C33F51-1756-4F67-AC57-6FAFBD454E81}"/>
          </ac:spMkLst>
        </pc:spChg>
        <pc:spChg chg="add mod">
          <ac:chgData name="Hamlet Markarian" userId="4926d2b407f31d77" providerId="LiveId" clId="{EEEC791B-24D3-4C70-B5BC-6F44A4C0C734}" dt="2020-04-09T18:45:20.900" v="692" actId="1076"/>
          <ac:spMkLst>
            <pc:docMk/>
            <pc:sldMk cId="1100653396" sldId="1422"/>
            <ac:spMk id="163" creationId="{7D36755A-058A-4F3B-A75B-A06D1D55F321}"/>
          </ac:spMkLst>
        </pc:spChg>
        <pc:spChg chg="add mod">
          <ac:chgData name="Hamlet Markarian" userId="4926d2b407f31d77" providerId="LiveId" clId="{EEEC791B-24D3-4C70-B5BC-6F44A4C0C734}" dt="2020-04-09T18:45:20.900" v="692" actId="1076"/>
          <ac:spMkLst>
            <pc:docMk/>
            <pc:sldMk cId="1100653396" sldId="1422"/>
            <ac:spMk id="164" creationId="{80111469-7A7E-463B-A431-1924C835D9F1}"/>
          </ac:spMkLst>
        </pc:spChg>
        <pc:spChg chg="add mod">
          <ac:chgData name="Hamlet Markarian" userId="4926d2b407f31d77" providerId="LiveId" clId="{EEEC791B-24D3-4C70-B5BC-6F44A4C0C734}" dt="2020-04-09T19:04:00.272" v="859" actId="20577"/>
          <ac:spMkLst>
            <pc:docMk/>
            <pc:sldMk cId="1100653396" sldId="1422"/>
            <ac:spMk id="165" creationId="{1909B621-AAF4-453E-B5DF-CF3504A71383}"/>
          </ac:spMkLst>
        </pc:spChg>
        <pc:spChg chg="add mod">
          <ac:chgData name="Hamlet Markarian" userId="4926d2b407f31d77" providerId="LiveId" clId="{EEEC791B-24D3-4C70-B5BC-6F44A4C0C734}" dt="2020-04-09T18:45:20.900" v="692" actId="1076"/>
          <ac:spMkLst>
            <pc:docMk/>
            <pc:sldMk cId="1100653396" sldId="1422"/>
            <ac:spMk id="166" creationId="{7F62EBBF-FA2D-4A0A-AC95-7225BE1B4DE6}"/>
          </ac:spMkLst>
        </pc:spChg>
        <pc:spChg chg="add mod">
          <ac:chgData name="Hamlet Markarian" userId="4926d2b407f31d77" providerId="LiveId" clId="{EEEC791B-24D3-4C70-B5BC-6F44A4C0C734}" dt="2020-04-09T18:45:20.900" v="692" actId="1076"/>
          <ac:spMkLst>
            <pc:docMk/>
            <pc:sldMk cId="1100653396" sldId="1422"/>
            <ac:spMk id="167" creationId="{518461FC-0020-4430-A701-7CDA5D08333A}"/>
          </ac:spMkLst>
        </pc:spChg>
        <pc:spChg chg="add mod">
          <ac:chgData name="Hamlet Markarian" userId="4926d2b407f31d77" providerId="LiveId" clId="{EEEC791B-24D3-4C70-B5BC-6F44A4C0C734}" dt="2020-04-09T19:03:48.848" v="856" actId="20577"/>
          <ac:spMkLst>
            <pc:docMk/>
            <pc:sldMk cId="1100653396" sldId="1422"/>
            <ac:spMk id="168" creationId="{D481AFA2-35AB-4C98-AF10-951156B2EF75}"/>
          </ac:spMkLst>
        </pc:spChg>
        <pc:grpChg chg="add del mod topLvl">
          <ac:chgData name="Hamlet Markarian" userId="4926d2b407f31d77" providerId="LiveId" clId="{EEEC791B-24D3-4C70-B5BC-6F44A4C0C734}" dt="2020-04-09T18:07:55.588" v="260" actId="165"/>
          <ac:grpSpMkLst>
            <pc:docMk/>
            <pc:sldMk cId="1100653396" sldId="1422"/>
            <ac:grpSpMk id="3" creationId="{B7A4B281-F8DA-4559-B4C5-A10ED17925AC}"/>
          </ac:grpSpMkLst>
        </pc:grpChg>
        <pc:grpChg chg="add del mod topLvl">
          <ac:chgData name="Hamlet Markarian" userId="4926d2b407f31d77" providerId="LiveId" clId="{EEEC791B-24D3-4C70-B5BC-6F44A4C0C734}" dt="2020-04-09T18:07:55.588" v="260" actId="165"/>
          <ac:grpSpMkLst>
            <pc:docMk/>
            <pc:sldMk cId="1100653396" sldId="1422"/>
            <ac:grpSpMk id="4" creationId="{25CF9330-D3D4-4969-88BF-0D77854DE2CD}"/>
          </ac:grpSpMkLst>
        </pc:grpChg>
        <pc:grpChg chg="add del mod topLvl">
          <ac:chgData name="Hamlet Markarian" userId="4926d2b407f31d77" providerId="LiveId" clId="{EEEC791B-24D3-4C70-B5BC-6F44A4C0C734}" dt="2020-04-09T18:07:55.588" v="260" actId="165"/>
          <ac:grpSpMkLst>
            <pc:docMk/>
            <pc:sldMk cId="1100653396" sldId="1422"/>
            <ac:grpSpMk id="6" creationId="{29240111-CEA8-4458-AA4A-709CE425AF23}"/>
          </ac:grpSpMkLst>
        </pc:grpChg>
        <pc:grpChg chg="add del mod topLvl">
          <ac:chgData name="Hamlet Markarian" userId="4926d2b407f31d77" providerId="LiveId" clId="{EEEC791B-24D3-4C70-B5BC-6F44A4C0C734}" dt="2020-04-09T18:07:55.588" v="260" actId="165"/>
          <ac:grpSpMkLst>
            <pc:docMk/>
            <pc:sldMk cId="1100653396" sldId="1422"/>
            <ac:grpSpMk id="7" creationId="{52EA5CF6-93D2-44B9-8044-A0660222C3F8}"/>
          </ac:grpSpMkLst>
        </pc:grpChg>
        <pc:grpChg chg="add del mod">
          <ac:chgData name="Hamlet Markarian" userId="4926d2b407f31d77" providerId="LiveId" clId="{EEEC791B-24D3-4C70-B5BC-6F44A4C0C734}" dt="2020-04-09T18:07:25.003" v="248" actId="165"/>
          <ac:grpSpMkLst>
            <pc:docMk/>
            <pc:sldMk cId="1100653396" sldId="1422"/>
            <ac:grpSpMk id="8" creationId="{F7F8E716-0657-4C70-AA61-B6BB79402865}"/>
          </ac:grpSpMkLst>
        </pc:grpChg>
        <pc:grpChg chg="add del mod">
          <ac:chgData name="Hamlet Markarian" userId="4926d2b407f31d77" providerId="LiveId" clId="{EEEC791B-24D3-4C70-B5BC-6F44A4C0C734}" dt="2020-04-09T18:02:30.089" v="56" actId="21"/>
          <ac:grpSpMkLst>
            <pc:docMk/>
            <pc:sldMk cId="1100653396" sldId="1422"/>
            <ac:grpSpMk id="27" creationId="{D47B06AB-4E5A-42D5-9DE3-44F894DE5319}"/>
          </ac:grpSpMkLst>
        </pc:grpChg>
        <pc:grpChg chg="add del mod">
          <ac:chgData name="Hamlet Markarian" userId="4926d2b407f31d77" providerId="LiveId" clId="{EEEC791B-24D3-4C70-B5BC-6F44A4C0C734}" dt="2020-04-09T18:10:52.909" v="336" actId="165"/>
          <ac:grpSpMkLst>
            <pc:docMk/>
            <pc:sldMk cId="1100653396" sldId="1422"/>
            <ac:grpSpMk id="64" creationId="{15522D91-9A9C-44B6-AD49-D8EFD5E87902}"/>
          </ac:grpSpMkLst>
        </pc:grpChg>
        <pc:picChg chg="mod">
          <ac:chgData name="Hamlet Markarian" userId="4926d2b407f31d77" providerId="LiveId" clId="{EEEC791B-24D3-4C70-B5BC-6F44A4C0C734}" dt="2020-04-09T19:18:13.782" v="1033" actId="207"/>
          <ac:picMkLst>
            <pc:docMk/>
            <pc:sldMk cId="1100653396" sldId="1422"/>
            <ac:picMk id="5" creationId="{B514D683-38CF-4E25-987D-26E4992B1267}"/>
          </ac:picMkLst>
        </pc:picChg>
        <pc:picChg chg="add mod">
          <ac:chgData name="Hamlet Markarian" userId="4926d2b407f31d77" providerId="LiveId" clId="{EEEC791B-24D3-4C70-B5BC-6F44A4C0C734}" dt="2020-04-09T19:30:46.052" v="1094" actId="1076"/>
          <ac:picMkLst>
            <pc:docMk/>
            <pc:sldMk cId="1100653396" sldId="1422"/>
            <ac:picMk id="31" creationId="{425BFFA3-FE2D-4197-9D4B-DE69066E9139}"/>
          </ac:picMkLst>
        </pc:picChg>
        <pc:cxnChg chg="add del mod">
          <ac:chgData name="Hamlet Markarian" userId="4926d2b407f31d77" providerId="LiveId" clId="{EEEC791B-24D3-4C70-B5BC-6F44A4C0C734}" dt="2020-04-09T18:32:47.221" v="563" actId="478"/>
          <ac:cxnSpMkLst>
            <pc:docMk/>
            <pc:sldMk cId="1100653396" sldId="1422"/>
            <ac:cxnSpMk id="10" creationId="{9672AFA0-8106-4BAB-9FE3-ED2307A23B70}"/>
          </ac:cxnSpMkLst>
        </pc:cxnChg>
        <pc:cxnChg chg="add del mod">
          <ac:chgData name="Hamlet Markarian" userId="4926d2b407f31d77" providerId="LiveId" clId="{EEEC791B-24D3-4C70-B5BC-6F44A4C0C734}" dt="2020-04-09T18:28:33.200" v="518" actId="478"/>
          <ac:cxnSpMkLst>
            <pc:docMk/>
            <pc:sldMk cId="1100653396" sldId="1422"/>
            <ac:cxnSpMk id="51" creationId="{A1F66D21-9753-4793-8029-CE2C5EBFF63A}"/>
          </ac:cxnSpMkLst>
        </pc:cxnChg>
        <pc:cxnChg chg="add del mod">
          <ac:chgData name="Hamlet Markarian" userId="4926d2b407f31d77" providerId="LiveId" clId="{EEEC791B-24D3-4C70-B5BC-6F44A4C0C734}" dt="2020-04-09T18:28:31.683" v="517" actId="478"/>
          <ac:cxnSpMkLst>
            <pc:docMk/>
            <pc:sldMk cId="1100653396" sldId="1422"/>
            <ac:cxnSpMk id="54" creationId="{C71FAD89-4FF5-47E5-AC66-D80DE442CF82}"/>
          </ac:cxnSpMkLst>
        </pc:cxnChg>
        <pc:cxnChg chg="add del mod">
          <ac:chgData name="Hamlet Markarian" userId="4926d2b407f31d77" providerId="LiveId" clId="{EEEC791B-24D3-4C70-B5BC-6F44A4C0C734}" dt="2020-04-09T18:28:29.908" v="516" actId="478"/>
          <ac:cxnSpMkLst>
            <pc:docMk/>
            <pc:sldMk cId="1100653396" sldId="1422"/>
            <ac:cxnSpMk id="58" creationId="{19B7AA76-C15E-4030-A263-8AE506517A34}"/>
          </ac:cxnSpMkLst>
        </pc:cxnChg>
        <pc:cxnChg chg="add mod">
          <ac:chgData name="Hamlet Markarian" userId="4926d2b407f31d77" providerId="LiveId" clId="{EEEC791B-24D3-4C70-B5BC-6F44A4C0C734}" dt="2020-04-09T23:41:03.475" v="3310" actId="14100"/>
          <ac:cxnSpMkLst>
            <pc:docMk/>
            <pc:sldMk cId="1100653396" sldId="1422"/>
            <ac:cxnSpMk id="128" creationId="{9F7A9537-3EB4-4B9F-84C5-D081C164C6AD}"/>
          </ac:cxnSpMkLst>
        </pc:cxnChg>
        <pc:cxnChg chg="add mod">
          <ac:chgData name="Hamlet Markarian" userId="4926d2b407f31d77" providerId="LiveId" clId="{EEEC791B-24D3-4C70-B5BC-6F44A4C0C734}" dt="2020-04-09T18:45:41.393" v="696" actId="692"/>
          <ac:cxnSpMkLst>
            <pc:docMk/>
            <pc:sldMk cId="1100653396" sldId="1422"/>
            <ac:cxnSpMk id="132" creationId="{FB77F2B1-1833-4167-AB5C-C2CE58D47F5E}"/>
          </ac:cxnSpMkLst>
        </pc:cxnChg>
        <pc:cxnChg chg="add mod">
          <ac:chgData name="Hamlet Markarian" userId="4926d2b407f31d77" providerId="LiveId" clId="{EEEC791B-24D3-4C70-B5BC-6F44A4C0C734}" dt="2020-04-09T18:45:41.393" v="696" actId="692"/>
          <ac:cxnSpMkLst>
            <pc:docMk/>
            <pc:sldMk cId="1100653396" sldId="1422"/>
            <ac:cxnSpMk id="133" creationId="{5646F8F7-777D-4DF1-B7DA-0AB8449E353A}"/>
          </ac:cxnSpMkLst>
        </pc:cxnChg>
        <pc:cxnChg chg="add mod">
          <ac:chgData name="Hamlet Markarian" userId="4926d2b407f31d77" providerId="LiveId" clId="{EEEC791B-24D3-4C70-B5BC-6F44A4C0C734}" dt="2020-04-09T18:45:51.557" v="698" actId="14100"/>
          <ac:cxnSpMkLst>
            <pc:docMk/>
            <pc:sldMk cId="1100653396" sldId="1422"/>
            <ac:cxnSpMk id="136" creationId="{7AA27600-C071-418B-8316-6B9012A1A7EC}"/>
          </ac:cxnSpMkLst>
        </pc:cxnChg>
        <pc:cxnChg chg="add mod">
          <ac:chgData name="Hamlet Markarian" userId="4926d2b407f31d77" providerId="LiveId" clId="{EEEC791B-24D3-4C70-B5BC-6F44A4C0C734}" dt="2020-04-09T18:45:41.393" v="696" actId="692"/>
          <ac:cxnSpMkLst>
            <pc:docMk/>
            <pc:sldMk cId="1100653396" sldId="1422"/>
            <ac:cxnSpMk id="139" creationId="{03B68882-49D3-4033-B01C-D2CA04639790}"/>
          </ac:cxnSpMkLst>
        </pc:cxnChg>
        <pc:cxnChg chg="add mod">
          <ac:chgData name="Hamlet Markarian" userId="4926d2b407f31d77" providerId="LiveId" clId="{EEEC791B-24D3-4C70-B5BC-6F44A4C0C734}" dt="2020-04-09T18:45:41.393" v="696" actId="692"/>
          <ac:cxnSpMkLst>
            <pc:docMk/>
            <pc:sldMk cId="1100653396" sldId="1422"/>
            <ac:cxnSpMk id="142" creationId="{1E8C4095-BE32-4070-9484-F62EDB5D5CCF}"/>
          </ac:cxnSpMkLst>
        </pc:cxnChg>
        <pc:cxnChg chg="add mod">
          <ac:chgData name="Hamlet Markarian" userId="4926d2b407f31d77" providerId="LiveId" clId="{EEEC791B-24D3-4C70-B5BC-6F44A4C0C734}" dt="2020-04-09T18:45:41.393" v="696" actId="692"/>
          <ac:cxnSpMkLst>
            <pc:docMk/>
            <pc:sldMk cId="1100653396" sldId="1422"/>
            <ac:cxnSpMk id="145" creationId="{9174BD1D-F528-4999-840B-9A52A98BDC6E}"/>
          </ac:cxnSpMkLst>
        </pc:cxnChg>
      </pc:sldChg>
      <pc:sldChg chg="addSp delSp modSp delAnim">
        <pc:chgData name="Hamlet Markarian" userId="4926d2b407f31d77" providerId="LiveId" clId="{EEEC791B-24D3-4C70-B5BC-6F44A4C0C734}" dt="2020-04-09T19:52:02.841" v="1120" actId="20577"/>
        <pc:sldMkLst>
          <pc:docMk/>
          <pc:sldMk cId="50890922" sldId="1437"/>
        </pc:sldMkLst>
        <pc:spChg chg="ord">
          <ac:chgData name="Hamlet Markarian" userId="4926d2b407f31d77" providerId="LiveId" clId="{EEEC791B-24D3-4C70-B5BC-6F44A4C0C734}" dt="2020-04-09T19:05:51.528" v="870" actId="167"/>
          <ac:spMkLst>
            <pc:docMk/>
            <pc:sldMk cId="50890922" sldId="1437"/>
            <ac:spMk id="2" creationId="{04255A48-2E46-447F-98DA-0E287025F3FD}"/>
          </ac:spMkLst>
        </pc:spChg>
        <pc:spChg chg="add del">
          <ac:chgData name="Hamlet Markarian" userId="4926d2b407f31d77" providerId="LiveId" clId="{EEEC791B-24D3-4C70-B5BC-6F44A4C0C734}" dt="2020-04-09T18:52:47.956" v="708"/>
          <ac:spMkLst>
            <pc:docMk/>
            <pc:sldMk cId="50890922" sldId="1437"/>
            <ac:spMk id="11" creationId="{972E608A-811F-44E1-A2A9-DF4310082223}"/>
          </ac:spMkLst>
        </pc:spChg>
        <pc:spChg chg="add del">
          <ac:chgData name="Hamlet Markarian" userId="4926d2b407f31d77" providerId="LiveId" clId="{EEEC791B-24D3-4C70-B5BC-6F44A4C0C734}" dt="2020-04-09T18:52:47.956" v="708"/>
          <ac:spMkLst>
            <pc:docMk/>
            <pc:sldMk cId="50890922" sldId="1437"/>
            <ac:spMk id="13" creationId="{9DFF4047-C6E0-48AF-9922-97D2F6755EFB}"/>
          </ac:spMkLst>
        </pc:spChg>
        <pc:spChg chg="add del">
          <ac:chgData name="Hamlet Markarian" userId="4926d2b407f31d77" providerId="LiveId" clId="{EEEC791B-24D3-4C70-B5BC-6F44A4C0C734}" dt="2020-04-09T18:52:47.956" v="708"/>
          <ac:spMkLst>
            <pc:docMk/>
            <pc:sldMk cId="50890922" sldId="1437"/>
            <ac:spMk id="14" creationId="{D842DE15-5926-449F-A589-A1D7FE5C727B}"/>
          </ac:spMkLst>
        </pc:spChg>
        <pc:spChg chg="add del">
          <ac:chgData name="Hamlet Markarian" userId="4926d2b407f31d77" providerId="LiveId" clId="{EEEC791B-24D3-4C70-B5BC-6F44A4C0C734}" dt="2020-04-09T18:52:47.956" v="708"/>
          <ac:spMkLst>
            <pc:docMk/>
            <pc:sldMk cId="50890922" sldId="1437"/>
            <ac:spMk id="15" creationId="{0A1CE6DE-10D4-4AD4-B3C6-11BADA78D6FA}"/>
          </ac:spMkLst>
        </pc:spChg>
        <pc:spChg chg="add ord">
          <ac:chgData name="Hamlet Markarian" userId="4926d2b407f31d77" providerId="LiveId" clId="{EEEC791B-24D3-4C70-B5BC-6F44A4C0C734}" dt="2020-04-09T18:52:58.093" v="712" actId="167"/>
          <ac:spMkLst>
            <pc:docMk/>
            <pc:sldMk cId="50890922" sldId="1437"/>
            <ac:spMk id="16" creationId="{51A55428-D23F-4777-96FE-D91E0B26310D}"/>
          </ac:spMkLst>
        </pc:spChg>
        <pc:spChg chg="ord">
          <ac:chgData name="Hamlet Markarian" userId="4926d2b407f31d77" providerId="LiveId" clId="{EEEC791B-24D3-4C70-B5BC-6F44A4C0C734}" dt="2020-04-09T19:05:51.528" v="870" actId="167"/>
          <ac:spMkLst>
            <pc:docMk/>
            <pc:sldMk cId="50890922" sldId="1437"/>
            <ac:spMk id="19" creationId="{42101231-1855-46EE-A3D9-B84E75ACB56A}"/>
          </ac:spMkLst>
        </pc:spChg>
        <pc:spChg chg="del">
          <ac:chgData name="Hamlet Markarian" userId="4926d2b407f31d77" providerId="LiveId" clId="{EEEC791B-24D3-4C70-B5BC-6F44A4C0C734}" dt="2020-04-09T18:52:51.692" v="710" actId="478"/>
          <ac:spMkLst>
            <pc:docMk/>
            <pc:sldMk cId="50890922" sldId="1437"/>
            <ac:spMk id="20" creationId="{2F2415B0-F1C4-4313-9038-A3884674CC46}"/>
          </ac:spMkLst>
        </pc:spChg>
        <pc:spChg chg="del">
          <ac:chgData name="Hamlet Markarian" userId="4926d2b407f31d77" providerId="LiveId" clId="{EEEC791B-24D3-4C70-B5BC-6F44A4C0C734}" dt="2020-04-09T18:52:26.732" v="704" actId="478"/>
          <ac:spMkLst>
            <pc:docMk/>
            <pc:sldMk cId="50890922" sldId="1437"/>
            <ac:spMk id="23" creationId="{1846F75C-5247-4283-8A8A-49650700BAD6}"/>
          </ac:spMkLst>
        </pc:spChg>
        <pc:spChg chg="add del ord">
          <ac:chgData name="Hamlet Markarian" userId="4926d2b407f31d77" providerId="LiveId" clId="{EEEC791B-24D3-4C70-B5BC-6F44A4C0C734}" dt="2020-04-09T18:53:07.716" v="714" actId="478"/>
          <ac:spMkLst>
            <pc:docMk/>
            <pc:sldMk cId="50890922" sldId="1437"/>
            <ac:spMk id="24" creationId="{417ABB57-BEEE-4B37-A3F0-9594AC40B0EA}"/>
          </ac:spMkLst>
        </pc:spChg>
        <pc:spChg chg="del">
          <ac:chgData name="Hamlet Markarian" userId="4926d2b407f31d77" providerId="LiveId" clId="{EEEC791B-24D3-4C70-B5BC-6F44A4C0C734}" dt="2020-04-09T18:02:33.671" v="57" actId="478"/>
          <ac:spMkLst>
            <pc:docMk/>
            <pc:sldMk cId="50890922" sldId="1437"/>
            <ac:spMk id="25" creationId="{255BA461-51E8-47E9-A34B-C38900E4B025}"/>
          </ac:spMkLst>
        </pc:spChg>
        <pc:spChg chg="add del ord">
          <ac:chgData name="Hamlet Markarian" userId="4926d2b407f31d77" providerId="LiveId" clId="{EEEC791B-24D3-4C70-B5BC-6F44A4C0C734}" dt="2020-04-09T18:53:05.859" v="713" actId="478"/>
          <ac:spMkLst>
            <pc:docMk/>
            <pc:sldMk cId="50890922" sldId="1437"/>
            <ac:spMk id="25" creationId="{589A8668-F129-4A07-A7C7-F7A69C841C27}"/>
          </ac:spMkLst>
        </pc:spChg>
        <pc:spChg chg="add del ord">
          <ac:chgData name="Hamlet Markarian" userId="4926d2b407f31d77" providerId="LiveId" clId="{EEEC791B-24D3-4C70-B5BC-6F44A4C0C734}" dt="2020-04-09T18:53:05.859" v="713" actId="478"/>
          <ac:spMkLst>
            <pc:docMk/>
            <pc:sldMk cId="50890922" sldId="1437"/>
            <ac:spMk id="26" creationId="{6D0B586E-4248-4837-A19F-B1FFA0EEA998}"/>
          </ac:spMkLst>
        </pc:spChg>
        <pc:spChg chg="add mod">
          <ac:chgData name="Hamlet Markarian" userId="4926d2b407f31d77" providerId="LiveId" clId="{EEEC791B-24D3-4C70-B5BC-6F44A4C0C734}" dt="2020-04-09T19:08:08.806" v="883" actId="1076"/>
          <ac:spMkLst>
            <pc:docMk/>
            <pc:sldMk cId="50890922" sldId="1437"/>
            <ac:spMk id="28" creationId="{26E06309-8166-418F-A84A-2A0DB997FF97}"/>
          </ac:spMkLst>
        </pc:spChg>
        <pc:spChg chg="del">
          <ac:chgData name="Hamlet Markarian" userId="4926d2b407f31d77" providerId="LiveId" clId="{EEEC791B-24D3-4C70-B5BC-6F44A4C0C734}" dt="2020-04-09T18:02:33.671" v="57" actId="478"/>
          <ac:spMkLst>
            <pc:docMk/>
            <pc:sldMk cId="50890922" sldId="1437"/>
            <ac:spMk id="28" creationId="{C2898B81-2B57-4DA9-8D3E-1A815F0D6EBA}"/>
          </ac:spMkLst>
        </pc:spChg>
        <pc:spChg chg="add del mod">
          <ac:chgData name="Hamlet Markarian" userId="4926d2b407f31d77" providerId="LiveId" clId="{EEEC791B-24D3-4C70-B5BC-6F44A4C0C734}" dt="2020-04-09T19:08:00.381" v="881" actId="478"/>
          <ac:spMkLst>
            <pc:docMk/>
            <pc:sldMk cId="50890922" sldId="1437"/>
            <ac:spMk id="29" creationId="{48980A14-2ABE-44E7-9D89-52024C898938}"/>
          </ac:spMkLst>
        </pc:spChg>
        <pc:spChg chg="del">
          <ac:chgData name="Hamlet Markarian" userId="4926d2b407f31d77" providerId="LiveId" clId="{EEEC791B-24D3-4C70-B5BC-6F44A4C0C734}" dt="2020-04-09T18:02:33.671" v="57" actId="478"/>
          <ac:spMkLst>
            <pc:docMk/>
            <pc:sldMk cId="50890922" sldId="1437"/>
            <ac:spMk id="29" creationId="{CC9C7C67-F7B8-4229-81D3-1ADE6D9D20C4}"/>
          </ac:spMkLst>
        </pc:spChg>
        <pc:spChg chg="del">
          <ac:chgData name="Hamlet Markarian" userId="4926d2b407f31d77" providerId="LiveId" clId="{EEEC791B-24D3-4C70-B5BC-6F44A4C0C734}" dt="2020-04-09T18:02:33.671" v="57" actId="478"/>
          <ac:spMkLst>
            <pc:docMk/>
            <pc:sldMk cId="50890922" sldId="1437"/>
            <ac:spMk id="32" creationId="{64D5F241-3F06-4A4D-9FDD-D4EF1BE58B62}"/>
          </ac:spMkLst>
        </pc:spChg>
        <pc:spChg chg="del">
          <ac:chgData name="Hamlet Markarian" userId="4926d2b407f31d77" providerId="LiveId" clId="{EEEC791B-24D3-4C70-B5BC-6F44A4C0C734}" dt="2020-04-09T18:02:33.671" v="57" actId="478"/>
          <ac:spMkLst>
            <pc:docMk/>
            <pc:sldMk cId="50890922" sldId="1437"/>
            <ac:spMk id="35" creationId="{B8EE862B-E8FF-4C65-99E4-ECB04834E1DE}"/>
          </ac:spMkLst>
        </pc:spChg>
        <pc:spChg chg="del">
          <ac:chgData name="Hamlet Markarian" userId="4926d2b407f31d77" providerId="LiveId" clId="{EEEC791B-24D3-4C70-B5BC-6F44A4C0C734}" dt="2020-04-09T18:02:33.671" v="57" actId="478"/>
          <ac:spMkLst>
            <pc:docMk/>
            <pc:sldMk cId="50890922" sldId="1437"/>
            <ac:spMk id="36" creationId="{A197E1E2-B3C0-4939-B82E-1F883F02A484}"/>
          </ac:spMkLst>
        </pc:spChg>
        <pc:spChg chg="del">
          <ac:chgData name="Hamlet Markarian" userId="4926d2b407f31d77" providerId="LiveId" clId="{EEEC791B-24D3-4C70-B5BC-6F44A4C0C734}" dt="2020-04-09T18:02:33.671" v="57" actId="478"/>
          <ac:spMkLst>
            <pc:docMk/>
            <pc:sldMk cId="50890922" sldId="1437"/>
            <ac:spMk id="38" creationId="{BE7CF208-38D6-44D2-B54C-7990BBAB50D1}"/>
          </ac:spMkLst>
        </pc:spChg>
        <pc:spChg chg="del">
          <ac:chgData name="Hamlet Markarian" userId="4926d2b407f31d77" providerId="LiveId" clId="{EEEC791B-24D3-4C70-B5BC-6F44A4C0C734}" dt="2020-04-09T18:02:33.671" v="57" actId="478"/>
          <ac:spMkLst>
            <pc:docMk/>
            <pc:sldMk cId="50890922" sldId="1437"/>
            <ac:spMk id="40" creationId="{DEB72F24-61A3-4FC2-936F-B75E8F91CFE1}"/>
          </ac:spMkLst>
        </pc:spChg>
        <pc:spChg chg="del">
          <ac:chgData name="Hamlet Markarian" userId="4926d2b407f31d77" providerId="LiveId" clId="{EEEC791B-24D3-4C70-B5BC-6F44A4C0C734}" dt="2020-04-09T18:02:33.671" v="57" actId="478"/>
          <ac:spMkLst>
            <pc:docMk/>
            <pc:sldMk cId="50890922" sldId="1437"/>
            <ac:spMk id="43" creationId="{269EADA0-EADE-42FC-A895-925797CCE872}"/>
          </ac:spMkLst>
        </pc:spChg>
        <pc:spChg chg="del">
          <ac:chgData name="Hamlet Markarian" userId="4926d2b407f31d77" providerId="LiveId" clId="{EEEC791B-24D3-4C70-B5BC-6F44A4C0C734}" dt="2020-04-09T18:02:33.671" v="57" actId="478"/>
          <ac:spMkLst>
            <pc:docMk/>
            <pc:sldMk cId="50890922" sldId="1437"/>
            <ac:spMk id="44" creationId="{51728761-6AC5-4E5C-9FFC-334405B43FB4}"/>
          </ac:spMkLst>
        </pc:spChg>
        <pc:spChg chg="del">
          <ac:chgData name="Hamlet Markarian" userId="4926d2b407f31d77" providerId="LiveId" clId="{EEEC791B-24D3-4C70-B5BC-6F44A4C0C734}" dt="2020-04-09T18:02:33.671" v="57" actId="478"/>
          <ac:spMkLst>
            <pc:docMk/>
            <pc:sldMk cId="50890922" sldId="1437"/>
            <ac:spMk id="55" creationId="{E9C6FDCF-31DE-443F-A603-18D90FB08EAE}"/>
          </ac:spMkLst>
        </pc:spChg>
        <pc:spChg chg="del">
          <ac:chgData name="Hamlet Markarian" userId="4926d2b407f31d77" providerId="LiveId" clId="{EEEC791B-24D3-4C70-B5BC-6F44A4C0C734}" dt="2020-04-09T18:02:33.671" v="57" actId="478"/>
          <ac:spMkLst>
            <pc:docMk/>
            <pc:sldMk cId="50890922" sldId="1437"/>
            <ac:spMk id="59" creationId="{611C991E-7895-4C06-91D3-DEA32900292D}"/>
          </ac:spMkLst>
        </pc:spChg>
        <pc:grpChg chg="add del">
          <ac:chgData name="Hamlet Markarian" userId="4926d2b407f31d77" providerId="LiveId" clId="{EEEC791B-24D3-4C70-B5BC-6F44A4C0C734}" dt="2020-04-09T18:52:28.780" v="705" actId="478"/>
          <ac:grpSpMkLst>
            <pc:docMk/>
            <pc:sldMk cId="50890922" sldId="1437"/>
            <ac:grpSpMk id="18" creationId="{569B2457-86B8-4D61-A777-10E2080CD7E6}"/>
          </ac:grpSpMkLst>
        </pc:grpChg>
        <pc:graphicFrameChg chg="add mod modGraphic">
          <ac:chgData name="Hamlet Markarian" userId="4926d2b407f31d77" providerId="LiveId" clId="{EEEC791B-24D3-4C70-B5BC-6F44A4C0C734}" dt="2020-04-09T19:52:02.841" v="1120" actId="20577"/>
          <ac:graphicFrameMkLst>
            <pc:docMk/>
            <pc:sldMk cId="50890922" sldId="1437"/>
            <ac:graphicFrameMk id="10" creationId="{D1115644-95BC-4F40-AD63-106E5DA01B65}"/>
          </ac:graphicFrameMkLst>
        </pc:graphicFrameChg>
        <pc:picChg chg="add del">
          <ac:chgData name="Hamlet Markarian" userId="4926d2b407f31d77" providerId="LiveId" clId="{EEEC791B-24D3-4C70-B5BC-6F44A4C0C734}" dt="2020-04-09T18:52:47.956" v="708"/>
          <ac:picMkLst>
            <pc:docMk/>
            <pc:sldMk cId="50890922" sldId="1437"/>
            <ac:picMk id="12" creationId="{FBCC2310-56C8-4D75-9D76-33DE4B0AF34D}"/>
          </ac:picMkLst>
        </pc:picChg>
        <pc:picChg chg="add del ord">
          <ac:chgData name="Hamlet Markarian" userId="4926d2b407f31d77" providerId="LiveId" clId="{EEEC791B-24D3-4C70-B5BC-6F44A4C0C734}" dt="2020-04-09T19:18:17.524" v="1034" actId="478"/>
          <ac:picMkLst>
            <pc:docMk/>
            <pc:sldMk cId="50890922" sldId="1437"/>
            <ac:picMk id="17" creationId="{191D3137-BF3F-4960-9293-E870D1A89B0D}"/>
          </ac:picMkLst>
        </pc:picChg>
        <pc:picChg chg="add del">
          <ac:chgData name="Hamlet Markarian" userId="4926d2b407f31d77" providerId="LiveId" clId="{EEEC791B-24D3-4C70-B5BC-6F44A4C0C734}" dt="2020-04-09T19:05:46.205" v="869" actId="478"/>
          <ac:picMkLst>
            <pc:docMk/>
            <pc:sldMk cId="50890922" sldId="1437"/>
            <ac:picMk id="27" creationId="{0CB24E4A-A71D-4C39-A7B1-DA4786E6509D}"/>
          </ac:picMkLst>
        </pc:picChg>
        <pc:picChg chg="add">
          <ac:chgData name="Hamlet Markarian" userId="4926d2b407f31d77" providerId="LiveId" clId="{EEEC791B-24D3-4C70-B5BC-6F44A4C0C734}" dt="2020-04-09T19:18:17.815" v="1035"/>
          <ac:picMkLst>
            <pc:docMk/>
            <pc:sldMk cId="50890922" sldId="1437"/>
            <ac:picMk id="30" creationId="{34D0E67C-D226-4DF5-9D1B-EAB51874B8F3}"/>
          </ac:picMkLst>
        </pc:picChg>
        <pc:picChg chg="del">
          <ac:chgData name="Hamlet Markarian" userId="4926d2b407f31d77" providerId="LiveId" clId="{EEEC791B-24D3-4C70-B5BC-6F44A4C0C734}" dt="2020-04-09T18:52:49.596" v="709" actId="478"/>
          <ac:picMkLst>
            <pc:docMk/>
            <pc:sldMk cId="50890922" sldId="1437"/>
            <ac:picMk id="34" creationId="{59B8E063-71E3-4FEB-A3B7-233EB3AF93E1}"/>
          </ac:picMkLst>
        </pc:picChg>
      </pc:sldChg>
      <pc:sldChg chg="modSp">
        <pc:chgData name="Hamlet Markarian" userId="4926d2b407f31d77" providerId="LiveId" clId="{EEEC791B-24D3-4C70-B5BC-6F44A4C0C734}" dt="2020-04-09T18:04:02.221" v="75" actId="20577"/>
        <pc:sldMkLst>
          <pc:docMk/>
          <pc:sldMk cId="2779411540" sldId="1439"/>
        </pc:sldMkLst>
        <pc:spChg chg="mod">
          <ac:chgData name="Hamlet Markarian" userId="4926d2b407f31d77" providerId="LiveId" clId="{EEEC791B-24D3-4C70-B5BC-6F44A4C0C734}" dt="2020-04-09T18:04:02.221" v="75" actId="20577"/>
          <ac:spMkLst>
            <pc:docMk/>
            <pc:sldMk cId="2779411540" sldId="1439"/>
            <ac:spMk id="27" creationId="{66FA05EE-8593-4C20-A3F2-69F2EF4F1CC9}"/>
          </ac:spMkLst>
        </pc:spChg>
      </pc:sldChg>
      <pc:sldChg chg="addSp delSp modSp add">
        <pc:chgData name="Hamlet Markarian" userId="4926d2b407f31d77" providerId="LiveId" clId="{EEEC791B-24D3-4C70-B5BC-6F44A4C0C734}" dt="2020-04-09T19:37:47.963" v="1107" actId="1036"/>
        <pc:sldMkLst>
          <pc:docMk/>
          <pc:sldMk cId="67160810" sldId="1444"/>
        </pc:sldMkLst>
        <pc:spChg chg="add mod">
          <ac:chgData name="Hamlet Markarian" userId="4926d2b407f31d77" providerId="LiveId" clId="{EEEC791B-24D3-4C70-B5BC-6F44A4C0C734}" dt="2020-04-09T19:17:40.889" v="1030" actId="948"/>
          <ac:spMkLst>
            <pc:docMk/>
            <pc:sldMk cId="67160810" sldId="1444"/>
            <ac:spMk id="3" creationId="{69143F2E-14E3-4C27-A703-D17E76B040C7}"/>
          </ac:spMkLst>
        </pc:spChg>
        <pc:spChg chg="add mod">
          <ac:chgData name="Hamlet Markarian" userId="4926d2b407f31d77" providerId="LiveId" clId="{EEEC791B-24D3-4C70-B5BC-6F44A4C0C734}" dt="2020-04-09T19:17:44.461" v="1031" actId="948"/>
          <ac:spMkLst>
            <pc:docMk/>
            <pc:sldMk cId="67160810" sldId="1444"/>
            <ac:spMk id="9" creationId="{73A164E9-DFE0-4EED-9DB0-9E311A18B1DD}"/>
          </ac:spMkLst>
        </pc:spChg>
        <pc:spChg chg="add mod topLvl">
          <ac:chgData name="Hamlet Markarian" userId="4926d2b407f31d77" providerId="LiveId" clId="{EEEC791B-24D3-4C70-B5BC-6F44A4C0C734}" dt="2020-04-09T19:16:21.500" v="1010" actId="164"/>
          <ac:spMkLst>
            <pc:docMk/>
            <pc:sldMk cId="67160810" sldId="1444"/>
            <ac:spMk id="11" creationId="{86026ECE-C256-4D0B-A2E4-119E0B3A7247}"/>
          </ac:spMkLst>
        </pc:spChg>
        <pc:spChg chg="add mod topLvl">
          <ac:chgData name="Hamlet Markarian" userId="4926d2b407f31d77" providerId="LiveId" clId="{EEEC791B-24D3-4C70-B5BC-6F44A4C0C734}" dt="2020-04-09T19:16:16.516" v="1008" actId="164"/>
          <ac:spMkLst>
            <pc:docMk/>
            <pc:sldMk cId="67160810" sldId="1444"/>
            <ac:spMk id="12" creationId="{86AD61DF-BE26-44DC-837C-1B67F40B732C}"/>
          </ac:spMkLst>
        </pc:spChg>
        <pc:spChg chg="add mod topLvl">
          <ac:chgData name="Hamlet Markarian" userId="4926d2b407f31d77" providerId="LiveId" clId="{EEEC791B-24D3-4C70-B5BC-6F44A4C0C734}" dt="2020-04-09T19:16:14.620" v="1007" actId="164"/>
          <ac:spMkLst>
            <pc:docMk/>
            <pc:sldMk cId="67160810" sldId="1444"/>
            <ac:spMk id="13" creationId="{4BEE6566-C57B-4023-9079-DA722AD24272}"/>
          </ac:spMkLst>
        </pc:spChg>
        <pc:spChg chg="add mod">
          <ac:chgData name="Hamlet Markarian" userId="4926d2b407f31d77" providerId="LiveId" clId="{EEEC791B-24D3-4C70-B5BC-6F44A4C0C734}" dt="2020-04-09T19:29:34.559" v="1078" actId="20577"/>
          <ac:spMkLst>
            <pc:docMk/>
            <pc:sldMk cId="67160810" sldId="1444"/>
            <ac:spMk id="14" creationId="{DA17CE84-4D70-4894-AAEC-9D41B0A05EC6}"/>
          </ac:spMkLst>
        </pc:spChg>
        <pc:spChg chg="add del mod">
          <ac:chgData name="Hamlet Markarian" userId="4926d2b407f31d77" providerId="LiveId" clId="{EEEC791B-24D3-4C70-B5BC-6F44A4C0C734}" dt="2020-04-09T19:13:38.420" v="965" actId="478"/>
          <ac:spMkLst>
            <pc:docMk/>
            <pc:sldMk cId="67160810" sldId="1444"/>
            <ac:spMk id="15" creationId="{AB896598-360F-4991-8143-DAE301EADC4C}"/>
          </ac:spMkLst>
        </pc:spChg>
        <pc:spChg chg="add del mod">
          <ac:chgData name="Hamlet Markarian" userId="4926d2b407f31d77" providerId="LiveId" clId="{EEEC791B-24D3-4C70-B5BC-6F44A4C0C734}" dt="2020-04-09T19:13:34.644" v="964" actId="478"/>
          <ac:spMkLst>
            <pc:docMk/>
            <pc:sldMk cId="67160810" sldId="1444"/>
            <ac:spMk id="18" creationId="{1C9D63EA-860C-40A5-9819-7E550BFCDF69}"/>
          </ac:spMkLst>
        </pc:spChg>
        <pc:spChg chg="mod">
          <ac:chgData name="Hamlet Markarian" userId="4926d2b407f31d77" providerId="LiveId" clId="{EEEC791B-24D3-4C70-B5BC-6F44A4C0C734}" dt="2020-04-09T19:13:23.220" v="960" actId="1076"/>
          <ac:spMkLst>
            <pc:docMk/>
            <pc:sldMk cId="67160810" sldId="1444"/>
            <ac:spMk id="19" creationId="{42101231-1855-46EE-A3D9-B84E75ACB56A}"/>
          </ac:spMkLst>
        </pc:spChg>
        <pc:spChg chg="add mod">
          <ac:chgData name="Hamlet Markarian" userId="4926d2b407f31d77" providerId="LiveId" clId="{EEEC791B-24D3-4C70-B5BC-6F44A4C0C734}" dt="2020-04-09T19:29:41.655" v="1081" actId="20577"/>
          <ac:spMkLst>
            <pc:docMk/>
            <pc:sldMk cId="67160810" sldId="1444"/>
            <ac:spMk id="20" creationId="{CE3F595F-589F-47F3-B663-270703409D88}"/>
          </ac:spMkLst>
        </pc:spChg>
        <pc:spChg chg="add mod">
          <ac:chgData name="Hamlet Markarian" userId="4926d2b407f31d77" providerId="LiveId" clId="{EEEC791B-24D3-4C70-B5BC-6F44A4C0C734}" dt="2020-04-09T19:29:45.184" v="1084" actId="20577"/>
          <ac:spMkLst>
            <pc:docMk/>
            <pc:sldMk cId="67160810" sldId="1444"/>
            <ac:spMk id="21" creationId="{F2C3B36B-AFC2-468A-8898-EB7B70632C0A}"/>
          </ac:spMkLst>
        </pc:spChg>
        <pc:spChg chg="del">
          <ac:chgData name="Hamlet Markarian" userId="4926d2b407f31d77" providerId="LiveId" clId="{EEEC791B-24D3-4C70-B5BC-6F44A4C0C734}" dt="2020-04-09T19:09:22.284" v="886" actId="478"/>
          <ac:spMkLst>
            <pc:docMk/>
            <pc:sldMk cId="67160810" sldId="1444"/>
            <ac:spMk id="28" creationId="{26E06309-8166-418F-A84A-2A0DB997FF97}"/>
          </ac:spMkLst>
        </pc:spChg>
        <pc:grpChg chg="add del mod">
          <ac:chgData name="Hamlet Markarian" userId="4926d2b407f31d77" providerId="LiveId" clId="{EEEC791B-24D3-4C70-B5BC-6F44A4C0C734}" dt="2020-04-09T19:12:32.924" v="937" actId="165"/>
          <ac:grpSpMkLst>
            <pc:docMk/>
            <pc:sldMk cId="67160810" sldId="1444"/>
            <ac:grpSpMk id="4" creationId="{2A26398A-7521-4A84-99C6-29EBAA2751F0}"/>
          </ac:grpSpMkLst>
        </pc:grpChg>
        <pc:grpChg chg="add mod">
          <ac:chgData name="Hamlet Markarian" userId="4926d2b407f31d77" providerId="LiveId" clId="{EEEC791B-24D3-4C70-B5BC-6F44A4C0C734}" dt="2020-04-09T19:37:47.963" v="1107" actId="1036"/>
          <ac:grpSpMkLst>
            <pc:docMk/>
            <pc:sldMk cId="67160810" sldId="1444"/>
            <ac:grpSpMk id="5" creationId="{80F1453E-0B2A-400E-8E0D-D4C159AFAA23}"/>
          </ac:grpSpMkLst>
        </pc:grpChg>
        <pc:grpChg chg="add mod">
          <ac:chgData name="Hamlet Markarian" userId="4926d2b407f31d77" providerId="LiveId" clId="{EEEC791B-24D3-4C70-B5BC-6F44A4C0C734}" dt="2020-04-09T19:37:47.963" v="1107" actId="1036"/>
          <ac:grpSpMkLst>
            <pc:docMk/>
            <pc:sldMk cId="67160810" sldId="1444"/>
            <ac:grpSpMk id="6" creationId="{10D08129-8302-4887-B209-9B09A44C1649}"/>
          </ac:grpSpMkLst>
        </pc:grpChg>
        <pc:grpChg chg="add mod">
          <ac:chgData name="Hamlet Markarian" userId="4926d2b407f31d77" providerId="LiveId" clId="{EEEC791B-24D3-4C70-B5BC-6F44A4C0C734}" dt="2020-04-09T19:37:47.963" v="1107" actId="1036"/>
          <ac:grpSpMkLst>
            <pc:docMk/>
            <pc:sldMk cId="67160810" sldId="1444"/>
            <ac:grpSpMk id="7" creationId="{899ACB72-1FFE-4561-B634-B7E402A65A13}"/>
          </ac:grpSpMkLst>
        </pc:grpChg>
        <pc:graphicFrameChg chg="del">
          <ac:chgData name="Hamlet Markarian" userId="4926d2b407f31d77" providerId="LiveId" clId="{EEEC791B-24D3-4C70-B5BC-6F44A4C0C734}" dt="2020-04-09T19:09:20.117" v="885" actId="478"/>
          <ac:graphicFrameMkLst>
            <pc:docMk/>
            <pc:sldMk cId="67160810" sldId="1444"/>
            <ac:graphicFrameMk id="10" creationId="{D1115644-95BC-4F40-AD63-106E5DA01B65}"/>
          </ac:graphicFrameMkLst>
        </pc:graphicFrameChg>
        <pc:picChg chg="del">
          <ac:chgData name="Hamlet Markarian" userId="4926d2b407f31d77" providerId="LiveId" clId="{EEEC791B-24D3-4C70-B5BC-6F44A4C0C734}" dt="2020-04-09T19:18:20.140" v="1036" actId="478"/>
          <ac:picMkLst>
            <pc:docMk/>
            <pc:sldMk cId="67160810" sldId="1444"/>
            <ac:picMk id="17" creationId="{191D3137-BF3F-4960-9293-E870D1A89B0D}"/>
          </ac:picMkLst>
        </pc:picChg>
        <pc:picChg chg="add">
          <ac:chgData name="Hamlet Markarian" userId="4926d2b407f31d77" providerId="LiveId" clId="{EEEC791B-24D3-4C70-B5BC-6F44A4C0C734}" dt="2020-04-09T19:18:20.382" v="1037"/>
          <ac:picMkLst>
            <pc:docMk/>
            <pc:sldMk cId="67160810" sldId="1444"/>
            <ac:picMk id="22" creationId="{6EC43757-C97F-41D2-9E16-7785831773E6}"/>
          </ac:picMkLst>
        </pc:picChg>
      </pc:sldChg>
      <pc:sldChg chg="addSp delSp modSp add">
        <pc:chgData name="Hamlet Markarian" userId="4926d2b407f31d77" providerId="LiveId" clId="{EEEC791B-24D3-4C70-B5BC-6F44A4C0C734}" dt="2020-04-09T20:34:39.051" v="1313" actId="14100"/>
        <pc:sldMkLst>
          <pc:docMk/>
          <pc:sldMk cId="3312975176" sldId="1445"/>
        </pc:sldMkLst>
        <pc:spChg chg="del">
          <ac:chgData name="Hamlet Markarian" userId="4926d2b407f31d77" providerId="LiveId" clId="{EEEC791B-24D3-4C70-B5BC-6F44A4C0C734}" dt="2020-04-09T20:00:23.372" v="1122" actId="478"/>
          <ac:spMkLst>
            <pc:docMk/>
            <pc:sldMk cId="3312975176" sldId="1445"/>
            <ac:spMk id="3" creationId="{69143F2E-14E3-4C27-A703-D17E76B040C7}"/>
          </ac:spMkLst>
        </pc:spChg>
        <pc:spChg chg="del">
          <ac:chgData name="Hamlet Markarian" userId="4926d2b407f31d77" providerId="LiveId" clId="{EEEC791B-24D3-4C70-B5BC-6F44A4C0C734}" dt="2020-04-09T20:00:23.372" v="1122" actId="478"/>
          <ac:spMkLst>
            <pc:docMk/>
            <pc:sldMk cId="3312975176" sldId="1445"/>
            <ac:spMk id="9" creationId="{73A164E9-DFE0-4EED-9DB0-9E311A18B1DD}"/>
          </ac:spMkLst>
        </pc:spChg>
        <pc:spChg chg="mod">
          <ac:chgData name="Hamlet Markarian" userId="4926d2b407f31d77" providerId="LiveId" clId="{EEEC791B-24D3-4C70-B5BC-6F44A4C0C734}" dt="2020-04-09T20:07:19.373" v="1184" actId="6549"/>
          <ac:spMkLst>
            <pc:docMk/>
            <pc:sldMk cId="3312975176" sldId="1445"/>
            <ac:spMk id="16" creationId="{51A55428-D23F-4777-96FE-D91E0B26310D}"/>
          </ac:spMkLst>
        </pc:spChg>
        <pc:spChg chg="add mod">
          <ac:chgData name="Hamlet Markarian" userId="4926d2b407f31d77" providerId="LiveId" clId="{EEEC791B-24D3-4C70-B5BC-6F44A4C0C734}" dt="2020-04-09T20:22:37.884" v="1210" actId="1036"/>
          <ac:spMkLst>
            <pc:docMk/>
            <pc:sldMk cId="3312975176" sldId="1445"/>
            <ac:spMk id="17" creationId="{F26253F6-537A-4F07-B26E-8729EB3B13F3}"/>
          </ac:spMkLst>
        </pc:spChg>
        <pc:spChg chg="add mod">
          <ac:chgData name="Hamlet Markarian" userId="4926d2b407f31d77" providerId="LiveId" clId="{EEEC791B-24D3-4C70-B5BC-6F44A4C0C734}" dt="2020-04-09T20:28:44.325" v="1248" actId="14100"/>
          <ac:spMkLst>
            <pc:docMk/>
            <pc:sldMk cId="3312975176" sldId="1445"/>
            <ac:spMk id="18" creationId="{175E7200-6738-4807-9933-95B8A89DCB86}"/>
          </ac:spMkLst>
        </pc:spChg>
        <pc:spChg chg="add mod">
          <ac:chgData name="Hamlet Markarian" userId="4926d2b407f31d77" providerId="LiveId" clId="{EEEC791B-24D3-4C70-B5BC-6F44A4C0C734}" dt="2020-04-09T20:28:32.073" v="1245" actId="1076"/>
          <ac:spMkLst>
            <pc:docMk/>
            <pc:sldMk cId="3312975176" sldId="1445"/>
            <ac:spMk id="23" creationId="{BB5302AF-0B9D-42E8-982A-A2EEE5C04C42}"/>
          </ac:spMkLst>
        </pc:spChg>
        <pc:spChg chg="add mod">
          <ac:chgData name="Hamlet Markarian" userId="4926d2b407f31d77" providerId="LiveId" clId="{EEEC791B-24D3-4C70-B5BC-6F44A4C0C734}" dt="2020-04-09T20:33:03.902" v="1283" actId="14100"/>
          <ac:spMkLst>
            <pc:docMk/>
            <pc:sldMk cId="3312975176" sldId="1445"/>
            <ac:spMk id="26" creationId="{17B2AE47-984D-4E1B-9D11-B113DA5BC488}"/>
          </ac:spMkLst>
        </pc:spChg>
        <pc:spChg chg="add mod">
          <ac:chgData name="Hamlet Markarian" userId="4926d2b407f31d77" providerId="LiveId" clId="{EEEC791B-24D3-4C70-B5BC-6F44A4C0C734}" dt="2020-04-09T20:33:11.343" v="1286" actId="1076"/>
          <ac:spMkLst>
            <pc:docMk/>
            <pc:sldMk cId="3312975176" sldId="1445"/>
            <ac:spMk id="27" creationId="{604D6084-6E2D-4DA3-A487-75AE4C577068}"/>
          </ac:spMkLst>
        </pc:spChg>
        <pc:spChg chg="add mod">
          <ac:chgData name="Hamlet Markarian" userId="4926d2b407f31d77" providerId="LiveId" clId="{EEEC791B-24D3-4C70-B5BC-6F44A4C0C734}" dt="2020-04-09T20:33:13.734" v="1287" actId="14100"/>
          <ac:spMkLst>
            <pc:docMk/>
            <pc:sldMk cId="3312975176" sldId="1445"/>
            <ac:spMk id="29" creationId="{5C13C71F-0CF0-47FF-B203-782B4CE172AC}"/>
          </ac:spMkLst>
        </pc:spChg>
        <pc:spChg chg="add mod">
          <ac:chgData name="Hamlet Markarian" userId="4926d2b407f31d77" providerId="LiveId" clId="{EEEC791B-24D3-4C70-B5BC-6F44A4C0C734}" dt="2020-04-09T20:34:11.723" v="1301" actId="14100"/>
          <ac:spMkLst>
            <pc:docMk/>
            <pc:sldMk cId="3312975176" sldId="1445"/>
            <ac:spMk id="30" creationId="{631E916F-B9B4-4C1E-8B2C-FA2AE384A4E4}"/>
          </ac:spMkLst>
        </pc:spChg>
        <pc:spChg chg="add mod">
          <ac:chgData name="Hamlet Markarian" userId="4926d2b407f31d77" providerId="LiveId" clId="{EEEC791B-24D3-4C70-B5BC-6F44A4C0C734}" dt="2020-04-09T20:34:39.051" v="1313" actId="14100"/>
          <ac:spMkLst>
            <pc:docMk/>
            <pc:sldMk cId="3312975176" sldId="1445"/>
            <ac:spMk id="32" creationId="{D53B1856-40A5-4DA8-8A1B-F3CFB52E1105}"/>
          </ac:spMkLst>
        </pc:spChg>
        <pc:grpChg chg="del">
          <ac:chgData name="Hamlet Markarian" userId="4926d2b407f31d77" providerId="LiveId" clId="{EEEC791B-24D3-4C70-B5BC-6F44A4C0C734}" dt="2020-04-09T20:00:23.372" v="1122" actId="478"/>
          <ac:grpSpMkLst>
            <pc:docMk/>
            <pc:sldMk cId="3312975176" sldId="1445"/>
            <ac:grpSpMk id="5" creationId="{80F1453E-0B2A-400E-8E0D-D4C159AFAA23}"/>
          </ac:grpSpMkLst>
        </pc:grpChg>
        <pc:grpChg chg="del">
          <ac:chgData name="Hamlet Markarian" userId="4926d2b407f31d77" providerId="LiveId" clId="{EEEC791B-24D3-4C70-B5BC-6F44A4C0C734}" dt="2020-04-09T20:00:23.372" v="1122" actId="478"/>
          <ac:grpSpMkLst>
            <pc:docMk/>
            <pc:sldMk cId="3312975176" sldId="1445"/>
            <ac:grpSpMk id="6" creationId="{10D08129-8302-4887-B209-9B09A44C1649}"/>
          </ac:grpSpMkLst>
        </pc:grpChg>
        <pc:grpChg chg="del">
          <ac:chgData name="Hamlet Markarian" userId="4926d2b407f31d77" providerId="LiveId" clId="{EEEC791B-24D3-4C70-B5BC-6F44A4C0C734}" dt="2020-04-09T20:00:23.372" v="1122" actId="478"/>
          <ac:grpSpMkLst>
            <pc:docMk/>
            <pc:sldMk cId="3312975176" sldId="1445"/>
            <ac:grpSpMk id="7" creationId="{899ACB72-1FFE-4561-B634-B7E402A65A13}"/>
          </ac:grpSpMkLst>
        </pc:grpChg>
        <pc:picChg chg="mod">
          <ac:chgData name="Hamlet Markarian" userId="4926d2b407f31d77" providerId="LiveId" clId="{EEEC791B-24D3-4C70-B5BC-6F44A4C0C734}" dt="2020-04-09T20:00:37.057" v="1123" actId="207"/>
          <ac:picMkLst>
            <pc:docMk/>
            <pc:sldMk cId="3312975176" sldId="1445"/>
            <ac:picMk id="22" creationId="{6EC43757-C97F-41D2-9E16-7785831773E6}"/>
          </ac:picMkLst>
        </pc:picChg>
        <pc:picChg chg="add mod">
          <ac:chgData name="Hamlet Markarian" userId="4926d2b407f31d77" providerId="LiveId" clId="{EEEC791B-24D3-4C70-B5BC-6F44A4C0C734}" dt="2020-04-09T20:29:31.495" v="1250" actId="207"/>
          <ac:picMkLst>
            <pc:docMk/>
            <pc:sldMk cId="3312975176" sldId="1445"/>
            <ac:picMk id="24" creationId="{85494F66-867E-4000-B1A4-74B959DF89CA}"/>
          </ac:picMkLst>
        </pc:picChg>
        <pc:picChg chg="add mod">
          <ac:chgData name="Hamlet Markarian" userId="4926d2b407f31d77" providerId="LiveId" clId="{EEEC791B-24D3-4C70-B5BC-6F44A4C0C734}" dt="2020-04-09T20:28:41.731" v="1247" actId="1076"/>
          <ac:picMkLst>
            <pc:docMk/>
            <pc:sldMk cId="3312975176" sldId="1445"/>
            <ac:picMk id="25" creationId="{01940D3D-FAD7-4A66-98A3-91AA018EDB2E}"/>
          </ac:picMkLst>
        </pc:picChg>
        <pc:picChg chg="add mod">
          <ac:chgData name="Hamlet Markarian" userId="4926d2b407f31d77" providerId="LiveId" clId="{EEEC791B-24D3-4C70-B5BC-6F44A4C0C734}" dt="2020-04-09T20:33:11.343" v="1286" actId="1076"/>
          <ac:picMkLst>
            <pc:docMk/>
            <pc:sldMk cId="3312975176" sldId="1445"/>
            <ac:picMk id="28" creationId="{19A16CC9-6004-48CC-909E-E5A63138AD36}"/>
          </ac:picMkLst>
        </pc:picChg>
        <pc:picChg chg="add mod">
          <ac:chgData name="Hamlet Markarian" userId="4926d2b407f31d77" providerId="LiveId" clId="{EEEC791B-24D3-4C70-B5BC-6F44A4C0C734}" dt="2020-04-09T20:33:32.682" v="1288" actId="571"/>
          <ac:picMkLst>
            <pc:docMk/>
            <pc:sldMk cId="3312975176" sldId="1445"/>
            <ac:picMk id="31" creationId="{DAAB7DCB-7156-48DA-9DAE-0A73F65E4BDC}"/>
          </ac:picMkLst>
        </pc:picChg>
      </pc:sldChg>
      <pc:sldChg chg="addSp delSp modSp add">
        <pc:chgData name="Hamlet Markarian" userId="4926d2b407f31d77" providerId="LiveId" clId="{EEEC791B-24D3-4C70-B5BC-6F44A4C0C734}" dt="2020-04-09T22:07:14.857" v="2263"/>
        <pc:sldMkLst>
          <pc:docMk/>
          <pc:sldMk cId="877979776" sldId="1446"/>
        </pc:sldMkLst>
        <pc:spChg chg="del">
          <ac:chgData name="Hamlet Markarian" userId="4926d2b407f31d77" providerId="LiveId" clId="{EEEC791B-24D3-4C70-B5BC-6F44A4C0C734}" dt="2020-04-09T20:36:22.148" v="1321" actId="478"/>
          <ac:spMkLst>
            <pc:docMk/>
            <pc:sldMk cId="877979776" sldId="1446"/>
            <ac:spMk id="17" creationId="{F26253F6-537A-4F07-B26E-8729EB3B13F3}"/>
          </ac:spMkLst>
        </pc:spChg>
        <pc:spChg chg="mod">
          <ac:chgData name="Hamlet Markarian" userId="4926d2b407f31d77" providerId="LiveId" clId="{EEEC791B-24D3-4C70-B5BC-6F44A4C0C734}" dt="2020-04-09T20:36:15.572" v="1320" actId="1036"/>
          <ac:spMkLst>
            <pc:docMk/>
            <pc:sldMk cId="877979776" sldId="1446"/>
            <ac:spMk id="18" creationId="{175E7200-6738-4807-9933-95B8A89DCB86}"/>
          </ac:spMkLst>
        </pc:spChg>
        <pc:spChg chg="add mod">
          <ac:chgData name="Hamlet Markarian" userId="4926d2b407f31d77" providerId="LiveId" clId="{EEEC791B-24D3-4C70-B5BC-6F44A4C0C734}" dt="2020-04-09T20:39:46.036" v="1484" actId="12789"/>
          <ac:spMkLst>
            <pc:docMk/>
            <pc:sldMk cId="877979776" sldId="1446"/>
            <ac:spMk id="20" creationId="{A6C01E31-A6E5-44BD-BD71-4D85E68D751E}"/>
          </ac:spMkLst>
        </pc:spChg>
        <pc:spChg chg="add mod">
          <ac:chgData name="Hamlet Markarian" userId="4926d2b407f31d77" providerId="LiveId" clId="{EEEC791B-24D3-4C70-B5BC-6F44A4C0C734}" dt="2020-04-09T20:41:33.588" v="1511" actId="14100"/>
          <ac:spMkLst>
            <pc:docMk/>
            <pc:sldMk cId="877979776" sldId="1446"/>
            <ac:spMk id="21" creationId="{7B93F637-848B-42C9-A111-6E826ED06BCD}"/>
          </ac:spMkLst>
        </pc:spChg>
        <pc:spChg chg="del">
          <ac:chgData name="Hamlet Markarian" userId="4926d2b407f31d77" providerId="LiveId" clId="{EEEC791B-24D3-4C70-B5BC-6F44A4C0C734}" dt="2020-04-09T20:36:22.148" v="1321" actId="478"/>
          <ac:spMkLst>
            <pc:docMk/>
            <pc:sldMk cId="877979776" sldId="1446"/>
            <ac:spMk id="23" creationId="{BB5302AF-0B9D-42E8-982A-A2EEE5C04C42}"/>
          </ac:spMkLst>
        </pc:spChg>
        <pc:spChg chg="del">
          <ac:chgData name="Hamlet Markarian" userId="4926d2b407f31d77" providerId="LiveId" clId="{EEEC791B-24D3-4C70-B5BC-6F44A4C0C734}" dt="2020-04-09T20:36:22.148" v="1321" actId="478"/>
          <ac:spMkLst>
            <pc:docMk/>
            <pc:sldMk cId="877979776" sldId="1446"/>
            <ac:spMk id="26" creationId="{17B2AE47-984D-4E1B-9D11-B113DA5BC488}"/>
          </ac:spMkLst>
        </pc:spChg>
        <pc:spChg chg="del">
          <ac:chgData name="Hamlet Markarian" userId="4926d2b407f31d77" providerId="LiveId" clId="{EEEC791B-24D3-4C70-B5BC-6F44A4C0C734}" dt="2020-04-09T20:36:22.148" v="1321" actId="478"/>
          <ac:spMkLst>
            <pc:docMk/>
            <pc:sldMk cId="877979776" sldId="1446"/>
            <ac:spMk id="27" creationId="{604D6084-6E2D-4DA3-A487-75AE4C577068}"/>
          </ac:spMkLst>
        </pc:spChg>
        <pc:spChg chg="del">
          <ac:chgData name="Hamlet Markarian" userId="4926d2b407f31d77" providerId="LiveId" clId="{EEEC791B-24D3-4C70-B5BC-6F44A4C0C734}" dt="2020-04-09T20:36:22.148" v="1321" actId="478"/>
          <ac:spMkLst>
            <pc:docMk/>
            <pc:sldMk cId="877979776" sldId="1446"/>
            <ac:spMk id="29" creationId="{5C13C71F-0CF0-47FF-B203-782B4CE172AC}"/>
          </ac:spMkLst>
        </pc:spChg>
        <pc:spChg chg="del">
          <ac:chgData name="Hamlet Markarian" userId="4926d2b407f31d77" providerId="LiveId" clId="{EEEC791B-24D3-4C70-B5BC-6F44A4C0C734}" dt="2020-04-09T20:36:22.148" v="1321" actId="478"/>
          <ac:spMkLst>
            <pc:docMk/>
            <pc:sldMk cId="877979776" sldId="1446"/>
            <ac:spMk id="30" creationId="{631E916F-B9B4-4C1E-8B2C-FA2AE384A4E4}"/>
          </ac:spMkLst>
        </pc:spChg>
        <pc:spChg chg="del">
          <ac:chgData name="Hamlet Markarian" userId="4926d2b407f31d77" providerId="LiveId" clId="{EEEC791B-24D3-4C70-B5BC-6F44A4C0C734}" dt="2020-04-09T20:36:22.148" v="1321" actId="478"/>
          <ac:spMkLst>
            <pc:docMk/>
            <pc:sldMk cId="877979776" sldId="1446"/>
            <ac:spMk id="32" creationId="{D53B1856-40A5-4DA8-8A1B-F3CFB52E1105}"/>
          </ac:spMkLst>
        </pc:spChg>
        <pc:spChg chg="add mod">
          <ac:chgData name="Hamlet Markarian" userId="4926d2b407f31d77" providerId="LiveId" clId="{EEEC791B-24D3-4C70-B5BC-6F44A4C0C734}" dt="2020-04-09T20:40:06.109" v="1490" actId="14100"/>
          <ac:spMkLst>
            <pc:docMk/>
            <pc:sldMk cId="877979776" sldId="1446"/>
            <ac:spMk id="33" creationId="{4E2A0716-B2AE-4A15-A07F-48D4D4E09B3F}"/>
          </ac:spMkLst>
        </pc:spChg>
        <pc:spChg chg="add mod">
          <ac:chgData name="Hamlet Markarian" userId="4926d2b407f31d77" providerId="LiveId" clId="{EEEC791B-24D3-4C70-B5BC-6F44A4C0C734}" dt="2020-04-09T20:59:11.174" v="1700" actId="207"/>
          <ac:spMkLst>
            <pc:docMk/>
            <pc:sldMk cId="877979776" sldId="1446"/>
            <ac:spMk id="34" creationId="{046EA2AD-E94A-4DB8-9B3E-EEE3A96FA23D}"/>
          </ac:spMkLst>
        </pc:spChg>
        <pc:spChg chg="add mod">
          <ac:chgData name="Hamlet Markarian" userId="4926d2b407f31d77" providerId="LiveId" clId="{EEEC791B-24D3-4C70-B5BC-6F44A4C0C734}" dt="2020-04-09T20:41:31.254" v="1510" actId="14100"/>
          <ac:spMkLst>
            <pc:docMk/>
            <pc:sldMk cId="877979776" sldId="1446"/>
            <ac:spMk id="36" creationId="{3827FAA7-E6F6-4BE8-ACB9-F1D0EA552F8B}"/>
          </ac:spMkLst>
        </pc:spChg>
        <pc:spChg chg="add mod">
          <ac:chgData name="Hamlet Markarian" userId="4926d2b407f31d77" providerId="LiveId" clId="{EEEC791B-24D3-4C70-B5BC-6F44A4C0C734}" dt="2020-04-09T20:42:20.062" v="1529" actId="20577"/>
          <ac:spMkLst>
            <pc:docMk/>
            <pc:sldMk cId="877979776" sldId="1446"/>
            <ac:spMk id="37" creationId="{0FD08A42-CF25-4B0F-8B45-E5C388D610BB}"/>
          </ac:spMkLst>
        </pc:spChg>
        <pc:spChg chg="add mod">
          <ac:chgData name="Hamlet Markarian" userId="4926d2b407f31d77" providerId="LiveId" clId="{EEEC791B-24D3-4C70-B5BC-6F44A4C0C734}" dt="2020-04-09T22:07:14.857" v="2263"/>
          <ac:spMkLst>
            <pc:docMk/>
            <pc:sldMk cId="877979776" sldId="1446"/>
            <ac:spMk id="38" creationId="{14453136-C882-44FF-973B-E095C3C9C485}"/>
          </ac:spMkLst>
        </pc:spChg>
        <pc:spChg chg="add mod">
          <ac:chgData name="Hamlet Markarian" userId="4926d2b407f31d77" providerId="LiveId" clId="{EEEC791B-24D3-4C70-B5BC-6F44A4C0C734}" dt="2020-04-09T20:44:03.529" v="1558" actId="1076"/>
          <ac:spMkLst>
            <pc:docMk/>
            <pc:sldMk cId="877979776" sldId="1446"/>
            <ac:spMk id="43" creationId="{28F3836A-8EDA-427F-AC2E-839525D85EC6}"/>
          </ac:spMkLst>
        </pc:spChg>
        <pc:spChg chg="add mod">
          <ac:chgData name="Hamlet Markarian" userId="4926d2b407f31d77" providerId="LiveId" clId="{EEEC791B-24D3-4C70-B5BC-6F44A4C0C734}" dt="2020-04-09T20:45:48.548" v="1569" actId="6549"/>
          <ac:spMkLst>
            <pc:docMk/>
            <pc:sldMk cId="877979776" sldId="1446"/>
            <ac:spMk id="45" creationId="{304163F8-3533-4181-9D13-AE532EB75F30}"/>
          </ac:spMkLst>
        </pc:spChg>
        <pc:spChg chg="add mod">
          <ac:chgData name="Hamlet Markarian" userId="4926d2b407f31d77" providerId="LiveId" clId="{EEEC791B-24D3-4C70-B5BC-6F44A4C0C734}" dt="2020-04-09T20:46:21.739" v="1571"/>
          <ac:spMkLst>
            <pc:docMk/>
            <pc:sldMk cId="877979776" sldId="1446"/>
            <ac:spMk id="46" creationId="{04673BBF-966B-4DE7-AA2A-DF2CA7803AD0}"/>
          </ac:spMkLst>
        </pc:spChg>
        <pc:picChg chg="del">
          <ac:chgData name="Hamlet Markarian" userId="4926d2b407f31d77" providerId="LiveId" clId="{EEEC791B-24D3-4C70-B5BC-6F44A4C0C734}" dt="2020-04-09T20:36:22.148" v="1321" actId="478"/>
          <ac:picMkLst>
            <pc:docMk/>
            <pc:sldMk cId="877979776" sldId="1446"/>
            <ac:picMk id="24" creationId="{85494F66-867E-4000-B1A4-74B959DF89CA}"/>
          </ac:picMkLst>
        </pc:picChg>
        <pc:picChg chg="del">
          <ac:chgData name="Hamlet Markarian" userId="4926d2b407f31d77" providerId="LiveId" clId="{EEEC791B-24D3-4C70-B5BC-6F44A4C0C734}" dt="2020-04-09T20:36:22.148" v="1321" actId="478"/>
          <ac:picMkLst>
            <pc:docMk/>
            <pc:sldMk cId="877979776" sldId="1446"/>
            <ac:picMk id="25" creationId="{01940D3D-FAD7-4A66-98A3-91AA018EDB2E}"/>
          </ac:picMkLst>
        </pc:picChg>
        <pc:picChg chg="del">
          <ac:chgData name="Hamlet Markarian" userId="4926d2b407f31d77" providerId="LiveId" clId="{EEEC791B-24D3-4C70-B5BC-6F44A4C0C734}" dt="2020-04-09T20:36:22.148" v="1321" actId="478"/>
          <ac:picMkLst>
            <pc:docMk/>
            <pc:sldMk cId="877979776" sldId="1446"/>
            <ac:picMk id="28" creationId="{19A16CC9-6004-48CC-909E-E5A63138AD36}"/>
          </ac:picMkLst>
        </pc:picChg>
        <pc:picChg chg="del">
          <ac:chgData name="Hamlet Markarian" userId="4926d2b407f31d77" providerId="LiveId" clId="{EEEC791B-24D3-4C70-B5BC-6F44A4C0C734}" dt="2020-04-09T20:36:22.148" v="1321" actId="478"/>
          <ac:picMkLst>
            <pc:docMk/>
            <pc:sldMk cId="877979776" sldId="1446"/>
            <ac:picMk id="31" creationId="{DAAB7DCB-7156-48DA-9DAE-0A73F65E4BDC}"/>
          </ac:picMkLst>
        </pc:picChg>
        <pc:picChg chg="add mod">
          <ac:chgData name="Hamlet Markarian" userId="4926d2b407f31d77" providerId="LiveId" clId="{EEEC791B-24D3-4C70-B5BC-6F44A4C0C734}" dt="2020-04-09T20:43:53.473" v="1555" actId="1076"/>
          <ac:picMkLst>
            <pc:docMk/>
            <pc:sldMk cId="877979776" sldId="1446"/>
            <ac:picMk id="42" creationId="{C05AB0AC-2C07-4EC1-83B5-282F3F875764}"/>
          </ac:picMkLst>
        </pc:picChg>
        <pc:picChg chg="add mod">
          <ac:chgData name="Hamlet Markarian" userId="4926d2b407f31d77" providerId="LiveId" clId="{EEEC791B-24D3-4C70-B5BC-6F44A4C0C734}" dt="2020-04-09T20:44:38.334" v="1563" actId="1076"/>
          <ac:picMkLst>
            <pc:docMk/>
            <pc:sldMk cId="877979776" sldId="1446"/>
            <ac:picMk id="44" creationId="{1D669D28-1271-409D-B36C-B394909F5F0C}"/>
          </ac:picMkLst>
        </pc:picChg>
        <pc:cxnChg chg="add mod">
          <ac:chgData name="Hamlet Markarian" userId="4926d2b407f31d77" providerId="LiveId" clId="{EEEC791B-24D3-4C70-B5BC-6F44A4C0C734}" dt="2020-04-09T20:40:06.109" v="1490" actId="14100"/>
          <ac:cxnSpMkLst>
            <pc:docMk/>
            <pc:sldMk cId="877979776" sldId="1446"/>
            <ac:cxnSpMk id="4" creationId="{FA3255B5-1133-4272-8888-35A3FE770B0A}"/>
          </ac:cxnSpMkLst>
        </pc:cxnChg>
        <pc:cxnChg chg="add mod">
          <ac:chgData name="Hamlet Markarian" userId="4926d2b407f31d77" providerId="LiveId" clId="{EEEC791B-24D3-4C70-B5BC-6F44A4C0C734}" dt="2020-04-09T20:42:58.337" v="1549" actId="108"/>
          <ac:cxnSpMkLst>
            <pc:docMk/>
            <pc:sldMk cId="877979776" sldId="1446"/>
            <ac:cxnSpMk id="12" creationId="{41E851B3-F7A8-491D-A111-F56CA355BC18}"/>
          </ac:cxnSpMkLst>
        </pc:cxnChg>
        <pc:cxnChg chg="add mod">
          <ac:chgData name="Hamlet Markarian" userId="4926d2b407f31d77" providerId="LiveId" clId="{EEEC791B-24D3-4C70-B5BC-6F44A4C0C734}" dt="2020-04-09T20:40:52.109" v="1500" actId="14100"/>
          <ac:cxnSpMkLst>
            <pc:docMk/>
            <pc:sldMk cId="877979776" sldId="1446"/>
            <ac:cxnSpMk id="35" creationId="{A277E83E-F2C1-44BD-AF83-88AD8DA7BC5E}"/>
          </ac:cxnSpMkLst>
        </pc:cxnChg>
        <pc:cxnChg chg="add del mod">
          <ac:chgData name="Hamlet Markarian" userId="4926d2b407f31d77" providerId="LiveId" clId="{EEEC791B-24D3-4C70-B5BC-6F44A4C0C734}" dt="2020-04-09T20:42:47.844" v="1547" actId="478"/>
          <ac:cxnSpMkLst>
            <pc:docMk/>
            <pc:sldMk cId="877979776" sldId="1446"/>
            <ac:cxnSpMk id="39" creationId="{77AEAC3D-8F94-45CE-9311-D4A72442B4E3}"/>
          </ac:cxnSpMkLst>
        </pc:cxnChg>
        <pc:cxnChg chg="add mod">
          <ac:chgData name="Hamlet Markarian" userId="4926d2b407f31d77" providerId="LiveId" clId="{EEEC791B-24D3-4C70-B5BC-6F44A4C0C734}" dt="2020-04-09T20:43:10.647" v="1553" actId="14100"/>
          <ac:cxnSpMkLst>
            <pc:docMk/>
            <pc:sldMk cId="877979776" sldId="1446"/>
            <ac:cxnSpMk id="40" creationId="{FFE23F45-A347-40E0-ABFD-1A6870AE5064}"/>
          </ac:cxnSpMkLst>
        </pc:cxnChg>
        <pc:cxnChg chg="add mod">
          <ac:chgData name="Hamlet Markarian" userId="4926d2b407f31d77" providerId="LiveId" clId="{EEEC791B-24D3-4C70-B5BC-6F44A4C0C734}" dt="2020-04-09T20:46:44.134" v="1574" actId="14100"/>
          <ac:cxnSpMkLst>
            <pc:docMk/>
            <pc:sldMk cId="877979776" sldId="1446"/>
            <ac:cxnSpMk id="47" creationId="{CA2E0C77-7D63-46FB-A4A0-4819B3BB6D4F}"/>
          </ac:cxnSpMkLst>
        </pc:cxnChg>
        <pc:cxnChg chg="add mod">
          <ac:chgData name="Hamlet Markarian" userId="4926d2b407f31d77" providerId="LiveId" clId="{EEEC791B-24D3-4C70-B5BC-6F44A4C0C734}" dt="2020-04-09T20:47:43.418" v="1590" actId="692"/>
          <ac:cxnSpMkLst>
            <pc:docMk/>
            <pc:sldMk cId="877979776" sldId="1446"/>
            <ac:cxnSpMk id="50" creationId="{ED39A378-12CC-41EA-92F4-5000D224C76F}"/>
          </ac:cxnSpMkLst>
        </pc:cxnChg>
      </pc:sldChg>
      <pc:sldChg chg="addSp delSp modSp add">
        <pc:chgData name="Hamlet Markarian" userId="4926d2b407f31d77" providerId="LiveId" clId="{EEEC791B-24D3-4C70-B5BC-6F44A4C0C734}" dt="2020-04-09T23:33:40.966" v="3309" actId="1076"/>
        <pc:sldMkLst>
          <pc:docMk/>
          <pc:sldMk cId="486477403" sldId="1447"/>
        </pc:sldMkLst>
        <pc:spChg chg="add mod ord">
          <ac:chgData name="Hamlet Markarian" userId="4926d2b407f31d77" providerId="LiveId" clId="{EEEC791B-24D3-4C70-B5BC-6F44A4C0C734}" dt="2020-04-09T23:30:25.997" v="3303" actId="207"/>
          <ac:spMkLst>
            <pc:docMk/>
            <pc:sldMk cId="486477403" sldId="1447"/>
            <ac:spMk id="6" creationId="{4236C1DE-9484-44A7-AB46-D9309C08454F}"/>
          </ac:spMkLst>
        </pc:spChg>
        <pc:spChg chg="ord">
          <ac:chgData name="Hamlet Markarian" userId="4926d2b407f31d77" providerId="LiveId" clId="{EEEC791B-24D3-4C70-B5BC-6F44A4C0C734}" dt="2020-04-09T23:19:25.165" v="3057" actId="167"/>
          <ac:spMkLst>
            <pc:docMk/>
            <pc:sldMk cId="486477403" sldId="1447"/>
            <ac:spMk id="19" creationId="{42101231-1855-46EE-A3D9-B84E75ACB56A}"/>
          </ac:spMkLst>
        </pc:spChg>
        <pc:spChg chg="mod">
          <ac:chgData name="Hamlet Markarian" userId="4926d2b407f31d77" providerId="LiveId" clId="{EEEC791B-24D3-4C70-B5BC-6F44A4C0C734}" dt="2020-04-09T23:28:26.843" v="3259" actId="1076"/>
          <ac:spMkLst>
            <pc:docMk/>
            <pc:sldMk cId="486477403" sldId="1447"/>
            <ac:spMk id="20" creationId="{A6C01E31-A6E5-44BD-BD71-4D85E68D751E}"/>
          </ac:spMkLst>
        </pc:spChg>
        <pc:spChg chg="mod">
          <ac:chgData name="Hamlet Markarian" userId="4926d2b407f31d77" providerId="LiveId" clId="{EEEC791B-24D3-4C70-B5BC-6F44A4C0C734}" dt="2020-04-09T20:49:08.855" v="1602" actId="1076"/>
          <ac:spMkLst>
            <pc:docMk/>
            <pc:sldMk cId="486477403" sldId="1447"/>
            <ac:spMk id="21" creationId="{7B93F637-848B-42C9-A111-6E826ED06BCD}"/>
          </ac:spMkLst>
        </pc:spChg>
        <pc:spChg chg="add del mod">
          <ac:chgData name="Hamlet Markarian" userId="4926d2b407f31d77" providerId="LiveId" clId="{EEEC791B-24D3-4C70-B5BC-6F44A4C0C734}" dt="2020-04-09T23:19:28.170" v="3058" actId="478"/>
          <ac:spMkLst>
            <pc:docMk/>
            <pc:sldMk cId="486477403" sldId="1447"/>
            <ac:spMk id="28" creationId="{198EC887-FA96-49F8-BBCC-57BA2491262B}"/>
          </ac:spMkLst>
        </pc:spChg>
        <pc:spChg chg="add del mod">
          <ac:chgData name="Hamlet Markarian" userId="4926d2b407f31d77" providerId="LiveId" clId="{EEEC791B-24D3-4C70-B5BC-6F44A4C0C734}" dt="2020-04-09T23:23:37.602" v="3180" actId="478"/>
          <ac:spMkLst>
            <pc:docMk/>
            <pc:sldMk cId="486477403" sldId="1447"/>
            <ac:spMk id="30" creationId="{A7CD6C90-C72C-401B-9949-8155F3E7EC51}"/>
          </ac:spMkLst>
        </pc:spChg>
        <pc:spChg chg="add del mod">
          <ac:chgData name="Hamlet Markarian" userId="4926d2b407f31d77" providerId="LiveId" clId="{EEEC791B-24D3-4C70-B5BC-6F44A4C0C734}" dt="2020-04-09T22:16:36.219" v="2461" actId="478"/>
          <ac:spMkLst>
            <pc:docMk/>
            <pc:sldMk cId="486477403" sldId="1447"/>
            <ac:spMk id="31" creationId="{FE97DBA5-A447-44CC-B541-BF2D3D4FB7F6}"/>
          </ac:spMkLst>
        </pc:spChg>
        <pc:spChg chg="add del mod">
          <ac:chgData name="Hamlet Markarian" userId="4926d2b407f31d77" providerId="LiveId" clId="{EEEC791B-24D3-4C70-B5BC-6F44A4C0C734}" dt="2020-04-09T22:16:32.091" v="2458" actId="478"/>
          <ac:spMkLst>
            <pc:docMk/>
            <pc:sldMk cId="486477403" sldId="1447"/>
            <ac:spMk id="32" creationId="{13C6328A-8048-40E7-BC67-D191525A50E9}"/>
          </ac:spMkLst>
        </pc:spChg>
        <pc:spChg chg="add mod">
          <ac:chgData name="Hamlet Markarian" userId="4926d2b407f31d77" providerId="LiveId" clId="{EEEC791B-24D3-4C70-B5BC-6F44A4C0C734}" dt="2020-04-09T22:10:38.654" v="2283" actId="20577"/>
          <ac:spMkLst>
            <pc:docMk/>
            <pc:sldMk cId="486477403" sldId="1447"/>
            <ac:spMk id="33" creationId="{10FA31F3-9497-4421-B428-EA229692A88B}"/>
          </ac:spMkLst>
        </pc:spChg>
        <pc:spChg chg="del">
          <ac:chgData name="Hamlet Markarian" userId="4926d2b407f31d77" providerId="LiveId" clId="{EEEC791B-24D3-4C70-B5BC-6F44A4C0C734}" dt="2020-04-09T20:48:30.332" v="1592" actId="478"/>
          <ac:spMkLst>
            <pc:docMk/>
            <pc:sldMk cId="486477403" sldId="1447"/>
            <ac:spMk id="33" creationId="{4E2A0716-B2AE-4A15-A07F-48D4D4E09B3F}"/>
          </ac:spMkLst>
        </pc:spChg>
        <pc:spChg chg="del">
          <ac:chgData name="Hamlet Markarian" userId="4926d2b407f31d77" providerId="LiveId" clId="{EEEC791B-24D3-4C70-B5BC-6F44A4C0C734}" dt="2020-04-09T20:48:30.332" v="1592" actId="478"/>
          <ac:spMkLst>
            <pc:docMk/>
            <pc:sldMk cId="486477403" sldId="1447"/>
            <ac:spMk id="34" creationId="{046EA2AD-E94A-4DB8-9B3E-EEE3A96FA23D}"/>
          </ac:spMkLst>
        </pc:spChg>
        <pc:spChg chg="add mod">
          <ac:chgData name="Hamlet Markarian" userId="4926d2b407f31d77" providerId="LiveId" clId="{EEEC791B-24D3-4C70-B5BC-6F44A4C0C734}" dt="2020-04-09T22:10:44.599" v="2286" actId="20577"/>
          <ac:spMkLst>
            <pc:docMk/>
            <pc:sldMk cId="486477403" sldId="1447"/>
            <ac:spMk id="34" creationId="{68CD2E5D-0C77-4B09-BA29-A359B87F1230}"/>
          </ac:spMkLst>
        </pc:spChg>
        <pc:spChg chg="del">
          <ac:chgData name="Hamlet Markarian" userId="4926d2b407f31d77" providerId="LiveId" clId="{EEEC791B-24D3-4C70-B5BC-6F44A4C0C734}" dt="2020-04-09T20:48:30.332" v="1592" actId="478"/>
          <ac:spMkLst>
            <pc:docMk/>
            <pc:sldMk cId="486477403" sldId="1447"/>
            <ac:spMk id="36" creationId="{3827FAA7-E6F6-4BE8-ACB9-F1D0EA552F8B}"/>
          </ac:spMkLst>
        </pc:spChg>
        <pc:spChg chg="add mod">
          <ac:chgData name="Hamlet Markarian" userId="4926d2b407f31d77" providerId="LiveId" clId="{EEEC791B-24D3-4C70-B5BC-6F44A4C0C734}" dt="2020-04-09T23:29:26.774" v="3299" actId="20577"/>
          <ac:spMkLst>
            <pc:docMk/>
            <pc:sldMk cId="486477403" sldId="1447"/>
            <ac:spMk id="36" creationId="{B19436BE-2826-4A56-AAB4-48C3B61BC896}"/>
          </ac:spMkLst>
        </pc:spChg>
        <pc:spChg chg="del">
          <ac:chgData name="Hamlet Markarian" userId="4926d2b407f31d77" providerId="LiveId" clId="{EEEC791B-24D3-4C70-B5BC-6F44A4C0C734}" dt="2020-04-09T20:48:30.332" v="1592" actId="478"/>
          <ac:spMkLst>
            <pc:docMk/>
            <pc:sldMk cId="486477403" sldId="1447"/>
            <ac:spMk id="37" creationId="{0FD08A42-CF25-4B0F-8B45-E5C388D610BB}"/>
          </ac:spMkLst>
        </pc:spChg>
        <pc:spChg chg="add mod">
          <ac:chgData name="Hamlet Markarian" userId="4926d2b407f31d77" providerId="LiveId" clId="{EEEC791B-24D3-4C70-B5BC-6F44A4C0C734}" dt="2020-04-09T23:29:48.191" v="3301" actId="1076"/>
          <ac:spMkLst>
            <pc:docMk/>
            <pc:sldMk cId="486477403" sldId="1447"/>
            <ac:spMk id="37" creationId="{C9FE6DE7-1E34-4243-BCF5-FE502A3E14E7}"/>
          </ac:spMkLst>
        </pc:spChg>
        <pc:spChg chg="del">
          <ac:chgData name="Hamlet Markarian" userId="4926d2b407f31d77" providerId="LiveId" clId="{EEEC791B-24D3-4C70-B5BC-6F44A4C0C734}" dt="2020-04-09T20:48:30.332" v="1592" actId="478"/>
          <ac:spMkLst>
            <pc:docMk/>
            <pc:sldMk cId="486477403" sldId="1447"/>
            <ac:spMk id="38" creationId="{14453136-C882-44FF-973B-E095C3C9C485}"/>
          </ac:spMkLst>
        </pc:spChg>
        <pc:spChg chg="add mod">
          <ac:chgData name="Hamlet Markarian" userId="4926d2b407f31d77" providerId="LiveId" clId="{EEEC791B-24D3-4C70-B5BC-6F44A4C0C734}" dt="2020-04-09T23:30:12.686" v="3302" actId="1076"/>
          <ac:spMkLst>
            <pc:docMk/>
            <pc:sldMk cId="486477403" sldId="1447"/>
            <ac:spMk id="41" creationId="{B2E29553-37DE-4392-820B-6A8BFAB6564D}"/>
          </ac:spMkLst>
        </pc:spChg>
        <pc:spChg chg="add mod">
          <ac:chgData name="Hamlet Markarian" userId="4926d2b407f31d77" providerId="LiveId" clId="{EEEC791B-24D3-4C70-B5BC-6F44A4C0C734}" dt="2020-04-09T23:27:46.199" v="3255" actId="1076"/>
          <ac:spMkLst>
            <pc:docMk/>
            <pc:sldMk cId="486477403" sldId="1447"/>
            <ac:spMk id="42" creationId="{EC4ED968-C755-4C12-AA2A-339A7F0E7D2B}"/>
          </ac:spMkLst>
        </pc:spChg>
        <pc:spChg chg="add del mod">
          <ac:chgData name="Hamlet Markarian" userId="4926d2b407f31d77" providerId="LiveId" clId="{EEEC791B-24D3-4C70-B5BC-6F44A4C0C734}" dt="2020-04-09T23:16:54.994" v="3032" actId="478"/>
          <ac:spMkLst>
            <pc:docMk/>
            <pc:sldMk cId="486477403" sldId="1447"/>
            <ac:spMk id="43" creationId="{242F9784-4A11-4F84-BB07-33F4657472A0}"/>
          </ac:spMkLst>
        </pc:spChg>
        <pc:spChg chg="del">
          <ac:chgData name="Hamlet Markarian" userId="4926d2b407f31d77" providerId="LiveId" clId="{EEEC791B-24D3-4C70-B5BC-6F44A4C0C734}" dt="2020-04-09T20:48:30.332" v="1592" actId="478"/>
          <ac:spMkLst>
            <pc:docMk/>
            <pc:sldMk cId="486477403" sldId="1447"/>
            <ac:spMk id="43" creationId="{28F3836A-8EDA-427F-AC2E-839525D85EC6}"/>
          </ac:spMkLst>
        </pc:spChg>
        <pc:spChg chg="del">
          <ac:chgData name="Hamlet Markarian" userId="4926d2b407f31d77" providerId="LiveId" clId="{EEEC791B-24D3-4C70-B5BC-6F44A4C0C734}" dt="2020-04-09T20:48:30.332" v="1592" actId="478"/>
          <ac:spMkLst>
            <pc:docMk/>
            <pc:sldMk cId="486477403" sldId="1447"/>
            <ac:spMk id="45" creationId="{304163F8-3533-4181-9D13-AE532EB75F30}"/>
          </ac:spMkLst>
        </pc:spChg>
        <pc:spChg chg="del">
          <ac:chgData name="Hamlet Markarian" userId="4926d2b407f31d77" providerId="LiveId" clId="{EEEC791B-24D3-4C70-B5BC-6F44A4C0C734}" dt="2020-04-09T20:48:30.332" v="1592" actId="478"/>
          <ac:spMkLst>
            <pc:docMk/>
            <pc:sldMk cId="486477403" sldId="1447"/>
            <ac:spMk id="46" creationId="{04673BBF-966B-4DE7-AA2A-DF2CA7803AD0}"/>
          </ac:spMkLst>
        </pc:spChg>
        <pc:spChg chg="add mod">
          <ac:chgData name="Hamlet Markarian" userId="4926d2b407f31d77" providerId="LiveId" clId="{EEEC791B-24D3-4C70-B5BC-6F44A4C0C734}" dt="2020-04-09T23:33:40.966" v="3309" actId="1076"/>
          <ac:spMkLst>
            <pc:docMk/>
            <pc:sldMk cId="486477403" sldId="1447"/>
            <ac:spMk id="48" creationId="{1A4CF2E7-098C-4CB4-A06B-FD5F9046B208}"/>
          </ac:spMkLst>
        </pc:spChg>
        <pc:spChg chg="add mod">
          <ac:chgData name="Hamlet Markarian" userId="4926d2b407f31d77" providerId="LiveId" clId="{EEEC791B-24D3-4C70-B5BC-6F44A4C0C734}" dt="2020-04-09T23:33:40.966" v="3309" actId="1076"/>
          <ac:spMkLst>
            <pc:docMk/>
            <pc:sldMk cId="486477403" sldId="1447"/>
            <ac:spMk id="50" creationId="{DBE90ABF-A697-4126-A920-3EDA245428C4}"/>
          </ac:spMkLst>
        </pc:spChg>
        <pc:spChg chg="add del mod ord">
          <ac:chgData name="Hamlet Markarian" userId="4926d2b407f31d77" providerId="LiveId" clId="{EEEC791B-24D3-4C70-B5BC-6F44A4C0C734}" dt="2020-04-09T23:27:08.994" v="3248" actId="478"/>
          <ac:spMkLst>
            <pc:docMk/>
            <pc:sldMk cId="486477403" sldId="1447"/>
            <ac:spMk id="51" creationId="{DD415939-E10A-4723-8B70-1963D8ADB8B2}"/>
          </ac:spMkLst>
        </pc:spChg>
        <pc:spChg chg="add del mod ord">
          <ac:chgData name="Hamlet Markarian" userId="4926d2b407f31d77" providerId="LiveId" clId="{EEEC791B-24D3-4C70-B5BC-6F44A4C0C734}" dt="2020-04-09T23:27:08.994" v="3248" actId="478"/>
          <ac:spMkLst>
            <pc:docMk/>
            <pc:sldMk cId="486477403" sldId="1447"/>
            <ac:spMk id="52" creationId="{D66B2B15-51EF-4F77-BE50-C26C38995039}"/>
          </ac:spMkLst>
        </pc:spChg>
        <pc:spChg chg="add del mod">
          <ac:chgData name="Hamlet Markarian" userId="4926d2b407f31d77" providerId="LiveId" clId="{EEEC791B-24D3-4C70-B5BC-6F44A4C0C734}" dt="2020-04-09T23:27:08.994" v="3248" actId="478"/>
          <ac:spMkLst>
            <pc:docMk/>
            <pc:sldMk cId="486477403" sldId="1447"/>
            <ac:spMk id="53" creationId="{89390F02-4D2B-4F3E-95F2-86585A3D1BB5}"/>
          </ac:spMkLst>
        </pc:spChg>
        <pc:spChg chg="add mod">
          <ac:chgData name="Hamlet Markarian" userId="4926d2b407f31d77" providerId="LiveId" clId="{EEEC791B-24D3-4C70-B5BC-6F44A4C0C734}" dt="2020-04-09T23:29:31.072" v="3300"/>
          <ac:spMkLst>
            <pc:docMk/>
            <pc:sldMk cId="486477403" sldId="1447"/>
            <ac:spMk id="55" creationId="{830DAE94-A837-44C2-BF27-BBF3ACD6486A}"/>
          </ac:spMkLst>
        </pc:spChg>
        <pc:spChg chg="add mod">
          <ac:chgData name="Hamlet Markarian" userId="4926d2b407f31d77" providerId="LiveId" clId="{EEEC791B-24D3-4C70-B5BC-6F44A4C0C734}" dt="2020-04-09T23:29:48.191" v="3301" actId="1076"/>
          <ac:spMkLst>
            <pc:docMk/>
            <pc:sldMk cId="486477403" sldId="1447"/>
            <ac:spMk id="56" creationId="{7B49483E-D68B-432D-875E-E2C0E49FCCE4}"/>
          </ac:spMkLst>
        </pc:spChg>
        <pc:spChg chg="add del mod">
          <ac:chgData name="Hamlet Markarian" userId="4926d2b407f31d77" providerId="LiveId" clId="{EEEC791B-24D3-4C70-B5BC-6F44A4C0C734}" dt="2020-04-09T23:25:02.866" v="3206" actId="478"/>
          <ac:spMkLst>
            <pc:docMk/>
            <pc:sldMk cId="486477403" sldId="1447"/>
            <ac:spMk id="58" creationId="{A02E0562-F30C-485D-99AD-BD0184CCBFAA}"/>
          </ac:spMkLst>
        </pc:spChg>
        <pc:spChg chg="add del mod">
          <ac:chgData name="Hamlet Markarian" userId="4926d2b407f31d77" providerId="LiveId" clId="{EEEC791B-24D3-4C70-B5BC-6F44A4C0C734}" dt="2020-04-09T22:16:19.531" v="2454" actId="478"/>
          <ac:spMkLst>
            <pc:docMk/>
            <pc:sldMk cId="486477403" sldId="1447"/>
            <ac:spMk id="60" creationId="{0896C738-66D5-47A1-89FF-65A0A007FA86}"/>
          </ac:spMkLst>
        </pc:spChg>
        <pc:spChg chg="add mod ord">
          <ac:chgData name="Hamlet Markarian" userId="4926d2b407f31d77" providerId="LiveId" clId="{EEEC791B-24D3-4C70-B5BC-6F44A4C0C734}" dt="2020-04-09T23:27:14.828" v="3249" actId="14100"/>
          <ac:spMkLst>
            <pc:docMk/>
            <pc:sldMk cId="486477403" sldId="1447"/>
            <ac:spMk id="62" creationId="{A4E74D0C-8F27-48EF-9484-BCDBC90FD356}"/>
          </ac:spMkLst>
        </pc:spChg>
        <pc:spChg chg="add mod">
          <ac:chgData name="Hamlet Markarian" userId="4926d2b407f31d77" providerId="LiveId" clId="{EEEC791B-24D3-4C70-B5BC-6F44A4C0C734}" dt="2020-04-09T23:33:40.966" v="3309" actId="1076"/>
          <ac:spMkLst>
            <pc:docMk/>
            <pc:sldMk cId="486477403" sldId="1447"/>
            <ac:spMk id="73" creationId="{06C174CD-ED38-4F8B-8FE9-AA112E7E6AC5}"/>
          </ac:spMkLst>
        </pc:spChg>
        <pc:spChg chg="add mod">
          <ac:chgData name="Hamlet Markarian" userId="4926d2b407f31d77" providerId="LiveId" clId="{EEEC791B-24D3-4C70-B5BC-6F44A4C0C734}" dt="2020-04-09T23:27:46.199" v="3255" actId="1076"/>
          <ac:spMkLst>
            <pc:docMk/>
            <pc:sldMk cId="486477403" sldId="1447"/>
            <ac:spMk id="84" creationId="{B87EC0A5-1AD4-4567-998D-2BDB484D1AEF}"/>
          </ac:spMkLst>
        </pc:spChg>
        <pc:spChg chg="add mod">
          <ac:chgData name="Hamlet Markarian" userId="4926d2b407f31d77" providerId="LiveId" clId="{EEEC791B-24D3-4C70-B5BC-6F44A4C0C734}" dt="2020-04-09T23:27:46.199" v="3255" actId="1076"/>
          <ac:spMkLst>
            <pc:docMk/>
            <pc:sldMk cId="486477403" sldId="1447"/>
            <ac:spMk id="85" creationId="{482A8E91-E435-413B-A1C1-6EB9D9223288}"/>
          </ac:spMkLst>
        </pc:spChg>
        <pc:picChg chg="del">
          <ac:chgData name="Hamlet Markarian" userId="4926d2b407f31d77" providerId="LiveId" clId="{EEEC791B-24D3-4C70-B5BC-6F44A4C0C734}" dt="2020-04-09T20:48:31.505" v="1593" actId="478"/>
          <ac:picMkLst>
            <pc:docMk/>
            <pc:sldMk cId="486477403" sldId="1447"/>
            <ac:picMk id="42" creationId="{C05AB0AC-2C07-4EC1-83B5-282F3F875764}"/>
          </ac:picMkLst>
        </pc:picChg>
        <pc:picChg chg="mod">
          <ac:chgData name="Hamlet Markarian" userId="4926d2b407f31d77" providerId="LiveId" clId="{EEEC791B-24D3-4C70-B5BC-6F44A4C0C734}" dt="2020-04-09T20:49:05.219" v="1601" actId="1038"/>
          <ac:picMkLst>
            <pc:docMk/>
            <pc:sldMk cId="486477403" sldId="1447"/>
            <ac:picMk id="44" creationId="{1D669D28-1271-409D-B36C-B394909F5F0C}"/>
          </ac:picMkLst>
        </pc:picChg>
        <pc:picChg chg="add mod">
          <ac:chgData name="Hamlet Markarian" userId="4926d2b407f31d77" providerId="LiveId" clId="{EEEC791B-24D3-4C70-B5BC-6F44A4C0C734}" dt="2020-04-09T23:28:44.895" v="3260" actId="571"/>
          <ac:picMkLst>
            <pc:docMk/>
            <pc:sldMk cId="486477403" sldId="1447"/>
            <ac:picMk id="101" creationId="{FD8E7FC9-C155-4040-AC3B-58FDDA1248CA}"/>
          </ac:picMkLst>
        </pc:picChg>
        <pc:picChg chg="add mod">
          <ac:chgData name="Hamlet Markarian" userId="4926d2b407f31d77" providerId="LiveId" clId="{EEEC791B-24D3-4C70-B5BC-6F44A4C0C734}" dt="2020-04-09T23:28:47.926" v="3261" actId="571"/>
          <ac:picMkLst>
            <pc:docMk/>
            <pc:sldMk cId="486477403" sldId="1447"/>
            <ac:picMk id="102" creationId="{ACBE27B6-9A7F-447C-8D3B-2CEBA9254FED}"/>
          </ac:picMkLst>
        </pc:picChg>
        <pc:cxnChg chg="mod">
          <ac:chgData name="Hamlet Markarian" userId="4926d2b407f31d77" providerId="LiveId" clId="{EEEC791B-24D3-4C70-B5BC-6F44A4C0C734}" dt="2020-04-09T23:28:26.843" v="3259" actId="1076"/>
          <ac:cxnSpMkLst>
            <pc:docMk/>
            <pc:sldMk cId="486477403" sldId="1447"/>
            <ac:cxnSpMk id="4" creationId="{FA3255B5-1133-4272-8888-35A3FE770B0A}"/>
          </ac:cxnSpMkLst>
        </pc:cxnChg>
        <pc:cxnChg chg="del mod">
          <ac:chgData name="Hamlet Markarian" userId="4926d2b407f31d77" providerId="LiveId" clId="{EEEC791B-24D3-4C70-B5BC-6F44A4C0C734}" dt="2020-04-09T20:48:30.332" v="1592" actId="478"/>
          <ac:cxnSpMkLst>
            <pc:docMk/>
            <pc:sldMk cId="486477403" sldId="1447"/>
            <ac:cxnSpMk id="12" creationId="{41E851B3-F7A8-491D-A111-F56CA355BC18}"/>
          </ac:cxnSpMkLst>
        </pc:cxnChg>
        <pc:cxnChg chg="add del mod">
          <ac:chgData name="Hamlet Markarian" userId="4926d2b407f31d77" providerId="LiveId" clId="{EEEC791B-24D3-4C70-B5BC-6F44A4C0C734}" dt="2020-04-09T23:19:03.786" v="3052" actId="478"/>
          <ac:cxnSpMkLst>
            <pc:docMk/>
            <pc:sldMk cId="486477403" sldId="1447"/>
            <ac:cxnSpMk id="24" creationId="{F837F75C-9379-4DB5-A9F7-191EE678D1B1}"/>
          </ac:cxnSpMkLst>
        </pc:cxnChg>
        <pc:cxnChg chg="add del mod">
          <ac:chgData name="Hamlet Markarian" userId="4926d2b407f31d77" providerId="LiveId" clId="{EEEC791B-24D3-4C70-B5BC-6F44A4C0C734}" dt="2020-04-09T23:18:50.682" v="3049" actId="478"/>
          <ac:cxnSpMkLst>
            <pc:docMk/>
            <pc:sldMk cId="486477403" sldId="1447"/>
            <ac:cxnSpMk id="25" creationId="{120A6E07-D4D9-41BC-B636-057C538E6219}"/>
          </ac:cxnSpMkLst>
        </pc:cxnChg>
        <pc:cxnChg chg="add mod">
          <ac:chgData name="Hamlet Markarian" userId="4926d2b407f31d77" providerId="LiveId" clId="{EEEC791B-24D3-4C70-B5BC-6F44A4C0C734}" dt="2020-04-09T23:28:26.843" v="3259" actId="1076"/>
          <ac:cxnSpMkLst>
            <pc:docMk/>
            <pc:sldMk cId="486477403" sldId="1447"/>
            <ac:cxnSpMk id="26" creationId="{520C1C0D-5D1D-447F-B373-0303EAE02E70}"/>
          </ac:cxnSpMkLst>
        </pc:cxnChg>
        <pc:cxnChg chg="add del">
          <ac:chgData name="Hamlet Markarian" userId="4926d2b407f31d77" providerId="LiveId" clId="{EEEC791B-24D3-4C70-B5BC-6F44A4C0C734}" dt="2020-04-09T22:11:14.139" v="2310"/>
          <ac:cxnSpMkLst>
            <pc:docMk/>
            <pc:sldMk cId="486477403" sldId="1447"/>
            <ac:cxnSpMk id="35" creationId="{1291DA82-0781-4918-AAF4-84EC0AA64461}"/>
          </ac:cxnSpMkLst>
        </pc:cxnChg>
        <pc:cxnChg chg="del mod">
          <ac:chgData name="Hamlet Markarian" userId="4926d2b407f31d77" providerId="LiveId" clId="{EEEC791B-24D3-4C70-B5BC-6F44A4C0C734}" dt="2020-04-09T20:48:30.332" v="1592" actId="478"/>
          <ac:cxnSpMkLst>
            <pc:docMk/>
            <pc:sldMk cId="486477403" sldId="1447"/>
            <ac:cxnSpMk id="35" creationId="{A277E83E-F2C1-44BD-AF83-88AD8DA7BC5E}"/>
          </ac:cxnSpMkLst>
        </pc:cxnChg>
        <pc:cxnChg chg="add mod">
          <ac:chgData name="Hamlet Markarian" userId="4926d2b407f31d77" providerId="LiveId" clId="{EEEC791B-24D3-4C70-B5BC-6F44A4C0C734}" dt="2020-04-09T23:29:48.191" v="3301" actId="1076"/>
          <ac:cxnSpMkLst>
            <pc:docMk/>
            <pc:sldMk cId="486477403" sldId="1447"/>
            <ac:cxnSpMk id="38" creationId="{43299876-D49F-44BC-8C68-2BC403479414}"/>
          </ac:cxnSpMkLst>
        </pc:cxnChg>
        <pc:cxnChg chg="add del mod">
          <ac:chgData name="Hamlet Markarian" userId="4926d2b407f31d77" providerId="LiveId" clId="{EEEC791B-24D3-4C70-B5BC-6F44A4C0C734}" dt="2020-04-09T22:16:34.250" v="2459" actId="478"/>
          <ac:cxnSpMkLst>
            <pc:docMk/>
            <pc:sldMk cId="486477403" sldId="1447"/>
            <ac:cxnSpMk id="39" creationId="{F4329205-A0BB-4317-8B51-71F4172E0A86}"/>
          </ac:cxnSpMkLst>
        </pc:cxnChg>
        <pc:cxnChg chg="del mod">
          <ac:chgData name="Hamlet Markarian" userId="4926d2b407f31d77" providerId="LiveId" clId="{EEEC791B-24D3-4C70-B5BC-6F44A4C0C734}" dt="2020-04-09T20:48:30.332" v="1592" actId="478"/>
          <ac:cxnSpMkLst>
            <pc:docMk/>
            <pc:sldMk cId="486477403" sldId="1447"/>
            <ac:cxnSpMk id="40" creationId="{FFE23F45-A347-40E0-ABFD-1A6870AE5064}"/>
          </ac:cxnSpMkLst>
        </pc:cxnChg>
        <pc:cxnChg chg="add mod">
          <ac:chgData name="Hamlet Markarian" userId="4926d2b407f31d77" providerId="LiveId" clId="{EEEC791B-24D3-4C70-B5BC-6F44A4C0C734}" dt="2020-04-09T23:33:40.966" v="3309" actId="1076"/>
          <ac:cxnSpMkLst>
            <pc:docMk/>
            <pc:sldMk cId="486477403" sldId="1447"/>
            <ac:cxnSpMk id="45" creationId="{F2AF6090-515D-460C-A7CC-45E4069B0655}"/>
          </ac:cxnSpMkLst>
        </pc:cxnChg>
        <pc:cxnChg chg="del mod">
          <ac:chgData name="Hamlet Markarian" userId="4926d2b407f31d77" providerId="LiveId" clId="{EEEC791B-24D3-4C70-B5BC-6F44A4C0C734}" dt="2020-04-09T20:48:30.332" v="1592" actId="478"/>
          <ac:cxnSpMkLst>
            <pc:docMk/>
            <pc:sldMk cId="486477403" sldId="1447"/>
            <ac:cxnSpMk id="47" creationId="{CA2E0C77-7D63-46FB-A4A0-4819B3BB6D4F}"/>
          </ac:cxnSpMkLst>
        </pc:cxnChg>
        <pc:cxnChg chg="add del mod">
          <ac:chgData name="Hamlet Markarian" userId="4926d2b407f31d77" providerId="LiveId" clId="{EEEC791B-24D3-4C70-B5BC-6F44A4C0C734}" dt="2020-04-09T22:16:27.683" v="2456" actId="478"/>
          <ac:cxnSpMkLst>
            <pc:docMk/>
            <pc:sldMk cId="486477403" sldId="1447"/>
            <ac:cxnSpMk id="49" creationId="{82788146-84F7-48E9-A03A-35E9A4ECFAF1}"/>
          </ac:cxnSpMkLst>
        </pc:cxnChg>
        <pc:cxnChg chg="del mod">
          <ac:chgData name="Hamlet Markarian" userId="4926d2b407f31d77" providerId="LiveId" clId="{EEEC791B-24D3-4C70-B5BC-6F44A4C0C734}" dt="2020-04-09T20:48:30.332" v="1592" actId="478"/>
          <ac:cxnSpMkLst>
            <pc:docMk/>
            <pc:sldMk cId="486477403" sldId="1447"/>
            <ac:cxnSpMk id="50" creationId="{ED39A378-12CC-41EA-92F4-5000D224C76F}"/>
          </ac:cxnSpMkLst>
        </pc:cxnChg>
        <pc:cxnChg chg="add del mod">
          <ac:chgData name="Hamlet Markarian" userId="4926d2b407f31d77" providerId="LiveId" clId="{EEEC791B-24D3-4C70-B5BC-6F44A4C0C734}" dt="2020-04-09T23:16:58.666" v="3033" actId="478"/>
          <ac:cxnSpMkLst>
            <pc:docMk/>
            <pc:sldMk cId="486477403" sldId="1447"/>
            <ac:cxnSpMk id="54" creationId="{1A15089D-B840-409A-BDA3-5CEA11656868}"/>
          </ac:cxnSpMkLst>
        </pc:cxnChg>
        <pc:cxnChg chg="add mod">
          <ac:chgData name="Hamlet Markarian" userId="4926d2b407f31d77" providerId="LiveId" clId="{EEEC791B-24D3-4C70-B5BC-6F44A4C0C734}" dt="2020-04-09T23:29:48.191" v="3301" actId="1076"/>
          <ac:cxnSpMkLst>
            <pc:docMk/>
            <pc:sldMk cId="486477403" sldId="1447"/>
            <ac:cxnSpMk id="57" creationId="{17FB52B9-71F0-4027-B8A6-BF4131FF94E1}"/>
          </ac:cxnSpMkLst>
        </pc:cxnChg>
        <pc:cxnChg chg="add del mod">
          <ac:chgData name="Hamlet Markarian" userId="4926d2b407f31d77" providerId="LiveId" clId="{EEEC791B-24D3-4C70-B5BC-6F44A4C0C734}" dt="2020-04-09T23:22:03.434" v="3158" actId="478"/>
          <ac:cxnSpMkLst>
            <pc:docMk/>
            <pc:sldMk cId="486477403" sldId="1447"/>
            <ac:cxnSpMk id="59" creationId="{D5C8F140-EA8E-47F0-8646-B297FF5898B4}"/>
          </ac:cxnSpMkLst>
        </pc:cxnChg>
        <pc:cxnChg chg="add mod">
          <ac:chgData name="Hamlet Markarian" userId="4926d2b407f31d77" providerId="LiveId" clId="{EEEC791B-24D3-4C70-B5BC-6F44A4C0C734}" dt="2020-04-09T23:28:26.843" v="3259" actId="1076"/>
          <ac:cxnSpMkLst>
            <pc:docMk/>
            <pc:sldMk cId="486477403" sldId="1447"/>
            <ac:cxnSpMk id="60" creationId="{D4FDDE72-799F-42D6-9328-EB5FD9458CC6}"/>
          </ac:cxnSpMkLst>
        </pc:cxnChg>
        <pc:cxnChg chg="add del mod">
          <ac:chgData name="Hamlet Markarian" userId="4926d2b407f31d77" providerId="LiveId" clId="{EEEC791B-24D3-4C70-B5BC-6F44A4C0C734}" dt="2020-04-09T23:22:04.654" v="3159" actId="478"/>
          <ac:cxnSpMkLst>
            <pc:docMk/>
            <pc:sldMk cId="486477403" sldId="1447"/>
            <ac:cxnSpMk id="61" creationId="{97D1C22A-3ACF-4F03-88CC-14CEFD48E879}"/>
          </ac:cxnSpMkLst>
        </pc:cxnChg>
        <pc:cxnChg chg="add mod">
          <ac:chgData name="Hamlet Markarian" userId="4926d2b407f31d77" providerId="LiveId" clId="{EEEC791B-24D3-4C70-B5BC-6F44A4C0C734}" dt="2020-04-09T23:29:48.191" v="3301" actId="1076"/>
          <ac:cxnSpMkLst>
            <pc:docMk/>
            <pc:sldMk cId="486477403" sldId="1447"/>
            <ac:cxnSpMk id="64" creationId="{87BCC540-E046-4BCA-BB4C-6BA628FC1CD1}"/>
          </ac:cxnSpMkLst>
        </pc:cxnChg>
        <pc:cxnChg chg="add mod">
          <ac:chgData name="Hamlet Markarian" userId="4926d2b407f31d77" providerId="LiveId" clId="{EEEC791B-24D3-4C70-B5BC-6F44A4C0C734}" dt="2020-04-09T23:33:40.966" v="3309" actId="1076"/>
          <ac:cxnSpMkLst>
            <pc:docMk/>
            <pc:sldMk cId="486477403" sldId="1447"/>
            <ac:cxnSpMk id="69" creationId="{6EF4FDFA-C4BD-4185-B8AD-924F78660745}"/>
          </ac:cxnSpMkLst>
        </pc:cxnChg>
        <pc:cxnChg chg="add mod">
          <ac:chgData name="Hamlet Markarian" userId="4926d2b407f31d77" providerId="LiveId" clId="{EEEC791B-24D3-4C70-B5BC-6F44A4C0C734}" dt="2020-04-09T23:33:40.966" v="3309" actId="1076"/>
          <ac:cxnSpMkLst>
            <pc:docMk/>
            <pc:sldMk cId="486477403" sldId="1447"/>
            <ac:cxnSpMk id="76" creationId="{C2599569-1C11-47BE-9568-76C9428CF3DF}"/>
          </ac:cxnSpMkLst>
        </pc:cxnChg>
      </pc:sldChg>
      <pc:sldChg chg="addSp delSp modSp add del">
        <pc:chgData name="Hamlet Markarian" userId="4926d2b407f31d77" providerId="LiveId" clId="{EEEC791B-24D3-4C70-B5BC-6F44A4C0C734}" dt="2020-04-09T22:19:26.188" v="2481" actId="2696"/>
        <pc:sldMkLst>
          <pc:docMk/>
          <pc:sldMk cId="1295272826" sldId="1448"/>
        </pc:sldMkLst>
        <pc:spChg chg="del">
          <ac:chgData name="Hamlet Markarian" userId="4926d2b407f31d77" providerId="LiveId" clId="{EEEC791B-24D3-4C70-B5BC-6F44A4C0C734}" dt="2020-04-09T20:56:02.163" v="1667" actId="478"/>
          <ac:spMkLst>
            <pc:docMk/>
            <pc:sldMk cId="1295272826" sldId="1448"/>
            <ac:spMk id="6" creationId="{4236C1DE-9484-44A7-AB46-D9309C08454F}"/>
          </ac:spMkLst>
        </pc:spChg>
        <pc:spChg chg="add del mod">
          <ac:chgData name="Hamlet Markarian" userId="4926d2b407f31d77" providerId="LiveId" clId="{EEEC791B-24D3-4C70-B5BC-6F44A4C0C734}" dt="2020-04-09T21:01:00.164" v="1727" actId="478"/>
          <ac:spMkLst>
            <pc:docMk/>
            <pc:sldMk cId="1295272826" sldId="1448"/>
            <ac:spMk id="9" creationId="{D9CB22D1-D8F6-4FB7-886D-96504C1D335B}"/>
          </ac:spMkLst>
        </pc:spChg>
        <pc:spChg chg="mod">
          <ac:chgData name="Hamlet Markarian" userId="4926d2b407f31d77" providerId="LiveId" clId="{EEEC791B-24D3-4C70-B5BC-6F44A4C0C734}" dt="2020-04-09T20:56:07.162" v="1675" actId="20577"/>
          <ac:spMkLst>
            <pc:docMk/>
            <pc:sldMk cId="1295272826" sldId="1448"/>
            <ac:spMk id="18" creationId="{175E7200-6738-4807-9933-95B8A89DCB86}"/>
          </ac:spMkLst>
        </pc:spChg>
        <pc:spChg chg="ord">
          <ac:chgData name="Hamlet Markarian" userId="4926d2b407f31d77" providerId="LiveId" clId="{EEEC791B-24D3-4C70-B5BC-6F44A4C0C734}" dt="2020-04-09T20:58:28.854" v="1695" actId="167"/>
          <ac:spMkLst>
            <pc:docMk/>
            <pc:sldMk cId="1295272826" sldId="1448"/>
            <ac:spMk id="19" creationId="{42101231-1855-46EE-A3D9-B84E75ACB56A}"/>
          </ac:spMkLst>
        </pc:spChg>
        <pc:spChg chg="del">
          <ac:chgData name="Hamlet Markarian" userId="4926d2b407f31d77" providerId="LiveId" clId="{EEEC791B-24D3-4C70-B5BC-6F44A4C0C734}" dt="2020-04-09T20:56:02.163" v="1667" actId="478"/>
          <ac:spMkLst>
            <pc:docMk/>
            <pc:sldMk cId="1295272826" sldId="1448"/>
            <ac:spMk id="20" creationId="{A6C01E31-A6E5-44BD-BD71-4D85E68D751E}"/>
          </ac:spMkLst>
        </pc:spChg>
        <pc:spChg chg="del">
          <ac:chgData name="Hamlet Markarian" userId="4926d2b407f31d77" providerId="LiveId" clId="{EEEC791B-24D3-4C70-B5BC-6F44A4C0C734}" dt="2020-04-09T20:56:02.163" v="1667" actId="478"/>
          <ac:spMkLst>
            <pc:docMk/>
            <pc:sldMk cId="1295272826" sldId="1448"/>
            <ac:spMk id="21" creationId="{7B93F637-848B-42C9-A111-6E826ED06BCD}"/>
          </ac:spMkLst>
        </pc:spChg>
        <pc:spChg chg="add">
          <ac:chgData name="Hamlet Markarian" userId="4926d2b407f31d77" providerId="LiveId" clId="{EEEC791B-24D3-4C70-B5BC-6F44A4C0C734}" dt="2020-04-09T20:56:45.440" v="1681"/>
          <ac:spMkLst>
            <pc:docMk/>
            <pc:sldMk cId="1295272826" sldId="1448"/>
            <ac:spMk id="23" creationId="{510FDDDD-D783-42B8-A113-47F5B2457734}"/>
          </ac:spMkLst>
        </pc:spChg>
        <pc:spChg chg="add mod">
          <ac:chgData name="Hamlet Markarian" userId="4926d2b407f31d77" providerId="LiveId" clId="{EEEC791B-24D3-4C70-B5BC-6F44A4C0C734}" dt="2020-04-09T21:03:24.663" v="1747" actId="20577"/>
          <ac:spMkLst>
            <pc:docMk/>
            <pc:sldMk cId="1295272826" sldId="1448"/>
            <ac:spMk id="24" creationId="{17ABB154-ADE1-4C63-BB7D-EBB20C4B0016}"/>
          </ac:spMkLst>
        </pc:spChg>
        <pc:spChg chg="add mod">
          <ac:chgData name="Hamlet Markarian" userId="4926d2b407f31d77" providerId="LiveId" clId="{EEEC791B-24D3-4C70-B5BC-6F44A4C0C734}" dt="2020-04-09T20:58:06.230" v="1688" actId="20577"/>
          <ac:spMkLst>
            <pc:docMk/>
            <pc:sldMk cId="1295272826" sldId="1448"/>
            <ac:spMk id="27" creationId="{994266BB-8AD5-4BA8-BE42-2CEB04FE83DD}"/>
          </ac:spMkLst>
        </pc:spChg>
        <pc:spChg chg="add mod">
          <ac:chgData name="Hamlet Markarian" userId="4926d2b407f31d77" providerId="LiveId" clId="{EEEC791B-24D3-4C70-B5BC-6F44A4C0C734}" dt="2020-04-09T20:58:44.420" v="1698" actId="1076"/>
          <ac:spMkLst>
            <pc:docMk/>
            <pc:sldMk cId="1295272826" sldId="1448"/>
            <ac:spMk id="28" creationId="{AF6EEFE6-9E7A-4CC8-8074-4F08DD4865D2}"/>
          </ac:spMkLst>
        </pc:spChg>
        <pc:spChg chg="add mod ord">
          <ac:chgData name="Hamlet Markarian" userId="4926d2b407f31d77" providerId="LiveId" clId="{EEEC791B-24D3-4C70-B5BC-6F44A4C0C734}" dt="2020-04-09T20:58:28.854" v="1695" actId="167"/>
          <ac:spMkLst>
            <pc:docMk/>
            <pc:sldMk cId="1295272826" sldId="1448"/>
            <ac:spMk id="29" creationId="{5AD7BB8C-5080-45A6-923D-78D1A739F726}"/>
          </ac:spMkLst>
        </pc:spChg>
        <pc:spChg chg="del">
          <ac:chgData name="Hamlet Markarian" userId="4926d2b407f31d77" providerId="LiveId" clId="{EEEC791B-24D3-4C70-B5BC-6F44A4C0C734}" dt="2020-04-09T20:56:02.163" v="1667" actId="478"/>
          <ac:spMkLst>
            <pc:docMk/>
            <pc:sldMk cId="1295272826" sldId="1448"/>
            <ac:spMk id="30" creationId="{A7CD6C90-C72C-401B-9949-8155F3E7EC51}"/>
          </ac:spMkLst>
        </pc:spChg>
        <pc:spChg chg="del">
          <ac:chgData name="Hamlet Markarian" userId="4926d2b407f31d77" providerId="LiveId" clId="{EEEC791B-24D3-4C70-B5BC-6F44A4C0C734}" dt="2020-04-09T20:56:02.163" v="1667" actId="478"/>
          <ac:spMkLst>
            <pc:docMk/>
            <pc:sldMk cId="1295272826" sldId="1448"/>
            <ac:spMk id="31" creationId="{FE97DBA5-A447-44CC-B541-BF2D3D4FB7F6}"/>
          </ac:spMkLst>
        </pc:spChg>
        <pc:spChg chg="del">
          <ac:chgData name="Hamlet Markarian" userId="4926d2b407f31d77" providerId="LiveId" clId="{EEEC791B-24D3-4C70-B5BC-6F44A4C0C734}" dt="2020-04-09T20:56:02.163" v="1667" actId="478"/>
          <ac:spMkLst>
            <pc:docMk/>
            <pc:sldMk cId="1295272826" sldId="1448"/>
            <ac:spMk id="32" creationId="{13C6328A-8048-40E7-BC67-D191525A50E9}"/>
          </ac:spMkLst>
        </pc:spChg>
        <pc:spChg chg="add ord">
          <ac:chgData name="Hamlet Markarian" userId="4926d2b407f31d77" providerId="LiveId" clId="{EEEC791B-24D3-4C70-B5BC-6F44A4C0C734}" dt="2020-04-09T20:58:28.854" v="1695" actId="167"/>
          <ac:spMkLst>
            <pc:docMk/>
            <pc:sldMk cId="1295272826" sldId="1448"/>
            <ac:spMk id="33" creationId="{30B0D066-B3DA-4856-96D4-9CCF61314038}"/>
          </ac:spMkLst>
        </pc:spChg>
        <pc:spChg chg="add ord">
          <ac:chgData name="Hamlet Markarian" userId="4926d2b407f31d77" providerId="LiveId" clId="{EEEC791B-24D3-4C70-B5BC-6F44A4C0C734}" dt="2020-04-09T20:58:28.854" v="1695" actId="167"/>
          <ac:spMkLst>
            <pc:docMk/>
            <pc:sldMk cId="1295272826" sldId="1448"/>
            <ac:spMk id="34" creationId="{3DF45936-B6B7-428D-90F1-EF1E96B79984}"/>
          </ac:spMkLst>
        </pc:spChg>
        <pc:spChg chg="add mod">
          <ac:chgData name="Hamlet Markarian" userId="4926d2b407f31d77" providerId="LiveId" clId="{EEEC791B-24D3-4C70-B5BC-6F44A4C0C734}" dt="2020-04-09T21:01:29.499" v="1731" actId="1076"/>
          <ac:spMkLst>
            <pc:docMk/>
            <pc:sldMk cId="1295272826" sldId="1448"/>
            <ac:spMk id="35" creationId="{71F741F5-C074-49E6-81F7-83326916AC3C}"/>
          </ac:spMkLst>
        </pc:spChg>
        <pc:spChg chg="add mod">
          <ac:chgData name="Hamlet Markarian" userId="4926d2b407f31d77" providerId="LiveId" clId="{EEEC791B-24D3-4C70-B5BC-6F44A4C0C734}" dt="2020-04-09T21:07:30.021" v="1805" actId="465"/>
          <ac:spMkLst>
            <pc:docMk/>
            <pc:sldMk cId="1295272826" sldId="1448"/>
            <ac:spMk id="38" creationId="{78E368F9-7185-456C-AE66-C47B8406C805}"/>
          </ac:spMkLst>
        </pc:spChg>
        <pc:spChg chg="del">
          <ac:chgData name="Hamlet Markarian" userId="4926d2b407f31d77" providerId="LiveId" clId="{EEEC791B-24D3-4C70-B5BC-6F44A4C0C734}" dt="2020-04-09T20:56:02.163" v="1667" actId="478"/>
          <ac:spMkLst>
            <pc:docMk/>
            <pc:sldMk cId="1295272826" sldId="1448"/>
            <ac:spMk id="41" creationId="{B2E29553-37DE-4392-820B-6A8BFAB6564D}"/>
          </ac:spMkLst>
        </pc:spChg>
        <pc:spChg chg="add mod">
          <ac:chgData name="Hamlet Markarian" userId="4926d2b407f31d77" providerId="LiveId" clId="{EEEC791B-24D3-4C70-B5BC-6F44A4C0C734}" dt="2020-04-09T21:05:14.202" v="1760" actId="14100"/>
          <ac:spMkLst>
            <pc:docMk/>
            <pc:sldMk cId="1295272826" sldId="1448"/>
            <ac:spMk id="47" creationId="{089D3DC3-6DA1-4389-A93D-4E32816A1D56}"/>
          </ac:spMkLst>
        </pc:spChg>
        <pc:spChg chg="del">
          <ac:chgData name="Hamlet Markarian" userId="4926d2b407f31d77" providerId="LiveId" clId="{EEEC791B-24D3-4C70-B5BC-6F44A4C0C734}" dt="2020-04-09T20:56:10.364" v="1676" actId="478"/>
          <ac:spMkLst>
            <pc:docMk/>
            <pc:sldMk cId="1295272826" sldId="1448"/>
            <ac:spMk id="48" creationId="{1A4CF2E7-098C-4CB4-A06B-FD5F9046B208}"/>
          </ac:spMkLst>
        </pc:spChg>
        <pc:spChg chg="add mod">
          <ac:chgData name="Hamlet Markarian" userId="4926d2b407f31d77" providerId="LiveId" clId="{EEEC791B-24D3-4C70-B5BC-6F44A4C0C734}" dt="2020-04-09T21:05:21.457" v="1764" actId="14100"/>
          <ac:spMkLst>
            <pc:docMk/>
            <pc:sldMk cId="1295272826" sldId="1448"/>
            <ac:spMk id="50" creationId="{FE664DCC-637F-4347-B801-7C8CBE4468AB}"/>
          </ac:spMkLst>
        </pc:spChg>
        <pc:spChg chg="mod">
          <ac:chgData name="Hamlet Markarian" userId="4926d2b407f31d77" providerId="LiveId" clId="{EEEC791B-24D3-4C70-B5BC-6F44A4C0C734}" dt="2020-04-09T20:56:18.878" v="1680" actId="1076"/>
          <ac:spMkLst>
            <pc:docMk/>
            <pc:sldMk cId="1295272826" sldId="1448"/>
            <ac:spMk id="51" creationId="{DD415939-E10A-4723-8B70-1963D8ADB8B2}"/>
          </ac:spMkLst>
        </pc:spChg>
        <pc:spChg chg="mod">
          <ac:chgData name="Hamlet Markarian" userId="4926d2b407f31d77" providerId="LiveId" clId="{EEEC791B-24D3-4C70-B5BC-6F44A4C0C734}" dt="2020-04-09T20:56:18.878" v="1680" actId="1076"/>
          <ac:spMkLst>
            <pc:docMk/>
            <pc:sldMk cId="1295272826" sldId="1448"/>
            <ac:spMk id="52" creationId="{D66B2B15-51EF-4F77-BE50-C26C38995039}"/>
          </ac:spMkLst>
        </pc:spChg>
        <pc:spChg chg="del">
          <ac:chgData name="Hamlet Markarian" userId="4926d2b407f31d77" providerId="LiveId" clId="{EEEC791B-24D3-4C70-B5BC-6F44A4C0C734}" dt="2020-04-09T20:56:12.787" v="1677" actId="478"/>
          <ac:spMkLst>
            <pc:docMk/>
            <pc:sldMk cId="1295272826" sldId="1448"/>
            <ac:spMk id="53" creationId="{89390F02-4D2B-4F3E-95F2-86585A3D1BB5}"/>
          </ac:spMkLst>
        </pc:spChg>
        <pc:spChg chg="add del mod">
          <ac:chgData name="Hamlet Markarian" userId="4926d2b407f31d77" providerId="LiveId" clId="{EEEC791B-24D3-4C70-B5BC-6F44A4C0C734}" dt="2020-04-09T21:05:46.531" v="1778" actId="478"/>
          <ac:spMkLst>
            <pc:docMk/>
            <pc:sldMk cId="1295272826" sldId="1448"/>
            <ac:spMk id="54" creationId="{9FFA2846-F560-41E9-B1E7-018B85500C0A}"/>
          </ac:spMkLst>
        </pc:spChg>
        <pc:spChg chg="add del mod">
          <ac:chgData name="Hamlet Markarian" userId="4926d2b407f31d77" providerId="LiveId" clId="{EEEC791B-24D3-4C70-B5BC-6F44A4C0C734}" dt="2020-04-09T21:05:46.531" v="1778" actId="478"/>
          <ac:spMkLst>
            <pc:docMk/>
            <pc:sldMk cId="1295272826" sldId="1448"/>
            <ac:spMk id="55" creationId="{BB9564EE-18FE-4586-BF6D-C4AA2AA15811}"/>
          </ac:spMkLst>
        </pc:spChg>
        <pc:spChg chg="add mod">
          <ac:chgData name="Hamlet Markarian" userId="4926d2b407f31d77" providerId="LiveId" clId="{EEEC791B-24D3-4C70-B5BC-6F44A4C0C734}" dt="2020-04-09T21:07:30.021" v="1805" actId="465"/>
          <ac:spMkLst>
            <pc:docMk/>
            <pc:sldMk cId="1295272826" sldId="1448"/>
            <ac:spMk id="56" creationId="{DFC4E477-3A35-4768-A2A0-D9BA788274C8}"/>
          </ac:spMkLst>
        </pc:spChg>
        <pc:spChg chg="add mod">
          <ac:chgData name="Hamlet Markarian" userId="4926d2b407f31d77" providerId="LiveId" clId="{EEEC791B-24D3-4C70-B5BC-6F44A4C0C734}" dt="2020-04-09T21:07:30.021" v="1805" actId="465"/>
          <ac:spMkLst>
            <pc:docMk/>
            <pc:sldMk cId="1295272826" sldId="1448"/>
            <ac:spMk id="57" creationId="{D8B96A00-D183-471D-8D66-61134C34BC97}"/>
          </ac:spMkLst>
        </pc:spChg>
        <pc:spChg chg="add mod">
          <ac:chgData name="Hamlet Markarian" userId="4926d2b407f31d77" providerId="LiveId" clId="{EEEC791B-24D3-4C70-B5BC-6F44A4C0C734}" dt="2020-04-09T21:07:30.021" v="1805" actId="465"/>
          <ac:spMkLst>
            <pc:docMk/>
            <pc:sldMk cId="1295272826" sldId="1448"/>
            <ac:spMk id="58" creationId="{4034F4D2-4BD6-4003-BD4D-55AD0CA7E613}"/>
          </ac:spMkLst>
        </pc:spChg>
        <pc:spChg chg="add mod">
          <ac:chgData name="Hamlet Markarian" userId="4926d2b407f31d77" providerId="LiveId" clId="{EEEC791B-24D3-4C70-B5BC-6F44A4C0C734}" dt="2020-04-09T21:07:30.021" v="1805" actId="465"/>
          <ac:spMkLst>
            <pc:docMk/>
            <pc:sldMk cId="1295272826" sldId="1448"/>
            <ac:spMk id="59" creationId="{2D4857A4-759A-4F25-A6CE-929E4D2C38DE}"/>
          </ac:spMkLst>
        </pc:spChg>
        <pc:spChg chg="add mod">
          <ac:chgData name="Hamlet Markarian" userId="4926d2b407f31d77" providerId="LiveId" clId="{EEEC791B-24D3-4C70-B5BC-6F44A4C0C734}" dt="2020-04-09T21:07:30.021" v="1805" actId="465"/>
          <ac:spMkLst>
            <pc:docMk/>
            <pc:sldMk cId="1295272826" sldId="1448"/>
            <ac:spMk id="60" creationId="{67FFFD85-34AA-47EC-803B-FB18FE6028EB}"/>
          </ac:spMkLst>
        </pc:spChg>
        <pc:picChg chg="add mod">
          <ac:chgData name="Hamlet Markarian" userId="4926d2b407f31d77" providerId="LiveId" clId="{EEEC791B-24D3-4C70-B5BC-6F44A4C0C734}" dt="2020-04-09T21:01:09.875" v="1728" actId="207"/>
          <ac:picMkLst>
            <pc:docMk/>
            <pc:sldMk cId="1295272826" sldId="1448"/>
            <ac:picMk id="26" creationId="{1B8213DF-A67B-4978-94CF-A39E1FACC4FD}"/>
          </ac:picMkLst>
        </pc:picChg>
        <pc:picChg chg="del">
          <ac:chgData name="Hamlet Markarian" userId="4926d2b407f31d77" providerId="LiveId" clId="{EEEC791B-24D3-4C70-B5BC-6F44A4C0C734}" dt="2020-04-09T20:56:02.163" v="1667" actId="478"/>
          <ac:picMkLst>
            <pc:docMk/>
            <pc:sldMk cId="1295272826" sldId="1448"/>
            <ac:picMk id="44" creationId="{1D669D28-1271-409D-B36C-B394909F5F0C}"/>
          </ac:picMkLst>
        </pc:picChg>
        <pc:picChg chg="add mod ord">
          <ac:chgData name="Hamlet Markarian" userId="4926d2b407f31d77" providerId="LiveId" clId="{EEEC791B-24D3-4C70-B5BC-6F44A4C0C734}" dt="2020-04-09T21:08:17.522" v="1809" actId="166"/>
          <ac:picMkLst>
            <pc:docMk/>
            <pc:sldMk cId="1295272826" sldId="1448"/>
            <ac:picMk id="46" creationId="{8BE9A687-6FA9-4372-8A60-5A453BDDEC18}"/>
          </ac:picMkLst>
        </pc:picChg>
        <pc:cxnChg chg="del">
          <ac:chgData name="Hamlet Markarian" userId="4926d2b407f31d77" providerId="LiveId" clId="{EEEC791B-24D3-4C70-B5BC-6F44A4C0C734}" dt="2020-04-09T20:56:03.617" v="1668" actId="478"/>
          <ac:cxnSpMkLst>
            <pc:docMk/>
            <pc:sldMk cId="1295272826" sldId="1448"/>
            <ac:cxnSpMk id="4" creationId="{FA3255B5-1133-4272-8888-35A3FE770B0A}"/>
          </ac:cxnSpMkLst>
        </pc:cxnChg>
        <pc:cxnChg chg="add mod">
          <ac:chgData name="Hamlet Markarian" userId="4926d2b407f31d77" providerId="LiveId" clId="{EEEC791B-24D3-4C70-B5BC-6F44A4C0C734}" dt="2020-04-09T21:01:29.499" v="1731" actId="1076"/>
          <ac:cxnSpMkLst>
            <pc:docMk/>
            <pc:sldMk cId="1295272826" sldId="1448"/>
            <ac:cxnSpMk id="5" creationId="{D0B9167A-B983-47DB-B72D-3501979EF381}"/>
          </ac:cxnSpMkLst>
        </pc:cxnChg>
        <pc:cxnChg chg="add del mod">
          <ac:chgData name="Hamlet Markarian" userId="4926d2b407f31d77" providerId="LiveId" clId="{EEEC791B-24D3-4C70-B5BC-6F44A4C0C734}" dt="2020-04-09T21:01:59.724" v="1734" actId="11529"/>
          <ac:cxnSpMkLst>
            <pc:docMk/>
            <pc:sldMk cId="1295272826" sldId="1448"/>
            <ac:cxnSpMk id="15" creationId="{02396FFA-B662-4713-885F-C01906C75195}"/>
          </ac:cxnSpMkLst>
        </pc:cxnChg>
        <pc:cxnChg chg="del mod">
          <ac:chgData name="Hamlet Markarian" userId="4926d2b407f31d77" providerId="LiveId" clId="{EEEC791B-24D3-4C70-B5BC-6F44A4C0C734}" dt="2020-04-09T20:56:02.163" v="1667" actId="478"/>
          <ac:cxnSpMkLst>
            <pc:docMk/>
            <pc:sldMk cId="1295272826" sldId="1448"/>
            <ac:cxnSpMk id="25" creationId="{120A6E07-D4D9-41BC-B636-057C538E6219}"/>
          </ac:cxnSpMkLst>
        </pc:cxnChg>
        <pc:cxnChg chg="add mod">
          <ac:chgData name="Hamlet Markarian" userId="4926d2b407f31d77" providerId="LiveId" clId="{EEEC791B-24D3-4C70-B5BC-6F44A4C0C734}" dt="2020-04-09T21:01:35.788" v="1732" actId="14100"/>
          <ac:cxnSpMkLst>
            <pc:docMk/>
            <pc:sldMk cId="1295272826" sldId="1448"/>
            <ac:cxnSpMk id="36" creationId="{72FB9740-08C6-4CE3-A74F-FD8B5385A464}"/>
          </ac:cxnSpMkLst>
        </pc:cxnChg>
        <pc:cxnChg chg="add mod">
          <ac:chgData name="Hamlet Markarian" userId="4926d2b407f31d77" providerId="LiveId" clId="{EEEC791B-24D3-4C70-B5BC-6F44A4C0C734}" dt="2020-04-09T21:02:19.926" v="1740" actId="692"/>
          <ac:cxnSpMkLst>
            <pc:docMk/>
            <pc:sldMk cId="1295272826" sldId="1448"/>
            <ac:cxnSpMk id="37" creationId="{DF518B9E-148E-4A07-B4E6-149B7BEE613E}"/>
          </ac:cxnSpMkLst>
        </pc:cxnChg>
        <pc:cxnChg chg="del mod">
          <ac:chgData name="Hamlet Markarian" userId="4926d2b407f31d77" providerId="LiveId" clId="{EEEC791B-24D3-4C70-B5BC-6F44A4C0C734}" dt="2020-04-09T20:56:02.163" v="1667" actId="478"/>
          <ac:cxnSpMkLst>
            <pc:docMk/>
            <pc:sldMk cId="1295272826" sldId="1448"/>
            <ac:cxnSpMk id="39" creationId="{F4329205-A0BB-4317-8B51-71F4172E0A86}"/>
          </ac:cxnSpMkLst>
        </pc:cxnChg>
        <pc:cxnChg chg="del mod">
          <ac:chgData name="Hamlet Markarian" userId="4926d2b407f31d77" providerId="LiveId" clId="{EEEC791B-24D3-4C70-B5BC-6F44A4C0C734}" dt="2020-04-09T20:56:10.364" v="1676" actId="478"/>
          <ac:cxnSpMkLst>
            <pc:docMk/>
            <pc:sldMk cId="1295272826" sldId="1448"/>
            <ac:cxnSpMk id="49" creationId="{82788146-84F7-48E9-A03A-35E9A4ECFAF1}"/>
          </ac:cxnSpMkLst>
        </pc:cxnChg>
        <pc:cxnChg chg="add mod">
          <ac:chgData name="Hamlet Markarian" userId="4926d2b407f31d77" providerId="LiveId" clId="{EEEC791B-24D3-4C70-B5BC-6F44A4C0C734}" dt="2020-04-09T21:08:10.221" v="1808" actId="14100"/>
          <ac:cxnSpMkLst>
            <pc:docMk/>
            <pc:sldMk cId="1295272826" sldId="1448"/>
            <ac:cxnSpMk id="61" creationId="{8A56A466-AD41-4B81-B382-45E22BDA4C21}"/>
          </ac:cxnSpMkLst>
        </pc:cxnChg>
      </pc:sldChg>
      <pc:sldChg chg="addSp modSp add">
        <pc:chgData name="Hamlet Markarian" userId="4926d2b407f31d77" providerId="LiveId" clId="{EEEC791B-24D3-4C70-B5BC-6F44A4C0C734}" dt="2020-04-09T21:09:27.620" v="1820" actId="1076"/>
        <pc:sldMkLst>
          <pc:docMk/>
          <pc:sldMk cId="2516163081" sldId="1449"/>
        </pc:sldMkLst>
        <pc:spChg chg="add mod">
          <ac:chgData name="Hamlet Markarian" userId="4926d2b407f31d77" providerId="LiveId" clId="{EEEC791B-24D3-4C70-B5BC-6F44A4C0C734}" dt="2020-04-09T21:09:27.620" v="1820" actId="1076"/>
          <ac:spMkLst>
            <pc:docMk/>
            <pc:sldMk cId="2516163081" sldId="1449"/>
            <ac:spMk id="31" creationId="{490F224D-4F2F-4DC9-BE4F-C184D5AFC6EF}"/>
          </ac:spMkLst>
        </pc:spChg>
        <pc:spChg chg="mod">
          <ac:chgData name="Hamlet Markarian" userId="4926d2b407f31d77" providerId="LiveId" clId="{EEEC791B-24D3-4C70-B5BC-6F44A4C0C734}" dt="2020-04-09T21:08:53.903" v="1813" actId="14100"/>
          <ac:spMkLst>
            <pc:docMk/>
            <pc:sldMk cId="2516163081" sldId="1449"/>
            <ac:spMk id="47" creationId="{089D3DC3-6DA1-4389-A93D-4E32816A1D56}"/>
          </ac:spMkLst>
        </pc:spChg>
      </pc:sldChg>
      <pc:sldChg chg="addSp delSp modSp add">
        <pc:chgData name="Hamlet Markarian" userId="4926d2b407f31d77" providerId="LiveId" clId="{EEEC791B-24D3-4C70-B5BC-6F44A4C0C734}" dt="2020-04-09T21:40:49.260" v="2262" actId="1037"/>
        <pc:sldMkLst>
          <pc:docMk/>
          <pc:sldMk cId="3076855396" sldId="1450"/>
        </pc:sldMkLst>
        <pc:spChg chg="mod">
          <ac:chgData name="Hamlet Markarian" userId="4926d2b407f31d77" providerId="LiveId" clId="{EEEC791B-24D3-4C70-B5BC-6F44A4C0C734}" dt="2020-04-09T21:09:47.828" v="1825"/>
          <ac:spMkLst>
            <pc:docMk/>
            <pc:sldMk cId="3076855396" sldId="1450"/>
            <ac:spMk id="18" creationId="{175E7200-6738-4807-9933-95B8A89DCB86}"/>
          </ac:spMkLst>
        </pc:spChg>
        <pc:spChg chg="mod">
          <ac:chgData name="Hamlet Markarian" userId="4926d2b407f31d77" providerId="LiveId" clId="{EEEC791B-24D3-4C70-B5BC-6F44A4C0C734}" dt="2020-04-09T21:18:13.715" v="1940" actId="1076"/>
          <ac:spMkLst>
            <pc:docMk/>
            <pc:sldMk cId="3076855396" sldId="1450"/>
            <ac:spMk id="19" creationId="{42101231-1855-46EE-A3D9-B84E75ACB56A}"/>
          </ac:spMkLst>
        </pc:spChg>
        <pc:spChg chg="del">
          <ac:chgData name="Hamlet Markarian" userId="4926d2b407f31d77" providerId="LiveId" clId="{EEEC791B-24D3-4C70-B5BC-6F44A4C0C734}" dt="2020-04-09T21:09:37.812" v="1822" actId="478"/>
          <ac:spMkLst>
            <pc:docMk/>
            <pc:sldMk cId="3076855396" sldId="1450"/>
            <ac:spMk id="23" creationId="{510FDDDD-D783-42B8-A113-47F5B2457734}"/>
          </ac:spMkLst>
        </pc:spChg>
        <pc:spChg chg="del">
          <ac:chgData name="Hamlet Markarian" userId="4926d2b407f31d77" providerId="LiveId" clId="{EEEC791B-24D3-4C70-B5BC-6F44A4C0C734}" dt="2020-04-09T21:09:37.812" v="1822" actId="478"/>
          <ac:spMkLst>
            <pc:docMk/>
            <pc:sldMk cId="3076855396" sldId="1450"/>
            <ac:spMk id="24" creationId="{17ABB154-ADE1-4C63-BB7D-EBB20C4B0016}"/>
          </ac:spMkLst>
        </pc:spChg>
        <pc:spChg chg="del">
          <ac:chgData name="Hamlet Markarian" userId="4926d2b407f31d77" providerId="LiveId" clId="{EEEC791B-24D3-4C70-B5BC-6F44A4C0C734}" dt="2020-04-09T21:09:37.812" v="1822" actId="478"/>
          <ac:spMkLst>
            <pc:docMk/>
            <pc:sldMk cId="3076855396" sldId="1450"/>
            <ac:spMk id="27" creationId="{994266BB-8AD5-4BA8-BE42-2CEB04FE83DD}"/>
          </ac:spMkLst>
        </pc:spChg>
        <pc:spChg chg="del">
          <ac:chgData name="Hamlet Markarian" userId="4926d2b407f31d77" providerId="LiveId" clId="{EEEC791B-24D3-4C70-B5BC-6F44A4C0C734}" dt="2020-04-09T21:09:37.812" v="1822" actId="478"/>
          <ac:spMkLst>
            <pc:docMk/>
            <pc:sldMk cId="3076855396" sldId="1450"/>
            <ac:spMk id="28" creationId="{AF6EEFE6-9E7A-4CC8-8074-4F08DD4865D2}"/>
          </ac:spMkLst>
        </pc:spChg>
        <pc:spChg chg="del">
          <ac:chgData name="Hamlet Markarian" userId="4926d2b407f31d77" providerId="LiveId" clId="{EEEC791B-24D3-4C70-B5BC-6F44A4C0C734}" dt="2020-04-09T21:09:37.812" v="1822" actId="478"/>
          <ac:spMkLst>
            <pc:docMk/>
            <pc:sldMk cId="3076855396" sldId="1450"/>
            <ac:spMk id="29" creationId="{5AD7BB8C-5080-45A6-923D-78D1A739F726}"/>
          </ac:spMkLst>
        </pc:spChg>
        <pc:spChg chg="del">
          <ac:chgData name="Hamlet Markarian" userId="4926d2b407f31d77" providerId="LiveId" clId="{EEEC791B-24D3-4C70-B5BC-6F44A4C0C734}" dt="2020-04-09T21:09:37.812" v="1822" actId="478"/>
          <ac:spMkLst>
            <pc:docMk/>
            <pc:sldMk cId="3076855396" sldId="1450"/>
            <ac:spMk id="31" creationId="{490F224D-4F2F-4DC9-BE4F-C184D5AFC6EF}"/>
          </ac:spMkLst>
        </pc:spChg>
        <pc:spChg chg="del">
          <ac:chgData name="Hamlet Markarian" userId="4926d2b407f31d77" providerId="LiveId" clId="{EEEC791B-24D3-4C70-B5BC-6F44A4C0C734}" dt="2020-04-09T21:09:37.812" v="1822" actId="478"/>
          <ac:spMkLst>
            <pc:docMk/>
            <pc:sldMk cId="3076855396" sldId="1450"/>
            <ac:spMk id="33" creationId="{30B0D066-B3DA-4856-96D4-9CCF61314038}"/>
          </ac:spMkLst>
        </pc:spChg>
        <pc:spChg chg="del">
          <ac:chgData name="Hamlet Markarian" userId="4926d2b407f31d77" providerId="LiveId" clId="{EEEC791B-24D3-4C70-B5BC-6F44A4C0C734}" dt="2020-04-09T21:09:37.812" v="1822" actId="478"/>
          <ac:spMkLst>
            <pc:docMk/>
            <pc:sldMk cId="3076855396" sldId="1450"/>
            <ac:spMk id="34" creationId="{3DF45936-B6B7-428D-90F1-EF1E96B79984}"/>
          </ac:spMkLst>
        </pc:spChg>
        <pc:spChg chg="del">
          <ac:chgData name="Hamlet Markarian" userId="4926d2b407f31d77" providerId="LiveId" clId="{EEEC791B-24D3-4C70-B5BC-6F44A4C0C734}" dt="2020-04-09T21:09:37.812" v="1822" actId="478"/>
          <ac:spMkLst>
            <pc:docMk/>
            <pc:sldMk cId="3076855396" sldId="1450"/>
            <ac:spMk id="35" creationId="{71F741F5-C074-49E6-81F7-83326916AC3C}"/>
          </ac:spMkLst>
        </pc:spChg>
        <pc:spChg chg="del">
          <ac:chgData name="Hamlet Markarian" userId="4926d2b407f31d77" providerId="LiveId" clId="{EEEC791B-24D3-4C70-B5BC-6F44A4C0C734}" dt="2020-04-09T21:09:37.812" v="1822" actId="478"/>
          <ac:spMkLst>
            <pc:docMk/>
            <pc:sldMk cId="3076855396" sldId="1450"/>
            <ac:spMk id="38" creationId="{78E368F9-7185-456C-AE66-C47B8406C805}"/>
          </ac:spMkLst>
        </pc:spChg>
        <pc:spChg chg="mod topLvl">
          <ac:chgData name="Hamlet Markarian" userId="4926d2b407f31d77" providerId="LiveId" clId="{EEEC791B-24D3-4C70-B5BC-6F44A4C0C734}" dt="2020-04-09T21:21:50.300" v="1967" actId="1035"/>
          <ac:spMkLst>
            <pc:docMk/>
            <pc:sldMk cId="3076855396" sldId="1450"/>
            <ac:spMk id="45" creationId="{6B3B4689-9A24-4A16-BC93-C59B19337889}"/>
          </ac:spMkLst>
        </pc:spChg>
        <pc:spChg chg="del">
          <ac:chgData name="Hamlet Markarian" userId="4926d2b407f31d77" providerId="LiveId" clId="{EEEC791B-24D3-4C70-B5BC-6F44A4C0C734}" dt="2020-04-09T21:09:37.812" v="1822" actId="478"/>
          <ac:spMkLst>
            <pc:docMk/>
            <pc:sldMk cId="3076855396" sldId="1450"/>
            <ac:spMk id="47" creationId="{089D3DC3-6DA1-4389-A93D-4E32816A1D56}"/>
          </ac:spMkLst>
        </pc:spChg>
        <pc:spChg chg="del mod topLvl">
          <ac:chgData name="Hamlet Markarian" userId="4926d2b407f31d77" providerId="LiveId" clId="{EEEC791B-24D3-4C70-B5BC-6F44A4C0C734}" dt="2020-04-09T21:12:27.147" v="1828" actId="478"/>
          <ac:spMkLst>
            <pc:docMk/>
            <pc:sldMk cId="3076855396" sldId="1450"/>
            <ac:spMk id="48" creationId="{D40C1FA6-E9C2-4974-92F1-178987FDEA98}"/>
          </ac:spMkLst>
        </pc:spChg>
        <pc:spChg chg="del">
          <ac:chgData name="Hamlet Markarian" userId="4926d2b407f31d77" providerId="LiveId" clId="{EEEC791B-24D3-4C70-B5BC-6F44A4C0C734}" dt="2020-04-09T21:09:37.812" v="1822" actId="478"/>
          <ac:spMkLst>
            <pc:docMk/>
            <pc:sldMk cId="3076855396" sldId="1450"/>
            <ac:spMk id="50" creationId="{FE664DCC-637F-4347-B801-7C8CBE4468AB}"/>
          </ac:spMkLst>
        </pc:spChg>
        <pc:spChg chg="del">
          <ac:chgData name="Hamlet Markarian" userId="4926d2b407f31d77" providerId="LiveId" clId="{EEEC791B-24D3-4C70-B5BC-6F44A4C0C734}" dt="2020-04-09T21:09:39.721" v="1824" actId="478"/>
          <ac:spMkLst>
            <pc:docMk/>
            <pc:sldMk cId="3076855396" sldId="1450"/>
            <ac:spMk id="51" creationId="{DD415939-E10A-4723-8B70-1963D8ADB8B2}"/>
          </ac:spMkLst>
        </pc:spChg>
        <pc:spChg chg="del">
          <ac:chgData name="Hamlet Markarian" userId="4926d2b407f31d77" providerId="LiveId" clId="{EEEC791B-24D3-4C70-B5BC-6F44A4C0C734}" dt="2020-04-09T21:09:38.985" v="1823" actId="478"/>
          <ac:spMkLst>
            <pc:docMk/>
            <pc:sldMk cId="3076855396" sldId="1450"/>
            <ac:spMk id="52" creationId="{D66B2B15-51EF-4F77-BE50-C26C38995039}"/>
          </ac:spMkLst>
        </pc:spChg>
        <pc:spChg chg="mod topLvl">
          <ac:chgData name="Hamlet Markarian" userId="4926d2b407f31d77" providerId="LiveId" clId="{EEEC791B-24D3-4C70-B5BC-6F44A4C0C734}" dt="2020-04-09T21:21:50.300" v="1967" actId="1035"/>
          <ac:spMkLst>
            <pc:docMk/>
            <pc:sldMk cId="3076855396" sldId="1450"/>
            <ac:spMk id="53" creationId="{38C47829-66D2-4718-87C4-D4235C021B57}"/>
          </ac:spMkLst>
        </pc:spChg>
        <pc:spChg chg="del mod topLvl">
          <ac:chgData name="Hamlet Markarian" userId="4926d2b407f31d77" providerId="LiveId" clId="{EEEC791B-24D3-4C70-B5BC-6F44A4C0C734}" dt="2020-04-09T21:16:27.891" v="1929" actId="478"/>
          <ac:spMkLst>
            <pc:docMk/>
            <pc:sldMk cId="3076855396" sldId="1450"/>
            <ac:spMk id="54" creationId="{F5050726-F12B-4733-9812-EC1144564F63}"/>
          </ac:spMkLst>
        </pc:spChg>
        <pc:spChg chg="del">
          <ac:chgData name="Hamlet Markarian" userId="4926d2b407f31d77" providerId="LiveId" clId="{EEEC791B-24D3-4C70-B5BC-6F44A4C0C734}" dt="2020-04-09T21:09:37.812" v="1822" actId="478"/>
          <ac:spMkLst>
            <pc:docMk/>
            <pc:sldMk cId="3076855396" sldId="1450"/>
            <ac:spMk id="56" creationId="{DFC4E477-3A35-4768-A2A0-D9BA788274C8}"/>
          </ac:spMkLst>
        </pc:spChg>
        <pc:spChg chg="del">
          <ac:chgData name="Hamlet Markarian" userId="4926d2b407f31d77" providerId="LiveId" clId="{EEEC791B-24D3-4C70-B5BC-6F44A4C0C734}" dt="2020-04-09T21:09:37.812" v="1822" actId="478"/>
          <ac:spMkLst>
            <pc:docMk/>
            <pc:sldMk cId="3076855396" sldId="1450"/>
            <ac:spMk id="57" creationId="{D8B96A00-D183-471D-8D66-61134C34BC97}"/>
          </ac:spMkLst>
        </pc:spChg>
        <pc:spChg chg="del">
          <ac:chgData name="Hamlet Markarian" userId="4926d2b407f31d77" providerId="LiveId" clId="{EEEC791B-24D3-4C70-B5BC-6F44A4C0C734}" dt="2020-04-09T21:09:37.812" v="1822" actId="478"/>
          <ac:spMkLst>
            <pc:docMk/>
            <pc:sldMk cId="3076855396" sldId="1450"/>
            <ac:spMk id="58" creationId="{4034F4D2-4BD6-4003-BD4D-55AD0CA7E613}"/>
          </ac:spMkLst>
        </pc:spChg>
        <pc:spChg chg="del">
          <ac:chgData name="Hamlet Markarian" userId="4926d2b407f31d77" providerId="LiveId" clId="{EEEC791B-24D3-4C70-B5BC-6F44A4C0C734}" dt="2020-04-09T21:09:37.812" v="1822" actId="478"/>
          <ac:spMkLst>
            <pc:docMk/>
            <pc:sldMk cId="3076855396" sldId="1450"/>
            <ac:spMk id="59" creationId="{2D4857A4-759A-4F25-A6CE-929E4D2C38DE}"/>
          </ac:spMkLst>
        </pc:spChg>
        <pc:spChg chg="del">
          <ac:chgData name="Hamlet Markarian" userId="4926d2b407f31d77" providerId="LiveId" clId="{EEEC791B-24D3-4C70-B5BC-6F44A4C0C734}" dt="2020-04-09T21:09:37.812" v="1822" actId="478"/>
          <ac:spMkLst>
            <pc:docMk/>
            <pc:sldMk cId="3076855396" sldId="1450"/>
            <ac:spMk id="60" creationId="{67FFFD85-34AA-47EC-803B-FB18FE6028EB}"/>
          </ac:spMkLst>
        </pc:spChg>
        <pc:spChg chg="mod topLvl">
          <ac:chgData name="Hamlet Markarian" userId="4926d2b407f31d77" providerId="LiveId" clId="{EEEC791B-24D3-4C70-B5BC-6F44A4C0C734}" dt="2020-04-09T21:21:50.300" v="1967" actId="1035"/>
          <ac:spMkLst>
            <pc:docMk/>
            <pc:sldMk cId="3076855396" sldId="1450"/>
            <ac:spMk id="62" creationId="{8D1997E8-125A-4EB7-B128-2E26BCBEF74B}"/>
          </ac:spMkLst>
        </pc:spChg>
        <pc:spChg chg="mod topLvl">
          <ac:chgData name="Hamlet Markarian" userId="4926d2b407f31d77" providerId="LiveId" clId="{EEEC791B-24D3-4C70-B5BC-6F44A4C0C734}" dt="2020-04-09T21:21:50.300" v="1967" actId="1035"/>
          <ac:spMkLst>
            <pc:docMk/>
            <pc:sldMk cId="3076855396" sldId="1450"/>
            <ac:spMk id="68" creationId="{3F4D0A26-9CD4-46E1-8F87-B7CD89E5F9A1}"/>
          </ac:spMkLst>
        </pc:spChg>
        <pc:spChg chg="mod topLvl">
          <ac:chgData name="Hamlet Markarian" userId="4926d2b407f31d77" providerId="LiveId" clId="{EEEC791B-24D3-4C70-B5BC-6F44A4C0C734}" dt="2020-04-09T21:22:50.878" v="1982" actId="207"/>
          <ac:spMkLst>
            <pc:docMk/>
            <pc:sldMk cId="3076855396" sldId="1450"/>
            <ac:spMk id="75" creationId="{C216AE0A-B2BD-4410-9AA5-20E17134AF55}"/>
          </ac:spMkLst>
        </pc:spChg>
        <pc:spChg chg="del mod topLvl">
          <ac:chgData name="Hamlet Markarian" userId="4926d2b407f31d77" providerId="LiveId" clId="{EEEC791B-24D3-4C70-B5BC-6F44A4C0C734}" dt="2020-04-09T21:12:39.660" v="1829" actId="478"/>
          <ac:spMkLst>
            <pc:docMk/>
            <pc:sldMk cId="3076855396" sldId="1450"/>
            <ac:spMk id="76" creationId="{B914629F-ABFF-4B5A-943F-11E1394D1EEF}"/>
          </ac:spMkLst>
        </pc:spChg>
        <pc:spChg chg="mod topLvl">
          <ac:chgData name="Hamlet Markarian" userId="4926d2b407f31d77" providerId="LiveId" clId="{EEEC791B-24D3-4C70-B5BC-6F44A4C0C734}" dt="2020-04-09T21:21:50.300" v="1967" actId="1035"/>
          <ac:spMkLst>
            <pc:docMk/>
            <pc:sldMk cId="3076855396" sldId="1450"/>
            <ac:spMk id="78" creationId="{203CAF5B-BC45-406E-B3C4-2CF71E225191}"/>
          </ac:spMkLst>
        </pc:spChg>
        <pc:spChg chg="add mod">
          <ac:chgData name="Hamlet Markarian" userId="4926d2b407f31d77" providerId="LiveId" clId="{EEEC791B-24D3-4C70-B5BC-6F44A4C0C734}" dt="2020-04-09T21:21:50.300" v="1967" actId="1035"/>
          <ac:spMkLst>
            <pc:docMk/>
            <pc:sldMk cId="3076855396" sldId="1450"/>
            <ac:spMk id="82" creationId="{A69252CE-4E20-46DE-8ED3-013487E0881F}"/>
          </ac:spMkLst>
        </pc:spChg>
        <pc:spChg chg="add del">
          <ac:chgData name="Hamlet Markarian" userId="4926d2b407f31d77" providerId="LiveId" clId="{EEEC791B-24D3-4C70-B5BC-6F44A4C0C734}" dt="2020-04-09T21:13:44.171" v="1893" actId="478"/>
          <ac:spMkLst>
            <pc:docMk/>
            <pc:sldMk cId="3076855396" sldId="1450"/>
            <ac:spMk id="83" creationId="{97B326DF-40E1-469F-BF89-62098FE8BAC3}"/>
          </ac:spMkLst>
        </pc:spChg>
        <pc:spChg chg="add mod">
          <ac:chgData name="Hamlet Markarian" userId="4926d2b407f31d77" providerId="LiveId" clId="{EEEC791B-24D3-4C70-B5BC-6F44A4C0C734}" dt="2020-04-09T21:21:50.300" v="1967" actId="1035"/>
          <ac:spMkLst>
            <pc:docMk/>
            <pc:sldMk cId="3076855396" sldId="1450"/>
            <ac:spMk id="84" creationId="{B3AFE6FA-685F-4D06-8B6B-9E6AFED1B572}"/>
          </ac:spMkLst>
        </pc:spChg>
        <pc:spChg chg="add mod">
          <ac:chgData name="Hamlet Markarian" userId="4926d2b407f31d77" providerId="LiveId" clId="{EEEC791B-24D3-4C70-B5BC-6F44A4C0C734}" dt="2020-04-09T21:21:50.300" v="1967" actId="1035"/>
          <ac:spMkLst>
            <pc:docMk/>
            <pc:sldMk cId="3076855396" sldId="1450"/>
            <ac:spMk id="85" creationId="{6BE4D966-6E73-49E7-A0B5-72D04D257F1F}"/>
          </ac:spMkLst>
        </pc:spChg>
        <pc:spChg chg="add mod">
          <ac:chgData name="Hamlet Markarian" userId="4926d2b407f31d77" providerId="LiveId" clId="{EEEC791B-24D3-4C70-B5BC-6F44A4C0C734}" dt="2020-04-09T21:21:50.300" v="1967" actId="1035"/>
          <ac:spMkLst>
            <pc:docMk/>
            <pc:sldMk cId="3076855396" sldId="1450"/>
            <ac:spMk id="86" creationId="{4532CB8A-A3CB-4FE3-A311-8FF78043244A}"/>
          </ac:spMkLst>
        </pc:spChg>
        <pc:spChg chg="add del">
          <ac:chgData name="Hamlet Markarian" userId="4926d2b407f31d77" providerId="LiveId" clId="{EEEC791B-24D3-4C70-B5BC-6F44A4C0C734}" dt="2020-04-09T21:13:44.171" v="1893" actId="478"/>
          <ac:spMkLst>
            <pc:docMk/>
            <pc:sldMk cId="3076855396" sldId="1450"/>
            <ac:spMk id="87" creationId="{F4E62EC6-8551-4EF4-A125-3122FEA93222}"/>
          </ac:spMkLst>
        </pc:spChg>
        <pc:spChg chg="add mod">
          <ac:chgData name="Hamlet Markarian" userId="4926d2b407f31d77" providerId="LiveId" clId="{EEEC791B-24D3-4C70-B5BC-6F44A4C0C734}" dt="2020-04-09T21:21:50.300" v="1967" actId="1035"/>
          <ac:spMkLst>
            <pc:docMk/>
            <pc:sldMk cId="3076855396" sldId="1450"/>
            <ac:spMk id="88" creationId="{16901BAA-7E83-4A03-83FA-337E43EFDFFD}"/>
          </ac:spMkLst>
        </pc:spChg>
        <pc:spChg chg="add mod">
          <ac:chgData name="Hamlet Markarian" userId="4926d2b407f31d77" providerId="LiveId" clId="{EEEC791B-24D3-4C70-B5BC-6F44A4C0C734}" dt="2020-04-09T21:21:50.300" v="1967" actId="1035"/>
          <ac:spMkLst>
            <pc:docMk/>
            <pc:sldMk cId="3076855396" sldId="1450"/>
            <ac:spMk id="89" creationId="{8E7D4F01-250F-4F6E-838C-48A2524636E4}"/>
          </ac:spMkLst>
        </pc:spChg>
        <pc:spChg chg="add mod">
          <ac:chgData name="Hamlet Markarian" userId="4926d2b407f31d77" providerId="LiveId" clId="{EEEC791B-24D3-4C70-B5BC-6F44A4C0C734}" dt="2020-04-09T21:21:50.300" v="1967" actId="1035"/>
          <ac:spMkLst>
            <pc:docMk/>
            <pc:sldMk cId="3076855396" sldId="1450"/>
            <ac:spMk id="90" creationId="{91184D0E-0083-40D8-B4BE-5669D7D0293A}"/>
          </ac:spMkLst>
        </pc:spChg>
        <pc:spChg chg="add mod">
          <ac:chgData name="Hamlet Markarian" userId="4926d2b407f31d77" providerId="LiveId" clId="{EEEC791B-24D3-4C70-B5BC-6F44A4C0C734}" dt="2020-04-09T21:21:50.300" v="1967" actId="1035"/>
          <ac:spMkLst>
            <pc:docMk/>
            <pc:sldMk cId="3076855396" sldId="1450"/>
            <ac:spMk id="91" creationId="{7F0D73EB-5BEF-4672-9DCC-003542E475CB}"/>
          </ac:spMkLst>
        </pc:spChg>
        <pc:spChg chg="add mod">
          <ac:chgData name="Hamlet Markarian" userId="4926d2b407f31d77" providerId="LiveId" clId="{EEEC791B-24D3-4C70-B5BC-6F44A4C0C734}" dt="2020-04-09T21:21:50.300" v="1967" actId="1035"/>
          <ac:spMkLst>
            <pc:docMk/>
            <pc:sldMk cId="3076855396" sldId="1450"/>
            <ac:spMk id="92" creationId="{5BB240EC-C4DB-4774-A62C-64ABB3B72F54}"/>
          </ac:spMkLst>
        </pc:spChg>
        <pc:spChg chg="add mod">
          <ac:chgData name="Hamlet Markarian" userId="4926d2b407f31d77" providerId="LiveId" clId="{EEEC791B-24D3-4C70-B5BC-6F44A4C0C734}" dt="2020-04-09T21:40:49.260" v="2262" actId="1037"/>
          <ac:spMkLst>
            <pc:docMk/>
            <pc:sldMk cId="3076855396" sldId="1450"/>
            <ac:spMk id="93" creationId="{0900508C-0409-416F-980E-70A0A8D51AD8}"/>
          </ac:spMkLst>
        </pc:spChg>
        <pc:grpChg chg="add del">
          <ac:chgData name="Hamlet Markarian" userId="4926d2b407f31d77" providerId="LiveId" clId="{EEEC791B-24D3-4C70-B5BC-6F44A4C0C734}" dt="2020-04-09T21:12:24.333" v="1827" actId="165"/>
          <ac:grpSpMkLst>
            <pc:docMk/>
            <pc:sldMk cId="3076855396" sldId="1450"/>
            <ac:grpSpMk id="44" creationId="{749F9C22-5BF4-432F-9DC1-7D515A929E61}"/>
          </ac:grpSpMkLst>
        </pc:grpChg>
        <pc:grpChg chg="add del">
          <ac:chgData name="Hamlet Markarian" userId="4926d2b407f31d77" providerId="LiveId" clId="{EEEC791B-24D3-4C70-B5BC-6F44A4C0C734}" dt="2020-04-09T21:12:24.333" v="1827" actId="165"/>
          <ac:grpSpMkLst>
            <pc:docMk/>
            <pc:sldMk cId="3076855396" sldId="1450"/>
            <ac:grpSpMk id="49" creationId="{876B24CB-1FDA-4AD5-ABF3-27E2805FCD9C}"/>
          </ac:grpSpMkLst>
        </pc:grpChg>
        <pc:grpChg chg="add del">
          <ac:chgData name="Hamlet Markarian" userId="4926d2b407f31d77" providerId="LiveId" clId="{EEEC791B-24D3-4C70-B5BC-6F44A4C0C734}" dt="2020-04-09T21:12:24.333" v="1827" actId="165"/>
          <ac:grpSpMkLst>
            <pc:docMk/>
            <pc:sldMk cId="3076855396" sldId="1450"/>
            <ac:grpSpMk id="55" creationId="{13154252-BDC5-423A-A769-662120DB794F}"/>
          </ac:grpSpMkLst>
        </pc:grpChg>
        <pc:grpChg chg="mod topLvl">
          <ac:chgData name="Hamlet Markarian" userId="4926d2b407f31d77" providerId="LiveId" clId="{EEEC791B-24D3-4C70-B5BC-6F44A4C0C734}" dt="2020-04-09T21:21:50.300" v="1967" actId="1035"/>
          <ac:grpSpMkLst>
            <pc:docMk/>
            <pc:sldMk cId="3076855396" sldId="1450"/>
            <ac:grpSpMk id="63" creationId="{030AA55E-E3CF-4CCA-91B8-2C8F18E36CD8}"/>
          </ac:grpSpMkLst>
        </pc:grpChg>
        <pc:grpChg chg="add del">
          <ac:chgData name="Hamlet Markarian" userId="4926d2b407f31d77" providerId="LiveId" clId="{EEEC791B-24D3-4C70-B5BC-6F44A4C0C734}" dt="2020-04-09T21:12:24.333" v="1827" actId="165"/>
          <ac:grpSpMkLst>
            <pc:docMk/>
            <pc:sldMk cId="3076855396" sldId="1450"/>
            <ac:grpSpMk id="67" creationId="{3BD21EE7-DA68-4558-9880-AE39E024E82D}"/>
          </ac:grpSpMkLst>
        </pc:grpChg>
        <pc:grpChg chg="mod topLvl">
          <ac:chgData name="Hamlet Markarian" userId="4926d2b407f31d77" providerId="LiveId" clId="{EEEC791B-24D3-4C70-B5BC-6F44A4C0C734}" dt="2020-04-09T21:21:50.300" v="1967" actId="1035"/>
          <ac:grpSpMkLst>
            <pc:docMk/>
            <pc:sldMk cId="3076855396" sldId="1450"/>
            <ac:grpSpMk id="69" creationId="{336796E3-D9BB-4163-94F6-64B4DB9A864D}"/>
          </ac:grpSpMkLst>
        </pc:grpChg>
        <pc:grpChg chg="add del">
          <ac:chgData name="Hamlet Markarian" userId="4926d2b407f31d77" providerId="LiveId" clId="{EEEC791B-24D3-4C70-B5BC-6F44A4C0C734}" dt="2020-04-09T21:12:24.333" v="1827" actId="165"/>
          <ac:grpSpMkLst>
            <pc:docMk/>
            <pc:sldMk cId="3076855396" sldId="1450"/>
            <ac:grpSpMk id="74" creationId="{95D4B49C-3A78-48D0-B5AE-CD0A6DF7CEB8}"/>
          </ac:grpSpMkLst>
        </pc:grpChg>
        <pc:grpChg chg="add del">
          <ac:chgData name="Hamlet Markarian" userId="4926d2b407f31d77" providerId="LiveId" clId="{EEEC791B-24D3-4C70-B5BC-6F44A4C0C734}" dt="2020-04-09T21:12:24.333" v="1827" actId="165"/>
          <ac:grpSpMkLst>
            <pc:docMk/>
            <pc:sldMk cId="3076855396" sldId="1450"/>
            <ac:grpSpMk id="77" creationId="{7EC66A41-1B20-4087-B692-47C8A381E331}"/>
          </ac:grpSpMkLst>
        </pc:grpChg>
        <pc:grpChg chg="del mod topLvl">
          <ac:chgData name="Hamlet Markarian" userId="4926d2b407f31d77" providerId="LiveId" clId="{EEEC791B-24D3-4C70-B5BC-6F44A4C0C734}" dt="2020-04-09T21:15:49.779" v="1922" actId="478"/>
          <ac:grpSpMkLst>
            <pc:docMk/>
            <pc:sldMk cId="3076855396" sldId="1450"/>
            <ac:grpSpMk id="79" creationId="{731C3E0F-3062-415D-B78F-223F030E089A}"/>
          </ac:grpSpMkLst>
        </pc:grpChg>
        <pc:picChg chg="del">
          <ac:chgData name="Hamlet Markarian" userId="4926d2b407f31d77" providerId="LiveId" clId="{EEEC791B-24D3-4C70-B5BC-6F44A4C0C734}" dt="2020-04-09T21:09:37.812" v="1822" actId="478"/>
          <ac:picMkLst>
            <pc:docMk/>
            <pc:sldMk cId="3076855396" sldId="1450"/>
            <ac:picMk id="26" creationId="{1B8213DF-A67B-4978-94CF-A39E1FACC4FD}"/>
          </ac:picMkLst>
        </pc:picChg>
        <pc:picChg chg="del">
          <ac:chgData name="Hamlet Markarian" userId="4926d2b407f31d77" providerId="LiveId" clId="{EEEC791B-24D3-4C70-B5BC-6F44A4C0C734}" dt="2020-04-09T21:09:37.812" v="1822" actId="478"/>
          <ac:picMkLst>
            <pc:docMk/>
            <pc:sldMk cId="3076855396" sldId="1450"/>
            <ac:picMk id="46" creationId="{8BE9A687-6FA9-4372-8A60-5A453BDDEC18}"/>
          </ac:picMkLst>
        </pc:picChg>
        <pc:cxnChg chg="del mod">
          <ac:chgData name="Hamlet Markarian" userId="4926d2b407f31d77" providerId="LiveId" clId="{EEEC791B-24D3-4C70-B5BC-6F44A4C0C734}" dt="2020-04-09T21:09:37.812" v="1822" actId="478"/>
          <ac:cxnSpMkLst>
            <pc:docMk/>
            <pc:sldMk cId="3076855396" sldId="1450"/>
            <ac:cxnSpMk id="5" creationId="{D0B9167A-B983-47DB-B72D-3501979EF381}"/>
          </ac:cxnSpMkLst>
        </pc:cxnChg>
        <pc:cxnChg chg="add mod">
          <ac:chgData name="Hamlet Markarian" userId="4926d2b407f31d77" providerId="LiveId" clId="{EEEC791B-24D3-4C70-B5BC-6F44A4C0C734}" dt="2020-04-09T21:21:50.300" v="1967" actId="1035"/>
          <ac:cxnSpMkLst>
            <pc:docMk/>
            <pc:sldMk cId="3076855396" sldId="1450"/>
            <ac:cxnSpMk id="32" creationId="{76FCFEA2-AB25-4C29-9A1C-F1AE557602F7}"/>
          </ac:cxnSpMkLst>
        </pc:cxnChg>
        <pc:cxnChg chg="del mod">
          <ac:chgData name="Hamlet Markarian" userId="4926d2b407f31d77" providerId="LiveId" clId="{EEEC791B-24D3-4C70-B5BC-6F44A4C0C734}" dt="2020-04-09T21:09:37.812" v="1822" actId="478"/>
          <ac:cxnSpMkLst>
            <pc:docMk/>
            <pc:sldMk cId="3076855396" sldId="1450"/>
            <ac:cxnSpMk id="36" creationId="{72FB9740-08C6-4CE3-A74F-FD8B5385A464}"/>
          </ac:cxnSpMkLst>
        </pc:cxnChg>
        <pc:cxnChg chg="del mod">
          <ac:chgData name="Hamlet Markarian" userId="4926d2b407f31d77" providerId="LiveId" clId="{EEEC791B-24D3-4C70-B5BC-6F44A4C0C734}" dt="2020-04-09T21:09:37.812" v="1822" actId="478"/>
          <ac:cxnSpMkLst>
            <pc:docMk/>
            <pc:sldMk cId="3076855396" sldId="1450"/>
            <ac:cxnSpMk id="37" creationId="{DF518B9E-148E-4A07-B4E6-149B7BEE613E}"/>
          </ac:cxnSpMkLst>
        </pc:cxnChg>
        <pc:cxnChg chg="add mod">
          <ac:chgData name="Hamlet Markarian" userId="4926d2b407f31d77" providerId="LiveId" clId="{EEEC791B-24D3-4C70-B5BC-6F44A4C0C734}" dt="2020-04-09T21:21:50.300" v="1967" actId="1035"/>
          <ac:cxnSpMkLst>
            <pc:docMk/>
            <pc:sldMk cId="3076855396" sldId="1450"/>
            <ac:cxnSpMk id="39" creationId="{532AEFA1-4DD0-4C5C-A8DA-77FB4C6C05A2}"/>
          </ac:cxnSpMkLst>
        </pc:cxnChg>
        <pc:cxnChg chg="add mod">
          <ac:chgData name="Hamlet Markarian" userId="4926d2b407f31d77" providerId="LiveId" clId="{EEEC791B-24D3-4C70-B5BC-6F44A4C0C734}" dt="2020-04-09T21:21:50.300" v="1967" actId="1035"/>
          <ac:cxnSpMkLst>
            <pc:docMk/>
            <pc:sldMk cId="3076855396" sldId="1450"/>
            <ac:cxnSpMk id="40" creationId="{1300BB03-F85C-4DA4-BC05-65FC9455ACFD}"/>
          </ac:cxnSpMkLst>
        </pc:cxnChg>
        <pc:cxnChg chg="add mod">
          <ac:chgData name="Hamlet Markarian" userId="4926d2b407f31d77" providerId="LiveId" clId="{EEEC791B-24D3-4C70-B5BC-6F44A4C0C734}" dt="2020-04-09T21:21:50.300" v="1967" actId="1035"/>
          <ac:cxnSpMkLst>
            <pc:docMk/>
            <pc:sldMk cId="3076855396" sldId="1450"/>
            <ac:cxnSpMk id="41" creationId="{2A7BA1BC-2AC3-4C5B-8CDC-EF4657E137E5}"/>
          </ac:cxnSpMkLst>
        </pc:cxnChg>
        <pc:cxnChg chg="add mod">
          <ac:chgData name="Hamlet Markarian" userId="4926d2b407f31d77" providerId="LiveId" clId="{EEEC791B-24D3-4C70-B5BC-6F44A4C0C734}" dt="2020-04-09T21:21:50.300" v="1967" actId="1035"/>
          <ac:cxnSpMkLst>
            <pc:docMk/>
            <pc:sldMk cId="3076855396" sldId="1450"/>
            <ac:cxnSpMk id="42" creationId="{7894CE37-E5D2-4938-88B9-8DD6DFC394D5}"/>
          </ac:cxnSpMkLst>
        </pc:cxnChg>
        <pc:cxnChg chg="add mod">
          <ac:chgData name="Hamlet Markarian" userId="4926d2b407f31d77" providerId="LiveId" clId="{EEEC791B-24D3-4C70-B5BC-6F44A4C0C734}" dt="2020-04-09T21:21:50.300" v="1967" actId="1035"/>
          <ac:cxnSpMkLst>
            <pc:docMk/>
            <pc:sldMk cId="3076855396" sldId="1450"/>
            <ac:cxnSpMk id="43" creationId="{4C66C1FE-E34D-47AB-A8A0-75A83250AF9E}"/>
          </ac:cxnSpMkLst>
        </pc:cxnChg>
        <pc:cxnChg chg="del">
          <ac:chgData name="Hamlet Markarian" userId="4926d2b407f31d77" providerId="LiveId" clId="{EEEC791B-24D3-4C70-B5BC-6F44A4C0C734}" dt="2020-04-09T21:09:37.812" v="1822" actId="478"/>
          <ac:cxnSpMkLst>
            <pc:docMk/>
            <pc:sldMk cId="3076855396" sldId="1450"/>
            <ac:cxnSpMk id="61" creationId="{8A56A466-AD41-4B81-B382-45E22BDA4C21}"/>
          </ac:cxnSpMkLst>
        </pc:cxnChg>
      </pc:sldChg>
      <pc:sldChg chg="addSp delSp modSp add">
        <pc:chgData name="Hamlet Markarian" userId="4926d2b407f31d77" providerId="LiveId" clId="{EEEC791B-24D3-4C70-B5BC-6F44A4C0C734}" dt="2020-04-09T22:25:01.190" v="2514" actId="20577"/>
        <pc:sldMkLst>
          <pc:docMk/>
          <pc:sldMk cId="291225651" sldId="1451"/>
        </pc:sldMkLst>
        <pc:spChg chg="mod">
          <ac:chgData name="Hamlet Markarian" userId="4926d2b407f31d77" providerId="LiveId" clId="{EEEC791B-24D3-4C70-B5BC-6F44A4C0C734}" dt="2020-04-09T21:22:36.081" v="1979" actId="20577"/>
          <ac:spMkLst>
            <pc:docMk/>
            <pc:sldMk cId="291225651" sldId="1451"/>
            <ac:spMk id="16" creationId="{51A55428-D23F-4777-96FE-D91E0B26310D}"/>
          </ac:spMkLst>
        </pc:spChg>
        <pc:spChg chg="del">
          <ac:chgData name="Hamlet Markarian" userId="4926d2b407f31d77" providerId="LiveId" clId="{EEEC791B-24D3-4C70-B5BC-6F44A4C0C734}" dt="2020-04-09T21:22:39.204" v="1980" actId="478"/>
          <ac:spMkLst>
            <pc:docMk/>
            <pc:sldMk cId="291225651" sldId="1451"/>
            <ac:spMk id="18" creationId="{175E7200-6738-4807-9933-95B8A89DCB86}"/>
          </ac:spMkLst>
        </pc:spChg>
        <pc:spChg chg="mod ord">
          <ac:chgData name="Hamlet Markarian" userId="4926d2b407f31d77" providerId="LiveId" clId="{EEEC791B-24D3-4C70-B5BC-6F44A4C0C734}" dt="2020-04-09T21:26:18.718" v="2054" actId="167"/>
          <ac:spMkLst>
            <pc:docMk/>
            <pc:sldMk cId="291225651" sldId="1451"/>
            <ac:spMk id="19" creationId="{42101231-1855-46EE-A3D9-B84E75ACB56A}"/>
          </ac:spMkLst>
        </pc:spChg>
        <pc:spChg chg="add mod">
          <ac:chgData name="Hamlet Markarian" userId="4926d2b407f31d77" providerId="LiveId" clId="{EEEC791B-24D3-4C70-B5BC-6F44A4C0C734}" dt="2020-04-09T22:19:45.446" v="2490" actId="20577"/>
          <ac:spMkLst>
            <pc:docMk/>
            <pc:sldMk cId="291225651" sldId="1451"/>
            <ac:spMk id="38" creationId="{036F8C97-7B02-435B-AF0A-94C34C8F7A98}"/>
          </ac:spMkLst>
        </pc:spChg>
        <pc:spChg chg="add mod">
          <ac:chgData name="Hamlet Markarian" userId="4926d2b407f31d77" providerId="LiveId" clId="{EEEC791B-24D3-4C70-B5BC-6F44A4C0C734}" dt="2020-04-09T22:25:01.190" v="2514" actId="20577"/>
          <ac:spMkLst>
            <pc:docMk/>
            <pc:sldMk cId="291225651" sldId="1451"/>
            <ac:spMk id="44" creationId="{A66F03C6-6587-46FD-8A6F-9909825909C7}"/>
          </ac:spMkLst>
        </pc:spChg>
        <pc:spChg chg="del">
          <ac:chgData name="Hamlet Markarian" userId="4926d2b407f31d77" providerId="LiveId" clId="{EEEC791B-24D3-4C70-B5BC-6F44A4C0C734}" dt="2020-04-09T21:22:57.380" v="1983" actId="478"/>
          <ac:spMkLst>
            <pc:docMk/>
            <pc:sldMk cId="291225651" sldId="1451"/>
            <ac:spMk id="45" creationId="{6B3B4689-9A24-4A16-BC93-C59B19337889}"/>
          </ac:spMkLst>
        </pc:spChg>
        <pc:spChg chg="add mod ord">
          <ac:chgData name="Hamlet Markarian" userId="4926d2b407f31d77" providerId="LiveId" clId="{EEEC791B-24D3-4C70-B5BC-6F44A4C0C734}" dt="2020-04-09T22:19:49.287" v="2491" actId="14100"/>
          <ac:spMkLst>
            <pc:docMk/>
            <pc:sldMk cId="291225651" sldId="1451"/>
            <ac:spMk id="46" creationId="{DF38F3B8-A77E-4D10-862D-53FA237DB93E}"/>
          </ac:spMkLst>
        </pc:spChg>
        <pc:spChg chg="del">
          <ac:chgData name="Hamlet Markarian" userId="4926d2b407f31d77" providerId="LiveId" clId="{EEEC791B-24D3-4C70-B5BC-6F44A4C0C734}" dt="2020-04-09T21:22:57.380" v="1983" actId="478"/>
          <ac:spMkLst>
            <pc:docMk/>
            <pc:sldMk cId="291225651" sldId="1451"/>
            <ac:spMk id="53" creationId="{38C47829-66D2-4718-87C4-D4235C021B57}"/>
          </ac:spMkLst>
        </pc:spChg>
        <pc:spChg chg="del">
          <ac:chgData name="Hamlet Markarian" userId="4926d2b407f31d77" providerId="LiveId" clId="{EEEC791B-24D3-4C70-B5BC-6F44A4C0C734}" dt="2020-04-09T21:22:57.380" v="1983" actId="478"/>
          <ac:spMkLst>
            <pc:docMk/>
            <pc:sldMk cId="291225651" sldId="1451"/>
            <ac:spMk id="62" creationId="{8D1997E8-125A-4EB7-B128-2E26BCBEF74B}"/>
          </ac:spMkLst>
        </pc:spChg>
        <pc:spChg chg="del">
          <ac:chgData name="Hamlet Markarian" userId="4926d2b407f31d77" providerId="LiveId" clId="{EEEC791B-24D3-4C70-B5BC-6F44A4C0C734}" dt="2020-04-09T21:22:57.380" v="1983" actId="478"/>
          <ac:spMkLst>
            <pc:docMk/>
            <pc:sldMk cId="291225651" sldId="1451"/>
            <ac:spMk id="68" creationId="{3F4D0A26-9CD4-46E1-8F87-B7CD89E5F9A1}"/>
          </ac:spMkLst>
        </pc:spChg>
        <pc:spChg chg="del">
          <ac:chgData name="Hamlet Markarian" userId="4926d2b407f31d77" providerId="LiveId" clId="{EEEC791B-24D3-4C70-B5BC-6F44A4C0C734}" dt="2020-04-09T21:22:57.380" v="1983" actId="478"/>
          <ac:spMkLst>
            <pc:docMk/>
            <pc:sldMk cId="291225651" sldId="1451"/>
            <ac:spMk id="75" creationId="{C216AE0A-B2BD-4410-9AA5-20E17134AF55}"/>
          </ac:spMkLst>
        </pc:spChg>
        <pc:spChg chg="del">
          <ac:chgData name="Hamlet Markarian" userId="4926d2b407f31d77" providerId="LiveId" clId="{EEEC791B-24D3-4C70-B5BC-6F44A4C0C734}" dt="2020-04-09T21:22:57.380" v="1983" actId="478"/>
          <ac:spMkLst>
            <pc:docMk/>
            <pc:sldMk cId="291225651" sldId="1451"/>
            <ac:spMk id="78" creationId="{203CAF5B-BC45-406E-B3C4-2CF71E225191}"/>
          </ac:spMkLst>
        </pc:spChg>
        <pc:spChg chg="del">
          <ac:chgData name="Hamlet Markarian" userId="4926d2b407f31d77" providerId="LiveId" clId="{EEEC791B-24D3-4C70-B5BC-6F44A4C0C734}" dt="2020-04-09T21:22:57.380" v="1983" actId="478"/>
          <ac:spMkLst>
            <pc:docMk/>
            <pc:sldMk cId="291225651" sldId="1451"/>
            <ac:spMk id="82" creationId="{A69252CE-4E20-46DE-8ED3-013487E0881F}"/>
          </ac:spMkLst>
        </pc:spChg>
        <pc:spChg chg="del">
          <ac:chgData name="Hamlet Markarian" userId="4926d2b407f31d77" providerId="LiveId" clId="{EEEC791B-24D3-4C70-B5BC-6F44A4C0C734}" dt="2020-04-09T21:22:57.380" v="1983" actId="478"/>
          <ac:spMkLst>
            <pc:docMk/>
            <pc:sldMk cId="291225651" sldId="1451"/>
            <ac:spMk id="84" creationId="{B3AFE6FA-685F-4D06-8B6B-9E6AFED1B572}"/>
          </ac:spMkLst>
        </pc:spChg>
        <pc:spChg chg="del">
          <ac:chgData name="Hamlet Markarian" userId="4926d2b407f31d77" providerId="LiveId" clId="{EEEC791B-24D3-4C70-B5BC-6F44A4C0C734}" dt="2020-04-09T21:22:57.380" v="1983" actId="478"/>
          <ac:spMkLst>
            <pc:docMk/>
            <pc:sldMk cId="291225651" sldId="1451"/>
            <ac:spMk id="85" creationId="{6BE4D966-6E73-49E7-A0B5-72D04D257F1F}"/>
          </ac:spMkLst>
        </pc:spChg>
        <pc:spChg chg="del">
          <ac:chgData name="Hamlet Markarian" userId="4926d2b407f31d77" providerId="LiveId" clId="{EEEC791B-24D3-4C70-B5BC-6F44A4C0C734}" dt="2020-04-09T21:22:57.380" v="1983" actId="478"/>
          <ac:spMkLst>
            <pc:docMk/>
            <pc:sldMk cId="291225651" sldId="1451"/>
            <ac:spMk id="86" creationId="{4532CB8A-A3CB-4FE3-A311-8FF78043244A}"/>
          </ac:spMkLst>
        </pc:spChg>
        <pc:spChg chg="del">
          <ac:chgData name="Hamlet Markarian" userId="4926d2b407f31d77" providerId="LiveId" clId="{EEEC791B-24D3-4C70-B5BC-6F44A4C0C734}" dt="2020-04-09T21:22:57.380" v="1983" actId="478"/>
          <ac:spMkLst>
            <pc:docMk/>
            <pc:sldMk cId="291225651" sldId="1451"/>
            <ac:spMk id="88" creationId="{16901BAA-7E83-4A03-83FA-337E43EFDFFD}"/>
          </ac:spMkLst>
        </pc:spChg>
        <pc:spChg chg="del">
          <ac:chgData name="Hamlet Markarian" userId="4926d2b407f31d77" providerId="LiveId" clId="{EEEC791B-24D3-4C70-B5BC-6F44A4C0C734}" dt="2020-04-09T21:22:57.380" v="1983" actId="478"/>
          <ac:spMkLst>
            <pc:docMk/>
            <pc:sldMk cId="291225651" sldId="1451"/>
            <ac:spMk id="89" creationId="{8E7D4F01-250F-4F6E-838C-48A2524636E4}"/>
          </ac:spMkLst>
        </pc:spChg>
        <pc:spChg chg="del">
          <ac:chgData name="Hamlet Markarian" userId="4926d2b407f31d77" providerId="LiveId" clId="{EEEC791B-24D3-4C70-B5BC-6F44A4C0C734}" dt="2020-04-09T21:22:57.380" v="1983" actId="478"/>
          <ac:spMkLst>
            <pc:docMk/>
            <pc:sldMk cId="291225651" sldId="1451"/>
            <ac:spMk id="90" creationId="{91184D0E-0083-40D8-B4BE-5669D7D0293A}"/>
          </ac:spMkLst>
        </pc:spChg>
        <pc:spChg chg="del">
          <ac:chgData name="Hamlet Markarian" userId="4926d2b407f31d77" providerId="LiveId" clId="{EEEC791B-24D3-4C70-B5BC-6F44A4C0C734}" dt="2020-04-09T21:22:57.380" v="1983" actId="478"/>
          <ac:spMkLst>
            <pc:docMk/>
            <pc:sldMk cId="291225651" sldId="1451"/>
            <ac:spMk id="91" creationId="{7F0D73EB-5BEF-4672-9DCC-003542E475CB}"/>
          </ac:spMkLst>
        </pc:spChg>
        <pc:spChg chg="del">
          <ac:chgData name="Hamlet Markarian" userId="4926d2b407f31d77" providerId="LiveId" clId="{EEEC791B-24D3-4C70-B5BC-6F44A4C0C734}" dt="2020-04-09T21:22:57.380" v="1983" actId="478"/>
          <ac:spMkLst>
            <pc:docMk/>
            <pc:sldMk cId="291225651" sldId="1451"/>
            <ac:spMk id="92" creationId="{5BB240EC-C4DB-4774-A62C-64ABB3B72F54}"/>
          </ac:spMkLst>
        </pc:spChg>
        <pc:spChg chg="del">
          <ac:chgData name="Hamlet Markarian" userId="4926d2b407f31d77" providerId="LiveId" clId="{EEEC791B-24D3-4C70-B5BC-6F44A4C0C734}" dt="2020-04-09T21:22:57.380" v="1983" actId="478"/>
          <ac:spMkLst>
            <pc:docMk/>
            <pc:sldMk cId="291225651" sldId="1451"/>
            <ac:spMk id="93" creationId="{0900508C-0409-416F-980E-70A0A8D51AD8}"/>
          </ac:spMkLst>
        </pc:spChg>
        <pc:grpChg chg="del">
          <ac:chgData name="Hamlet Markarian" userId="4926d2b407f31d77" providerId="LiveId" clId="{EEEC791B-24D3-4C70-B5BC-6F44A4C0C734}" dt="2020-04-09T21:22:57.380" v="1983" actId="478"/>
          <ac:grpSpMkLst>
            <pc:docMk/>
            <pc:sldMk cId="291225651" sldId="1451"/>
            <ac:grpSpMk id="63" creationId="{030AA55E-E3CF-4CCA-91B8-2C8F18E36CD8}"/>
          </ac:grpSpMkLst>
        </pc:grpChg>
        <pc:grpChg chg="del">
          <ac:chgData name="Hamlet Markarian" userId="4926d2b407f31d77" providerId="LiveId" clId="{EEEC791B-24D3-4C70-B5BC-6F44A4C0C734}" dt="2020-04-09T21:22:57.380" v="1983" actId="478"/>
          <ac:grpSpMkLst>
            <pc:docMk/>
            <pc:sldMk cId="291225651" sldId="1451"/>
            <ac:grpSpMk id="69" creationId="{336796E3-D9BB-4163-94F6-64B4DB9A864D}"/>
          </ac:grpSpMkLst>
        </pc:grpChg>
        <pc:cxnChg chg="del">
          <ac:chgData name="Hamlet Markarian" userId="4926d2b407f31d77" providerId="LiveId" clId="{EEEC791B-24D3-4C70-B5BC-6F44A4C0C734}" dt="2020-04-09T21:22:57.380" v="1983" actId="478"/>
          <ac:cxnSpMkLst>
            <pc:docMk/>
            <pc:sldMk cId="291225651" sldId="1451"/>
            <ac:cxnSpMk id="32" creationId="{76FCFEA2-AB25-4C29-9A1C-F1AE557602F7}"/>
          </ac:cxnSpMkLst>
        </pc:cxnChg>
        <pc:cxnChg chg="del">
          <ac:chgData name="Hamlet Markarian" userId="4926d2b407f31d77" providerId="LiveId" clId="{EEEC791B-24D3-4C70-B5BC-6F44A4C0C734}" dt="2020-04-09T21:22:57.380" v="1983" actId="478"/>
          <ac:cxnSpMkLst>
            <pc:docMk/>
            <pc:sldMk cId="291225651" sldId="1451"/>
            <ac:cxnSpMk id="39" creationId="{532AEFA1-4DD0-4C5C-A8DA-77FB4C6C05A2}"/>
          </ac:cxnSpMkLst>
        </pc:cxnChg>
        <pc:cxnChg chg="del">
          <ac:chgData name="Hamlet Markarian" userId="4926d2b407f31d77" providerId="LiveId" clId="{EEEC791B-24D3-4C70-B5BC-6F44A4C0C734}" dt="2020-04-09T21:22:57.380" v="1983" actId="478"/>
          <ac:cxnSpMkLst>
            <pc:docMk/>
            <pc:sldMk cId="291225651" sldId="1451"/>
            <ac:cxnSpMk id="40" creationId="{1300BB03-F85C-4DA4-BC05-65FC9455ACFD}"/>
          </ac:cxnSpMkLst>
        </pc:cxnChg>
        <pc:cxnChg chg="del">
          <ac:chgData name="Hamlet Markarian" userId="4926d2b407f31d77" providerId="LiveId" clId="{EEEC791B-24D3-4C70-B5BC-6F44A4C0C734}" dt="2020-04-09T21:22:57.380" v="1983" actId="478"/>
          <ac:cxnSpMkLst>
            <pc:docMk/>
            <pc:sldMk cId="291225651" sldId="1451"/>
            <ac:cxnSpMk id="41" creationId="{2A7BA1BC-2AC3-4C5B-8CDC-EF4657E137E5}"/>
          </ac:cxnSpMkLst>
        </pc:cxnChg>
        <pc:cxnChg chg="del">
          <ac:chgData name="Hamlet Markarian" userId="4926d2b407f31d77" providerId="LiveId" clId="{EEEC791B-24D3-4C70-B5BC-6F44A4C0C734}" dt="2020-04-09T21:22:57.380" v="1983" actId="478"/>
          <ac:cxnSpMkLst>
            <pc:docMk/>
            <pc:sldMk cId="291225651" sldId="1451"/>
            <ac:cxnSpMk id="42" creationId="{7894CE37-E5D2-4938-88B9-8DD6DFC394D5}"/>
          </ac:cxnSpMkLst>
        </pc:cxnChg>
        <pc:cxnChg chg="del">
          <ac:chgData name="Hamlet Markarian" userId="4926d2b407f31d77" providerId="LiveId" clId="{EEEC791B-24D3-4C70-B5BC-6F44A4C0C734}" dt="2020-04-09T21:22:57.380" v="1983" actId="478"/>
          <ac:cxnSpMkLst>
            <pc:docMk/>
            <pc:sldMk cId="291225651" sldId="1451"/>
            <ac:cxnSpMk id="43" creationId="{4C66C1FE-E34D-47AB-A8A0-75A83250AF9E}"/>
          </ac:cxnSpMkLst>
        </pc:cxnChg>
      </pc:sldChg>
      <pc:sldChg chg="addSp delSp modSp add">
        <pc:chgData name="Hamlet Markarian" userId="4926d2b407f31d77" providerId="LiveId" clId="{EEEC791B-24D3-4C70-B5BC-6F44A4C0C734}" dt="2020-04-09T21:40:28.621" v="2257" actId="207"/>
        <pc:sldMkLst>
          <pc:docMk/>
          <pc:sldMk cId="2450628075" sldId="1452"/>
        </pc:sldMkLst>
        <pc:spChg chg="mod">
          <ac:chgData name="Hamlet Markarian" userId="4926d2b407f31d77" providerId="LiveId" clId="{EEEC791B-24D3-4C70-B5BC-6F44A4C0C734}" dt="2020-04-09T21:33:01.864" v="2062"/>
          <ac:spMkLst>
            <pc:docMk/>
            <pc:sldMk cId="2450628075" sldId="1452"/>
            <ac:spMk id="16" creationId="{51A55428-D23F-4777-96FE-D91E0B26310D}"/>
          </ac:spMkLst>
        </pc:spChg>
        <pc:spChg chg="del">
          <ac:chgData name="Hamlet Markarian" userId="4926d2b407f31d77" providerId="LiveId" clId="{EEEC791B-24D3-4C70-B5BC-6F44A4C0C734}" dt="2020-04-09T21:32:32.939" v="2060" actId="478"/>
          <ac:spMkLst>
            <pc:docMk/>
            <pc:sldMk cId="2450628075" sldId="1452"/>
            <ac:spMk id="38" creationId="{036F8C97-7B02-435B-AF0A-94C34C8F7A98}"/>
          </ac:spMkLst>
        </pc:spChg>
        <pc:spChg chg="del">
          <ac:chgData name="Hamlet Markarian" userId="4926d2b407f31d77" providerId="LiveId" clId="{EEEC791B-24D3-4C70-B5BC-6F44A4C0C734}" dt="2020-04-09T21:32:31.284" v="2059" actId="478"/>
          <ac:spMkLst>
            <pc:docMk/>
            <pc:sldMk cId="2450628075" sldId="1452"/>
            <ac:spMk id="44" creationId="{A66F03C6-6587-46FD-8A6F-9909825909C7}"/>
          </ac:spMkLst>
        </pc:spChg>
        <pc:spChg chg="del">
          <ac:chgData name="Hamlet Markarian" userId="4926d2b407f31d77" providerId="LiveId" clId="{EEEC791B-24D3-4C70-B5BC-6F44A4C0C734}" dt="2020-04-09T21:32:32.939" v="2060" actId="478"/>
          <ac:spMkLst>
            <pc:docMk/>
            <pc:sldMk cId="2450628075" sldId="1452"/>
            <ac:spMk id="46" creationId="{DF38F3B8-A77E-4D10-862D-53FA237DB93E}"/>
          </ac:spMkLst>
        </pc:spChg>
        <pc:graphicFrameChg chg="add mod modGraphic">
          <ac:chgData name="Hamlet Markarian" userId="4926d2b407f31d77" providerId="LiveId" clId="{EEEC791B-24D3-4C70-B5BC-6F44A4C0C734}" dt="2020-04-09T21:40:28.621" v="2257" actId="207"/>
          <ac:graphicFrameMkLst>
            <pc:docMk/>
            <pc:sldMk cId="2450628075" sldId="1452"/>
            <ac:graphicFrameMk id="9" creationId="{ACF0C606-88BF-4774-8DD9-441098F95379}"/>
          </ac:graphicFrameMkLst>
        </pc:graphicFrameChg>
      </pc:sldChg>
      <pc:sldChg chg="addSp delSp modSp add">
        <pc:chgData name="Hamlet Markarian" userId="4926d2b407f31d77" providerId="LiveId" clId="{EEEC791B-24D3-4C70-B5BC-6F44A4C0C734}" dt="2020-04-09T23:15:45.761" v="3031" actId="1076"/>
        <pc:sldMkLst>
          <pc:docMk/>
          <pc:sldMk cId="2843591133" sldId="1453"/>
        </pc:sldMkLst>
        <pc:spChg chg="add mod ord">
          <ac:chgData name="Hamlet Markarian" userId="4926d2b407f31d77" providerId="LiveId" clId="{EEEC791B-24D3-4C70-B5BC-6F44A4C0C734}" dt="2020-04-09T23:15:45.761" v="3031" actId="1076"/>
          <ac:spMkLst>
            <pc:docMk/>
            <pc:sldMk cId="2843591133" sldId="1453"/>
            <ac:spMk id="6" creationId="{0B586102-E593-4862-8539-648A4A655F3B}"/>
          </ac:spMkLst>
        </pc:spChg>
        <pc:spChg chg="add mod">
          <ac:chgData name="Hamlet Markarian" userId="4926d2b407f31d77" providerId="LiveId" clId="{EEEC791B-24D3-4C70-B5BC-6F44A4C0C734}" dt="2020-04-09T22:29:59.496" v="2548" actId="14100"/>
          <ac:spMkLst>
            <pc:docMk/>
            <pc:sldMk cId="2843591133" sldId="1453"/>
            <ac:spMk id="7" creationId="{D6324E6C-BF06-4707-AA60-4D6E3E7E8278}"/>
          </ac:spMkLst>
        </pc:spChg>
        <pc:spChg chg="add del mod topLvl">
          <ac:chgData name="Hamlet Markarian" userId="4926d2b407f31d77" providerId="LiveId" clId="{EEEC791B-24D3-4C70-B5BC-6F44A4C0C734}" dt="2020-04-09T22:33:04.650" v="2574" actId="478"/>
          <ac:spMkLst>
            <pc:docMk/>
            <pc:sldMk cId="2843591133" sldId="1453"/>
            <ac:spMk id="13" creationId="{8CDE4625-6619-4935-9424-0BB919C34AC3}"/>
          </ac:spMkLst>
        </pc:spChg>
        <pc:spChg chg="mod">
          <ac:chgData name="Hamlet Markarian" userId="4926d2b407f31d77" providerId="LiveId" clId="{EEEC791B-24D3-4C70-B5BC-6F44A4C0C734}" dt="2020-04-09T22:43:34.925" v="2629" actId="6549"/>
          <ac:spMkLst>
            <pc:docMk/>
            <pc:sldMk cId="2843591133" sldId="1453"/>
            <ac:spMk id="16" creationId="{51A55428-D23F-4777-96FE-D91E0B26310D}"/>
          </ac:spMkLst>
        </pc:spChg>
        <pc:spChg chg="ord">
          <ac:chgData name="Hamlet Markarian" userId="4926d2b407f31d77" providerId="LiveId" clId="{EEEC791B-24D3-4C70-B5BC-6F44A4C0C734}" dt="2020-04-09T22:32:41.053" v="2569" actId="167"/>
          <ac:spMkLst>
            <pc:docMk/>
            <pc:sldMk cId="2843591133" sldId="1453"/>
            <ac:spMk id="19" creationId="{42101231-1855-46EE-A3D9-B84E75ACB56A}"/>
          </ac:spMkLst>
        </pc:spChg>
        <pc:grpChg chg="add del mod ord">
          <ac:chgData name="Hamlet Markarian" userId="4926d2b407f31d77" providerId="LiveId" clId="{EEEC791B-24D3-4C70-B5BC-6F44A4C0C734}" dt="2020-04-09T22:33:04.650" v="2574" actId="478"/>
          <ac:grpSpMkLst>
            <pc:docMk/>
            <pc:sldMk cId="2843591133" sldId="1453"/>
            <ac:grpSpMk id="5" creationId="{A9BAB17F-751D-459D-8CBF-A91B7E56113F}"/>
          </ac:grpSpMkLst>
        </pc:grpChg>
        <pc:graphicFrameChg chg="del">
          <ac:chgData name="Hamlet Markarian" userId="4926d2b407f31d77" providerId="LiveId" clId="{EEEC791B-24D3-4C70-B5BC-6F44A4C0C734}" dt="2020-04-09T22:22:48.460" v="2493" actId="478"/>
          <ac:graphicFrameMkLst>
            <pc:docMk/>
            <pc:sldMk cId="2843591133" sldId="1453"/>
            <ac:graphicFrameMk id="9" creationId="{ACF0C606-88BF-4774-8DD9-441098F95379}"/>
          </ac:graphicFrameMkLst>
        </pc:graphicFrameChg>
        <pc:graphicFrameChg chg="add mod topLvl">
          <ac:chgData name="Hamlet Markarian" userId="4926d2b407f31d77" providerId="LiveId" clId="{EEEC791B-24D3-4C70-B5BC-6F44A4C0C734}" dt="2020-04-09T23:15:45.761" v="3031" actId="1076"/>
          <ac:graphicFrameMkLst>
            <pc:docMk/>
            <pc:sldMk cId="2843591133" sldId="1453"/>
            <ac:graphicFrameMk id="12" creationId="{7400EE73-4B1B-413E-9206-5636C8E82060}"/>
          </ac:graphicFrameMkLst>
        </pc:graphicFrameChg>
        <pc:picChg chg="add del mod">
          <ac:chgData name="Hamlet Markarian" userId="4926d2b407f31d77" providerId="LiveId" clId="{EEEC791B-24D3-4C70-B5BC-6F44A4C0C734}" dt="2020-04-09T22:27:07.434" v="2545" actId="478"/>
          <ac:picMkLst>
            <pc:docMk/>
            <pc:sldMk cId="2843591133" sldId="1453"/>
            <ac:picMk id="4" creationId="{7D2C6778-1A68-4230-8C11-D21DB0E243B4}"/>
          </ac:picMkLst>
        </pc:picChg>
        <pc:picChg chg="add del mod">
          <ac:chgData name="Hamlet Markarian" userId="4926d2b407f31d77" providerId="LiveId" clId="{EEEC791B-24D3-4C70-B5BC-6F44A4C0C734}" dt="2020-04-09T22:27:03.675" v="2544" actId="478"/>
          <ac:picMkLst>
            <pc:docMk/>
            <pc:sldMk cId="2843591133" sldId="1453"/>
            <ac:picMk id="10" creationId="{6A1274EC-26A4-47F7-84DD-653270F2487E}"/>
          </ac:picMkLst>
        </pc:picChg>
        <pc:picChg chg="add mod ord">
          <ac:chgData name="Hamlet Markarian" userId="4926d2b407f31d77" providerId="LiveId" clId="{EEEC791B-24D3-4C70-B5BC-6F44A4C0C734}" dt="2020-04-09T23:15:45.761" v="3031" actId="1076"/>
          <ac:picMkLst>
            <pc:docMk/>
            <pc:sldMk cId="2843591133" sldId="1453"/>
            <ac:picMk id="11" creationId="{0284890E-74E6-4905-B444-5302E28C7FD7}"/>
          </ac:picMkLst>
        </pc:picChg>
        <pc:picChg chg="mod">
          <ac:chgData name="Hamlet Markarian" userId="4926d2b407f31d77" providerId="LiveId" clId="{EEEC791B-24D3-4C70-B5BC-6F44A4C0C734}" dt="2020-04-09T22:22:52.604" v="2494" actId="207"/>
          <ac:picMkLst>
            <pc:docMk/>
            <pc:sldMk cId="2843591133" sldId="1453"/>
            <ac:picMk id="22" creationId="{6EC43757-C97F-41D2-9E16-7785831773E6}"/>
          </ac:picMkLst>
        </pc:picChg>
      </pc:sldChg>
      <pc:sldChg chg="addSp delSp modSp add">
        <pc:chgData name="Hamlet Markarian" userId="4926d2b407f31d77" providerId="LiveId" clId="{EEEC791B-24D3-4C70-B5BC-6F44A4C0C734}" dt="2020-04-09T22:43:41.279" v="2630"/>
        <pc:sldMkLst>
          <pc:docMk/>
          <pc:sldMk cId="3166885443" sldId="1454"/>
        </pc:sldMkLst>
        <pc:spChg chg="add del mod">
          <ac:chgData name="Hamlet Markarian" userId="4926d2b407f31d77" providerId="LiveId" clId="{EEEC791B-24D3-4C70-B5BC-6F44A4C0C734}" dt="2020-04-09T22:41:57.315" v="2615" actId="478"/>
          <ac:spMkLst>
            <pc:docMk/>
            <pc:sldMk cId="3166885443" sldId="1454"/>
            <ac:spMk id="3" creationId="{5652B23F-757F-481D-A92B-7EF3CFC4B9AF}"/>
          </ac:spMkLst>
        </pc:spChg>
        <pc:spChg chg="del">
          <ac:chgData name="Hamlet Markarian" userId="4926d2b407f31d77" providerId="LiveId" clId="{EEEC791B-24D3-4C70-B5BC-6F44A4C0C734}" dt="2020-04-09T22:34:47.698" v="2588" actId="478"/>
          <ac:spMkLst>
            <pc:docMk/>
            <pc:sldMk cId="3166885443" sldId="1454"/>
            <ac:spMk id="6" creationId="{0B586102-E593-4862-8539-648A4A655F3B}"/>
          </ac:spMkLst>
        </pc:spChg>
        <pc:spChg chg="mod">
          <ac:chgData name="Hamlet Markarian" userId="4926d2b407f31d77" providerId="LiveId" clId="{EEEC791B-24D3-4C70-B5BC-6F44A4C0C734}" dt="2020-04-09T22:41:51.287" v="2614" actId="12"/>
          <ac:spMkLst>
            <pc:docMk/>
            <pc:sldMk cId="3166885443" sldId="1454"/>
            <ac:spMk id="7" creationId="{D6324E6C-BF06-4707-AA60-4D6E3E7E8278}"/>
          </ac:spMkLst>
        </pc:spChg>
        <pc:spChg chg="add del mod">
          <ac:chgData name="Hamlet Markarian" userId="4926d2b407f31d77" providerId="LiveId" clId="{EEEC791B-24D3-4C70-B5BC-6F44A4C0C734}" dt="2020-04-09T22:42:00.122" v="2616" actId="478"/>
          <ac:spMkLst>
            <pc:docMk/>
            <pc:sldMk cId="3166885443" sldId="1454"/>
            <ac:spMk id="13" creationId="{84643131-0A78-484C-8887-5279EFE035B5}"/>
          </ac:spMkLst>
        </pc:spChg>
        <pc:spChg chg="add del mod">
          <ac:chgData name="Hamlet Markarian" userId="4926d2b407f31d77" providerId="LiveId" clId="{EEEC791B-24D3-4C70-B5BC-6F44A4C0C734}" dt="2020-04-09T22:42:00.122" v="2616" actId="478"/>
          <ac:spMkLst>
            <pc:docMk/>
            <pc:sldMk cId="3166885443" sldId="1454"/>
            <ac:spMk id="14" creationId="{6663AC7D-CB00-49F0-AF55-6B635B892FF3}"/>
          </ac:spMkLst>
        </pc:spChg>
        <pc:spChg chg="mod">
          <ac:chgData name="Hamlet Markarian" userId="4926d2b407f31d77" providerId="LiveId" clId="{EEEC791B-24D3-4C70-B5BC-6F44A4C0C734}" dt="2020-04-09T22:43:41.279" v="2630"/>
          <ac:spMkLst>
            <pc:docMk/>
            <pc:sldMk cId="3166885443" sldId="1454"/>
            <ac:spMk id="16" creationId="{51A55428-D23F-4777-96FE-D91E0B26310D}"/>
          </ac:spMkLst>
        </pc:spChg>
        <pc:graphicFrameChg chg="del">
          <ac:chgData name="Hamlet Markarian" userId="4926d2b407f31d77" providerId="LiveId" clId="{EEEC791B-24D3-4C70-B5BC-6F44A4C0C734}" dt="2020-04-09T22:34:46.772" v="2587" actId="478"/>
          <ac:graphicFrameMkLst>
            <pc:docMk/>
            <pc:sldMk cId="3166885443" sldId="1454"/>
            <ac:graphicFrameMk id="12" creationId="{7400EE73-4B1B-413E-9206-5636C8E82060}"/>
          </ac:graphicFrameMkLst>
        </pc:graphicFrameChg>
        <pc:picChg chg="del">
          <ac:chgData name="Hamlet Markarian" userId="4926d2b407f31d77" providerId="LiveId" clId="{EEEC791B-24D3-4C70-B5BC-6F44A4C0C734}" dt="2020-04-09T22:34:46.043" v="2586" actId="478"/>
          <ac:picMkLst>
            <pc:docMk/>
            <pc:sldMk cId="3166885443" sldId="1454"/>
            <ac:picMk id="11" creationId="{0284890E-74E6-4905-B444-5302E28C7FD7}"/>
          </ac:picMkLst>
        </pc:picChg>
        <pc:cxnChg chg="add del mod">
          <ac:chgData name="Hamlet Markarian" userId="4926d2b407f31d77" providerId="LiveId" clId="{EEEC791B-24D3-4C70-B5BC-6F44A4C0C734}" dt="2020-04-09T22:41:57.315" v="2615" actId="478"/>
          <ac:cxnSpMkLst>
            <pc:docMk/>
            <pc:sldMk cId="3166885443" sldId="1454"/>
            <ac:cxnSpMk id="5" creationId="{CF50A0C3-780E-4A9C-BA0A-D2ABE47C0E1B}"/>
          </ac:cxnSpMkLst>
        </pc:cxnChg>
      </pc:sldChg>
      <pc:sldChg chg="addSp delSp modSp add">
        <pc:chgData name="Hamlet Markarian" userId="4926d2b407f31d77" providerId="LiveId" clId="{EEEC791B-24D3-4C70-B5BC-6F44A4C0C734}" dt="2020-04-09T22:55:11.073" v="2730" actId="14100"/>
        <pc:sldMkLst>
          <pc:docMk/>
          <pc:sldMk cId="107762672" sldId="1455"/>
        </pc:sldMkLst>
        <pc:spChg chg="del">
          <ac:chgData name="Hamlet Markarian" userId="4926d2b407f31d77" providerId="LiveId" clId="{EEEC791B-24D3-4C70-B5BC-6F44A4C0C734}" dt="2020-04-09T22:43:00.619" v="2623" actId="478"/>
          <ac:spMkLst>
            <pc:docMk/>
            <pc:sldMk cId="107762672" sldId="1455"/>
            <ac:spMk id="7" creationId="{D6324E6C-BF06-4707-AA60-4D6E3E7E8278}"/>
          </ac:spMkLst>
        </pc:spChg>
        <pc:spChg chg="add mod">
          <ac:chgData name="Hamlet Markarian" userId="4926d2b407f31d77" providerId="LiveId" clId="{EEEC791B-24D3-4C70-B5BC-6F44A4C0C734}" dt="2020-04-09T22:49:50.714" v="2703" actId="1076"/>
          <ac:spMkLst>
            <pc:docMk/>
            <pc:sldMk cId="107762672" sldId="1455"/>
            <ac:spMk id="8" creationId="{66523EB2-37C8-4DB8-B95C-EE564250CC12}"/>
          </ac:spMkLst>
        </pc:spChg>
        <pc:spChg chg="add mod">
          <ac:chgData name="Hamlet Markarian" userId="4926d2b407f31d77" providerId="LiveId" clId="{EEEC791B-24D3-4C70-B5BC-6F44A4C0C734}" dt="2020-04-09T22:51:23.958" v="2711" actId="948"/>
          <ac:spMkLst>
            <pc:docMk/>
            <pc:sldMk cId="107762672" sldId="1455"/>
            <ac:spMk id="11" creationId="{B57AF0EE-5E37-4D6D-AA74-71E686433040}"/>
          </ac:spMkLst>
        </pc:spChg>
        <pc:spChg chg="add mod">
          <ac:chgData name="Hamlet Markarian" userId="4926d2b407f31d77" providerId="LiveId" clId="{EEEC791B-24D3-4C70-B5BC-6F44A4C0C734}" dt="2020-04-09T22:55:11.073" v="2730" actId="14100"/>
          <ac:spMkLst>
            <pc:docMk/>
            <pc:sldMk cId="107762672" sldId="1455"/>
            <ac:spMk id="13" creationId="{C590DD82-20E7-4213-9037-0B20435E62D3}"/>
          </ac:spMkLst>
        </pc:spChg>
        <pc:spChg chg="mod">
          <ac:chgData name="Hamlet Markarian" userId="4926d2b407f31d77" providerId="LiveId" clId="{EEEC791B-24D3-4C70-B5BC-6F44A4C0C734}" dt="2020-04-09T22:43:45.653" v="2631" actId="20577"/>
          <ac:spMkLst>
            <pc:docMk/>
            <pc:sldMk cId="107762672" sldId="1455"/>
            <ac:spMk id="16" creationId="{51A55428-D23F-4777-96FE-D91E0B26310D}"/>
          </ac:spMkLst>
        </pc:spChg>
        <pc:spChg chg="add mod ord">
          <ac:chgData name="Hamlet Markarian" userId="4926d2b407f31d77" providerId="LiveId" clId="{EEEC791B-24D3-4C70-B5BC-6F44A4C0C734}" dt="2020-04-09T22:51:54.788" v="2718" actId="207"/>
          <ac:spMkLst>
            <pc:docMk/>
            <pc:sldMk cId="107762672" sldId="1455"/>
            <ac:spMk id="18" creationId="{6C766952-4384-44FB-96AB-1095949ABE87}"/>
          </ac:spMkLst>
        </pc:spChg>
        <pc:spChg chg="mod">
          <ac:chgData name="Hamlet Markarian" userId="4926d2b407f31d77" providerId="LiveId" clId="{EEEC791B-24D3-4C70-B5BC-6F44A4C0C734}" dt="2020-04-09T22:51:39.001" v="2713" actId="14100"/>
          <ac:spMkLst>
            <pc:docMk/>
            <pc:sldMk cId="107762672" sldId="1455"/>
            <ac:spMk id="19" creationId="{42101231-1855-46EE-A3D9-B84E75ACB56A}"/>
          </ac:spMkLst>
        </pc:spChg>
        <pc:cxnChg chg="add mod">
          <ac:chgData name="Hamlet Markarian" userId="4926d2b407f31d77" providerId="LiveId" clId="{EEEC791B-24D3-4C70-B5BC-6F44A4C0C734}" dt="2020-04-09T22:49:50.714" v="2703" actId="1076"/>
          <ac:cxnSpMkLst>
            <pc:docMk/>
            <pc:sldMk cId="107762672" sldId="1455"/>
            <ac:cxnSpMk id="9" creationId="{62F3E2D9-4C6E-47E8-90D6-F6A760FCB458}"/>
          </ac:cxnSpMkLst>
        </pc:cxnChg>
        <pc:cxnChg chg="add del mod">
          <ac:chgData name="Hamlet Markarian" userId="4926d2b407f31d77" providerId="LiveId" clId="{EEEC791B-24D3-4C70-B5BC-6F44A4C0C734}" dt="2020-04-09T22:51:06.906" v="2710" actId="478"/>
          <ac:cxnSpMkLst>
            <pc:docMk/>
            <pc:sldMk cId="107762672" sldId="1455"/>
            <ac:cxnSpMk id="10" creationId="{AD1E4512-A381-4B62-9A4A-6BCC632BA98D}"/>
          </ac:cxnSpMkLst>
        </pc:cxnChg>
        <pc:cxnChg chg="add del mod">
          <ac:chgData name="Hamlet Markarian" userId="4926d2b407f31d77" providerId="LiveId" clId="{EEEC791B-24D3-4C70-B5BC-6F44A4C0C734}" dt="2020-04-09T22:51:03.578" v="2709" actId="478"/>
          <ac:cxnSpMkLst>
            <pc:docMk/>
            <pc:sldMk cId="107762672" sldId="1455"/>
            <ac:cxnSpMk id="17" creationId="{793E0AE8-8E58-4596-9513-F69F4AB7F9BF}"/>
          </ac:cxnSpMkLst>
        </pc:cxnChg>
      </pc:sldChg>
      <pc:sldChg chg="addSp delSp modSp add ord">
        <pc:chgData name="Hamlet Markarian" userId="4926d2b407f31d77" providerId="LiveId" clId="{EEEC791B-24D3-4C70-B5BC-6F44A4C0C734}" dt="2020-04-09T23:15:19.382" v="3030" actId="14100"/>
        <pc:sldMkLst>
          <pc:docMk/>
          <pc:sldMk cId="1217705752" sldId="1456"/>
        </pc:sldMkLst>
        <pc:spChg chg="del">
          <ac:chgData name="Hamlet Markarian" userId="4926d2b407f31d77" providerId="LiveId" clId="{EEEC791B-24D3-4C70-B5BC-6F44A4C0C734}" dt="2020-04-09T22:55:33.723" v="2734" actId="478"/>
          <ac:spMkLst>
            <pc:docMk/>
            <pc:sldMk cId="1217705752" sldId="1456"/>
            <ac:spMk id="7" creationId="{D6324E6C-BF06-4707-AA60-4D6E3E7E8278}"/>
          </ac:spMkLst>
        </pc:spChg>
        <pc:spChg chg="add mod">
          <ac:chgData name="Hamlet Markarian" userId="4926d2b407f31d77" providerId="LiveId" clId="{EEEC791B-24D3-4C70-B5BC-6F44A4C0C734}" dt="2020-04-09T22:56:08.695" v="2737" actId="20577"/>
          <ac:spMkLst>
            <pc:docMk/>
            <pc:sldMk cId="1217705752" sldId="1456"/>
            <ac:spMk id="8" creationId="{E79C2B40-473F-4CFF-BAD8-82587DD19E31}"/>
          </ac:spMkLst>
        </pc:spChg>
        <pc:spChg chg="add mod ord">
          <ac:chgData name="Hamlet Markarian" userId="4926d2b407f31d77" providerId="LiveId" clId="{EEEC791B-24D3-4C70-B5BC-6F44A4C0C734}" dt="2020-04-09T23:15:16.855" v="3029" actId="14100"/>
          <ac:spMkLst>
            <pc:docMk/>
            <pc:sldMk cId="1217705752" sldId="1456"/>
            <ac:spMk id="11" creationId="{B3208293-2432-40B8-885A-BB198A0C4660}"/>
          </ac:spMkLst>
        </pc:spChg>
        <pc:spChg chg="add mod">
          <ac:chgData name="Hamlet Markarian" userId="4926d2b407f31d77" providerId="LiveId" clId="{EEEC791B-24D3-4C70-B5BC-6F44A4C0C734}" dt="2020-04-09T23:11:51.408" v="2975" actId="113"/>
          <ac:spMkLst>
            <pc:docMk/>
            <pc:sldMk cId="1217705752" sldId="1456"/>
            <ac:spMk id="12" creationId="{B0D696AB-C48F-4A6D-AD63-905CA7086DCD}"/>
          </ac:spMkLst>
        </pc:spChg>
        <pc:spChg chg="add mod">
          <ac:chgData name="Hamlet Markarian" userId="4926d2b407f31d77" providerId="LiveId" clId="{EEEC791B-24D3-4C70-B5BC-6F44A4C0C734}" dt="2020-04-09T23:10:54.305" v="2973" actId="1036"/>
          <ac:spMkLst>
            <pc:docMk/>
            <pc:sldMk cId="1217705752" sldId="1456"/>
            <ac:spMk id="13" creationId="{09735762-7F17-43D7-9070-A29B5F27EFD0}"/>
          </ac:spMkLst>
        </pc:spChg>
        <pc:spChg chg="add del mod">
          <ac:chgData name="Hamlet Markarian" userId="4926d2b407f31d77" providerId="LiveId" clId="{EEEC791B-24D3-4C70-B5BC-6F44A4C0C734}" dt="2020-04-09T23:06:39.818" v="2903" actId="478"/>
          <ac:spMkLst>
            <pc:docMk/>
            <pc:sldMk cId="1217705752" sldId="1456"/>
            <ac:spMk id="15" creationId="{1C2DE26A-007E-4F66-8FA4-1E37206AD8F1}"/>
          </ac:spMkLst>
        </pc:spChg>
        <pc:spChg chg="add del mod">
          <ac:chgData name="Hamlet Markarian" userId="4926d2b407f31d77" providerId="LiveId" clId="{EEEC791B-24D3-4C70-B5BC-6F44A4C0C734}" dt="2020-04-09T23:06:27.434" v="2902" actId="478"/>
          <ac:spMkLst>
            <pc:docMk/>
            <pc:sldMk cId="1217705752" sldId="1456"/>
            <ac:spMk id="17" creationId="{696E3A71-86FD-4B06-B8C9-415E47777C9B}"/>
          </ac:spMkLst>
        </pc:spChg>
        <pc:spChg chg="add del mod">
          <ac:chgData name="Hamlet Markarian" userId="4926d2b407f31d77" providerId="LiveId" clId="{EEEC791B-24D3-4C70-B5BC-6F44A4C0C734}" dt="2020-04-09T23:06:25.523" v="2901" actId="478"/>
          <ac:spMkLst>
            <pc:docMk/>
            <pc:sldMk cId="1217705752" sldId="1456"/>
            <ac:spMk id="18" creationId="{E85B6EC8-5EEE-48AF-A2D5-31A182046EA9}"/>
          </ac:spMkLst>
        </pc:spChg>
        <pc:spChg chg="mod">
          <ac:chgData name="Hamlet Markarian" userId="4926d2b407f31d77" providerId="LiveId" clId="{EEEC791B-24D3-4C70-B5BC-6F44A4C0C734}" dt="2020-04-09T23:15:19.382" v="3030" actId="14100"/>
          <ac:spMkLst>
            <pc:docMk/>
            <pc:sldMk cId="1217705752" sldId="1456"/>
            <ac:spMk id="19" creationId="{42101231-1855-46EE-A3D9-B84E75ACB56A}"/>
          </ac:spMkLst>
        </pc:spChg>
        <pc:graphicFrameChg chg="add del mod">
          <ac:chgData name="Hamlet Markarian" userId="4926d2b407f31d77" providerId="LiveId" clId="{EEEC791B-24D3-4C70-B5BC-6F44A4C0C734}" dt="2020-04-09T22:58:59.757" v="2767" actId="478"/>
          <ac:graphicFrameMkLst>
            <pc:docMk/>
            <pc:sldMk cId="1217705752" sldId="1456"/>
            <ac:graphicFrameMk id="5" creationId="{41C85FFB-6555-4734-B278-5E465AFE2744}"/>
          </ac:graphicFrameMkLst>
        </pc:graphicFrameChg>
        <pc:graphicFrameChg chg="add mod modGraphic">
          <ac:chgData name="Hamlet Markarian" userId="4926d2b407f31d77" providerId="LiveId" clId="{EEEC791B-24D3-4C70-B5BC-6F44A4C0C734}" dt="2020-04-09T23:10:44.009" v="2970"/>
          <ac:graphicFrameMkLst>
            <pc:docMk/>
            <pc:sldMk cId="1217705752" sldId="1456"/>
            <ac:graphicFrameMk id="6" creationId="{BB61451B-6425-4E9C-80FF-77F02265BF6F}"/>
          </ac:graphicFrameMkLst>
        </pc:graphicFrameChg>
        <pc:cxnChg chg="add mod">
          <ac:chgData name="Hamlet Markarian" userId="4926d2b407f31d77" providerId="LiveId" clId="{EEEC791B-24D3-4C70-B5BC-6F44A4C0C734}" dt="2020-04-09T22:56:17.182" v="2740" actId="14100"/>
          <ac:cxnSpMkLst>
            <pc:docMk/>
            <pc:sldMk cId="1217705752" sldId="1456"/>
            <ac:cxnSpMk id="9" creationId="{7CE90726-87BA-4062-9648-E6EBD54DFD92}"/>
          </ac:cxnSpMkLst>
        </pc:cxnChg>
      </pc:sldChg>
      <pc:sldChg chg="addSp delSp modSp add">
        <pc:chgData name="Hamlet Markarian" userId="4926d2b407f31d77" providerId="LiveId" clId="{EEEC791B-24D3-4C70-B5BC-6F44A4C0C734}" dt="2020-04-09T23:15:10.658" v="3028" actId="14100"/>
        <pc:sldMkLst>
          <pc:docMk/>
          <pc:sldMk cId="586486166" sldId="1457"/>
        </pc:sldMkLst>
        <pc:spChg chg="mod">
          <ac:chgData name="Hamlet Markarian" userId="4926d2b407f31d77" providerId="LiveId" clId="{EEEC791B-24D3-4C70-B5BC-6F44A4C0C734}" dt="2020-04-09T23:15:07.223" v="3027" actId="14100"/>
          <ac:spMkLst>
            <pc:docMk/>
            <pc:sldMk cId="586486166" sldId="1457"/>
            <ac:spMk id="11" creationId="{B3208293-2432-40B8-885A-BB198A0C4660}"/>
          </ac:spMkLst>
        </pc:spChg>
        <pc:spChg chg="mod">
          <ac:chgData name="Hamlet Markarian" userId="4926d2b407f31d77" providerId="LiveId" clId="{EEEC791B-24D3-4C70-B5BC-6F44A4C0C734}" dt="2020-04-09T23:14:46.185" v="3022" actId="14100"/>
          <ac:spMkLst>
            <pc:docMk/>
            <pc:sldMk cId="586486166" sldId="1457"/>
            <ac:spMk id="12" creationId="{B0D696AB-C48F-4A6D-AD63-905CA7086DCD}"/>
          </ac:spMkLst>
        </pc:spChg>
        <pc:spChg chg="del">
          <ac:chgData name="Hamlet Markarian" userId="4926d2b407f31d77" providerId="LiveId" clId="{EEEC791B-24D3-4C70-B5BC-6F44A4C0C734}" dt="2020-04-09T23:12:12.370" v="2980" actId="478"/>
          <ac:spMkLst>
            <pc:docMk/>
            <pc:sldMk cId="586486166" sldId="1457"/>
            <ac:spMk id="13" creationId="{09735762-7F17-43D7-9070-A29B5F27EFD0}"/>
          </ac:spMkLst>
        </pc:spChg>
        <pc:spChg chg="add mod">
          <ac:chgData name="Hamlet Markarian" userId="4926d2b407f31d77" providerId="LiveId" clId="{EEEC791B-24D3-4C70-B5BC-6F44A4C0C734}" dt="2020-04-09T23:14:55.799" v="3025" actId="1076"/>
          <ac:spMkLst>
            <pc:docMk/>
            <pc:sldMk cId="586486166" sldId="1457"/>
            <ac:spMk id="14" creationId="{497803DB-7907-4814-977A-AB3D0F5369A4}"/>
          </ac:spMkLst>
        </pc:spChg>
        <pc:spChg chg="add mod">
          <ac:chgData name="Hamlet Markarian" userId="4926d2b407f31d77" providerId="LiveId" clId="{EEEC791B-24D3-4C70-B5BC-6F44A4C0C734}" dt="2020-04-09T23:15:01.858" v="3026" actId="1076"/>
          <ac:spMkLst>
            <pc:docMk/>
            <pc:sldMk cId="586486166" sldId="1457"/>
            <ac:spMk id="15" creationId="{AB96C297-D221-476C-A643-BDFCE610060C}"/>
          </ac:spMkLst>
        </pc:spChg>
        <pc:spChg chg="mod">
          <ac:chgData name="Hamlet Markarian" userId="4926d2b407f31d77" providerId="LiveId" clId="{EEEC791B-24D3-4C70-B5BC-6F44A4C0C734}" dt="2020-04-09T23:15:10.658" v="3028" actId="14100"/>
          <ac:spMkLst>
            <pc:docMk/>
            <pc:sldMk cId="586486166" sldId="1457"/>
            <ac:spMk id="19" creationId="{42101231-1855-46EE-A3D9-B84E75ACB56A}"/>
          </ac:spMkLst>
        </pc:spChg>
        <pc:graphicFrameChg chg="del">
          <ac:chgData name="Hamlet Markarian" userId="4926d2b407f31d77" providerId="LiveId" clId="{EEEC791B-24D3-4C70-B5BC-6F44A4C0C734}" dt="2020-04-09T23:12:22.388" v="2982" actId="478"/>
          <ac:graphicFrameMkLst>
            <pc:docMk/>
            <pc:sldMk cId="586486166" sldId="1457"/>
            <ac:graphicFrameMk id="6" creationId="{BB61451B-6425-4E9C-80FF-77F02265BF6F}"/>
          </ac:graphicFrameMkLst>
        </pc:graphicFrameChg>
      </pc:sldChg>
    </pc:docChg>
  </pc:docChgLst>
  <pc:docChgLst>
    <pc:chgData name="Hamlet Markarian" userId="4926d2b407f31d77" providerId="LiveId" clId="{38B7B751-434C-49B6-9017-56BA1C8444E5}"/>
    <pc:docChg chg="undo redo custSel addSld modSld">
      <pc:chgData name="Hamlet Markarian" userId="4926d2b407f31d77" providerId="LiveId" clId="{38B7B751-434C-49B6-9017-56BA1C8444E5}" dt="2020-03-06T09:05:24.242" v="1671" actId="1076"/>
      <pc:docMkLst>
        <pc:docMk/>
      </pc:docMkLst>
      <pc:sldChg chg="addSp delSp modSp setBg">
        <pc:chgData name="Hamlet Markarian" userId="4926d2b407f31d77" providerId="LiveId" clId="{38B7B751-434C-49B6-9017-56BA1C8444E5}" dt="2020-03-06T08:22:20.777" v="1143"/>
        <pc:sldMkLst>
          <pc:docMk/>
          <pc:sldMk cId="1488022321" sldId="1336"/>
        </pc:sldMkLst>
        <pc:spChg chg="add del mod">
          <ac:chgData name="Hamlet Markarian" userId="4926d2b407f31d77" providerId="LiveId" clId="{38B7B751-434C-49B6-9017-56BA1C8444E5}" dt="2020-03-06T08:22:20.777" v="1143"/>
          <ac:spMkLst>
            <pc:docMk/>
            <pc:sldMk cId="1488022321" sldId="1336"/>
            <ac:spMk id="2" creationId="{ABF30A9F-EEC2-4D8E-9A54-F0A0B9E37365}"/>
          </ac:spMkLst>
        </pc:spChg>
        <pc:spChg chg="add del mod">
          <ac:chgData name="Hamlet Markarian" userId="4926d2b407f31d77" providerId="LiveId" clId="{38B7B751-434C-49B6-9017-56BA1C8444E5}" dt="2020-03-06T08:22:20.777" v="1143"/>
          <ac:spMkLst>
            <pc:docMk/>
            <pc:sldMk cId="1488022321" sldId="1336"/>
            <ac:spMk id="5" creationId="{28DC324E-E9E3-40D6-8CF3-255940B44968}"/>
          </ac:spMkLst>
        </pc:spChg>
        <pc:spChg chg="add mod ord">
          <ac:chgData name="Hamlet Markarian" userId="4926d2b407f31d77" providerId="LiveId" clId="{38B7B751-434C-49B6-9017-56BA1C8444E5}" dt="2020-03-06T08:21:57.613" v="1141" actId="14100"/>
          <ac:spMkLst>
            <pc:docMk/>
            <pc:sldMk cId="1488022321" sldId="1336"/>
            <ac:spMk id="8" creationId="{A3D43B73-2B0A-4CDF-8104-3D3F930D4D40}"/>
          </ac:spMkLst>
        </pc:spChg>
      </pc:sldChg>
      <pc:sldChg chg="addSp modSp">
        <pc:chgData name="Hamlet Markarian" userId="4926d2b407f31d77" providerId="LiveId" clId="{38B7B751-434C-49B6-9017-56BA1C8444E5}" dt="2020-03-06T08:22:46.786" v="1151" actId="692"/>
        <pc:sldMkLst>
          <pc:docMk/>
          <pc:sldMk cId="654919211" sldId="1421"/>
        </pc:sldMkLst>
        <pc:spChg chg="add mod ord">
          <ac:chgData name="Hamlet Markarian" userId="4926d2b407f31d77" providerId="LiveId" clId="{38B7B751-434C-49B6-9017-56BA1C8444E5}" dt="2020-03-06T06:39:07.277" v="67" actId="207"/>
          <ac:spMkLst>
            <pc:docMk/>
            <pc:sldMk cId="654919211" sldId="1421"/>
            <ac:spMk id="2" creationId="{04255A48-2E46-447F-98DA-0E287025F3FD}"/>
          </ac:spMkLst>
        </pc:spChg>
        <pc:spChg chg="add mod">
          <ac:chgData name="Hamlet Markarian" userId="4926d2b407f31d77" providerId="LiveId" clId="{38B7B751-434C-49B6-9017-56BA1C8444E5}" dt="2020-03-06T06:41:47.192" v="109" actId="20577"/>
          <ac:spMkLst>
            <pc:docMk/>
            <pc:sldMk cId="654919211" sldId="1421"/>
            <ac:spMk id="4" creationId="{D8F5EDA6-2B9A-421A-B29D-C5635BF499E3}"/>
          </ac:spMkLst>
        </pc:spChg>
        <pc:spChg chg="mod ord">
          <ac:chgData name="Hamlet Markarian" userId="4926d2b407f31d77" providerId="LiveId" clId="{38B7B751-434C-49B6-9017-56BA1C8444E5}" dt="2020-03-06T06:39:48.273" v="86" actId="1076"/>
          <ac:spMkLst>
            <pc:docMk/>
            <pc:sldMk cId="654919211" sldId="1421"/>
            <ac:spMk id="19" creationId="{42101231-1855-46EE-A3D9-B84E75ACB56A}"/>
          </ac:spMkLst>
        </pc:spChg>
        <pc:spChg chg="mod">
          <ac:chgData name="Hamlet Markarian" userId="4926d2b407f31d77" providerId="LiveId" clId="{38B7B751-434C-49B6-9017-56BA1C8444E5}" dt="2020-03-06T06:41:03.396" v="99" actId="1076"/>
          <ac:spMkLst>
            <pc:docMk/>
            <pc:sldMk cId="654919211" sldId="1421"/>
            <ac:spMk id="20" creationId="{2F2415B0-F1C4-4313-9038-A3884674CC46}"/>
          </ac:spMkLst>
        </pc:spChg>
        <pc:spChg chg="add mod">
          <ac:chgData name="Hamlet Markarian" userId="4926d2b407f31d77" providerId="LiveId" clId="{38B7B751-434C-49B6-9017-56BA1C8444E5}" dt="2020-03-06T06:42:50.574" v="136" actId="207"/>
          <ac:spMkLst>
            <pc:docMk/>
            <pc:sldMk cId="654919211" sldId="1421"/>
            <ac:spMk id="21" creationId="{6FB9C1BA-8A6F-4105-8DC8-F568E0F6B384}"/>
          </ac:spMkLst>
        </pc:spChg>
        <pc:spChg chg="add mod">
          <ac:chgData name="Hamlet Markarian" userId="4926d2b407f31d77" providerId="LiveId" clId="{38B7B751-434C-49B6-9017-56BA1C8444E5}" dt="2020-03-06T06:44:39.549" v="172" actId="14100"/>
          <ac:spMkLst>
            <pc:docMk/>
            <pc:sldMk cId="654919211" sldId="1421"/>
            <ac:spMk id="22" creationId="{42A9E9AD-9954-4875-868E-67616CB7A794}"/>
          </ac:spMkLst>
        </pc:spChg>
        <pc:spChg chg="add mod">
          <ac:chgData name="Hamlet Markarian" userId="4926d2b407f31d77" providerId="LiveId" clId="{38B7B751-434C-49B6-9017-56BA1C8444E5}" dt="2020-03-06T06:42:11.701" v="118" actId="1076"/>
          <ac:spMkLst>
            <pc:docMk/>
            <pc:sldMk cId="654919211" sldId="1421"/>
            <ac:spMk id="23" creationId="{E477416C-FDBE-48AC-88D1-2413BF9F49CC}"/>
          </ac:spMkLst>
        </pc:spChg>
        <pc:spChg chg="add mod">
          <ac:chgData name="Hamlet Markarian" userId="4926d2b407f31d77" providerId="LiveId" clId="{38B7B751-434C-49B6-9017-56BA1C8444E5}" dt="2020-03-06T06:42:11.701" v="118" actId="1076"/>
          <ac:spMkLst>
            <pc:docMk/>
            <pc:sldMk cId="654919211" sldId="1421"/>
            <ac:spMk id="24" creationId="{72960600-7804-4DF2-BD0F-91C8D735916D}"/>
          </ac:spMkLst>
        </pc:spChg>
        <pc:spChg chg="add mod">
          <ac:chgData name="Hamlet Markarian" userId="4926d2b407f31d77" providerId="LiveId" clId="{38B7B751-434C-49B6-9017-56BA1C8444E5}" dt="2020-03-06T06:42:44.981" v="135" actId="207"/>
          <ac:spMkLst>
            <pc:docMk/>
            <pc:sldMk cId="654919211" sldId="1421"/>
            <ac:spMk id="25" creationId="{49CBAFB5-26A8-410C-8116-417F5FE0A7FF}"/>
          </ac:spMkLst>
        </pc:spChg>
        <pc:spChg chg="add mod">
          <ac:chgData name="Hamlet Markarian" userId="4926d2b407f31d77" providerId="LiveId" clId="{38B7B751-434C-49B6-9017-56BA1C8444E5}" dt="2020-03-06T06:42:19.881" v="121" actId="1076"/>
          <ac:spMkLst>
            <pc:docMk/>
            <pc:sldMk cId="654919211" sldId="1421"/>
            <ac:spMk id="27" creationId="{1BE4CAFC-320F-4067-B847-B57A67AECA05}"/>
          </ac:spMkLst>
        </pc:spChg>
        <pc:spChg chg="add mod">
          <ac:chgData name="Hamlet Markarian" userId="4926d2b407f31d77" providerId="LiveId" clId="{38B7B751-434C-49B6-9017-56BA1C8444E5}" dt="2020-03-06T06:44:11.586" v="169" actId="1076"/>
          <ac:spMkLst>
            <pc:docMk/>
            <pc:sldMk cId="654919211" sldId="1421"/>
            <ac:spMk id="28" creationId="{E4C6B51C-D947-43B3-9B01-CC82AC22908C}"/>
          </ac:spMkLst>
        </pc:spChg>
        <pc:spChg chg="add mod">
          <ac:chgData name="Hamlet Markarian" userId="4926d2b407f31d77" providerId="LiveId" clId="{38B7B751-434C-49B6-9017-56BA1C8444E5}" dt="2020-03-06T06:44:11.586" v="169" actId="1076"/>
          <ac:spMkLst>
            <pc:docMk/>
            <pc:sldMk cId="654919211" sldId="1421"/>
            <ac:spMk id="29" creationId="{7217DB6E-FB82-4676-B03E-D9819D095EAF}"/>
          </ac:spMkLst>
        </pc:spChg>
        <pc:picChg chg="mod">
          <ac:chgData name="Hamlet Markarian" userId="4926d2b407f31d77" providerId="LiveId" clId="{38B7B751-434C-49B6-9017-56BA1C8444E5}" dt="2020-03-06T07:50:43.428" v="781" actId="207"/>
          <ac:picMkLst>
            <pc:docMk/>
            <pc:sldMk cId="654919211" sldId="1421"/>
            <ac:picMk id="26" creationId="{8CD20B1E-A7B4-4975-963E-93362DE6B185}"/>
          </ac:picMkLst>
        </pc:picChg>
        <pc:cxnChg chg="add mod">
          <ac:chgData name="Hamlet Markarian" userId="4926d2b407f31d77" providerId="LiveId" clId="{38B7B751-434C-49B6-9017-56BA1C8444E5}" dt="2020-03-06T08:22:46.786" v="1151" actId="692"/>
          <ac:cxnSpMkLst>
            <pc:docMk/>
            <pc:sldMk cId="654919211" sldId="1421"/>
            <ac:cxnSpMk id="6" creationId="{E812B600-3CFE-493E-BE34-FB8A6C902A4F}"/>
          </ac:cxnSpMkLst>
        </pc:cxnChg>
        <pc:cxnChg chg="add mod">
          <ac:chgData name="Hamlet Markarian" userId="4926d2b407f31d77" providerId="LiveId" clId="{38B7B751-434C-49B6-9017-56BA1C8444E5}" dt="2020-03-06T08:22:42.174" v="1147" actId="692"/>
          <ac:cxnSpMkLst>
            <pc:docMk/>
            <pc:sldMk cId="654919211" sldId="1421"/>
            <ac:cxnSpMk id="30" creationId="{FE883538-3C90-4E0B-8085-CA1E2BB57F1E}"/>
          </ac:cxnSpMkLst>
        </pc:cxnChg>
      </pc:sldChg>
      <pc:sldChg chg="addSp delSp modSp add delAnim modAnim">
        <pc:chgData name="Hamlet Markarian" userId="4926d2b407f31d77" providerId="LiveId" clId="{38B7B751-434C-49B6-9017-56BA1C8444E5}" dt="2020-03-06T07:53:24.852" v="801" actId="207"/>
        <pc:sldMkLst>
          <pc:docMk/>
          <pc:sldMk cId="1100653396" sldId="1422"/>
        </pc:sldMkLst>
        <pc:spChg chg="mod">
          <ac:chgData name="Hamlet Markarian" userId="4926d2b407f31d77" providerId="LiveId" clId="{38B7B751-434C-49B6-9017-56BA1C8444E5}" dt="2020-03-06T06:54:04.681" v="204" actId="12789"/>
          <ac:spMkLst>
            <pc:docMk/>
            <pc:sldMk cId="1100653396" sldId="1422"/>
            <ac:spMk id="2" creationId="{04255A48-2E46-447F-98DA-0E287025F3FD}"/>
          </ac:spMkLst>
        </pc:spChg>
        <pc:spChg chg="del">
          <ac:chgData name="Hamlet Markarian" userId="4926d2b407f31d77" providerId="LiveId" clId="{38B7B751-434C-49B6-9017-56BA1C8444E5}" dt="2020-03-06T06:54:34.562" v="205" actId="478"/>
          <ac:spMkLst>
            <pc:docMk/>
            <pc:sldMk cId="1100653396" sldId="1422"/>
            <ac:spMk id="4" creationId="{D8F5EDA6-2B9A-421A-B29D-C5635BF499E3}"/>
          </ac:spMkLst>
        </pc:spChg>
        <pc:spChg chg="mod ord">
          <ac:chgData name="Hamlet Markarian" userId="4926d2b407f31d77" providerId="LiveId" clId="{38B7B751-434C-49B6-9017-56BA1C8444E5}" dt="2020-03-06T07:07:57.865" v="345" actId="167"/>
          <ac:spMkLst>
            <pc:docMk/>
            <pc:sldMk cId="1100653396" sldId="1422"/>
            <ac:spMk id="19" creationId="{42101231-1855-46EE-A3D9-B84E75ACB56A}"/>
          </ac:spMkLst>
        </pc:spChg>
        <pc:spChg chg="mod">
          <ac:chgData name="Hamlet Markarian" userId="4926d2b407f31d77" providerId="LiveId" clId="{38B7B751-434C-49B6-9017-56BA1C8444E5}" dt="2020-03-06T06:46:55.785" v="189" actId="14100"/>
          <ac:spMkLst>
            <pc:docMk/>
            <pc:sldMk cId="1100653396" sldId="1422"/>
            <ac:spMk id="20" creationId="{2F2415B0-F1C4-4313-9038-A3884674CC46}"/>
          </ac:spMkLst>
        </pc:spChg>
        <pc:spChg chg="del">
          <ac:chgData name="Hamlet Markarian" userId="4926d2b407f31d77" providerId="LiveId" clId="{38B7B751-434C-49B6-9017-56BA1C8444E5}" dt="2020-03-06T06:54:34.562" v="205" actId="478"/>
          <ac:spMkLst>
            <pc:docMk/>
            <pc:sldMk cId="1100653396" sldId="1422"/>
            <ac:spMk id="21" creationId="{6FB9C1BA-8A6F-4105-8DC8-F568E0F6B384}"/>
          </ac:spMkLst>
        </pc:spChg>
        <pc:spChg chg="del">
          <ac:chgData name="Hamlet Markarian" userId="4926d2b407f31d77" providerId="LiveId" clId="{38B7B751-434C-49B6-9017-56BA1C8444E5}" dt="2020-03-06T06:54:34.562" v="205" actId="478"/>
          <ac:spMkLst>
            <pc:docMk/>
            <pc:sldMk cId="1100653396" sldId="1422"/>
            <ac:spMk id="22" creationId="{42A9E9AD-9954-4875-868E-67616CB7A794}"/>
          </ac:spMkLst>
        </pc:spChg>
        <pc:spChg chg="del">
          <ac:chgData name="Hamlet Markarian" userId="4926d2b407f31d77" providerId="LiveId" clId="{38B7B751-434C-49B6-9017-56BA1C8444E5}" dt="2020-03-06T06:54:34.562" v="205" actId="478"/>
          <ac:spMkLst>
            <pc:docMk/>
            <pc:sldMk cId="1100653396" sldId="1422"/>
            <ac:spMk id="23" creationId="{E477416C-FDBE-48AC-88D1-2413BF9F49CC}"/>
          </ac:spMkLst>
        </pc:spChg>
        <pc:spChg chg="del">
          <ac:chgData name="Hamlet Markarian" userId="4926d2b407f31d77" providerId="LiveId" clId="{38B7B751-434C-49B6-9017-56BA1C8444E5}" dt="2020-03-06T06:54:34.562" v="205" actId="478"/>
          <ac:spMkLst>
            <pc:docMk/>
            <pc:sldMk cId="1100653396" sldId="1422"/>
            <ac:spMk id="24" creationId="{72960600-7804-4DF2-BD0F-91C8D735916D}"/>
          </ac:spMkLst>
        </pc:spChg>
        <pc:spChg chg="del">
          <ac:chgData name="Hamlet Markarian" userId="4926d2b407f31d77" providerId="LiveId" clId="{38B7B751-434C-49B6-9017-56BA1C8444E5}" dt="2020-03-06T06:54:34.562" v="205" actId="478"/>
          <ac:spMkLst>
            <pc:docMk/>
            <pc:sldMk cId="1100653396" sldId="1422"/>
            <ac:spMk id="25" creationId="{49CBAFB5-26A8-410C-8116-417F5FE0A7FF}"/>
          </ac:spMkLst>
        </pc:spChg>
        <pc:spChg chg="del">
          <ac:chgData name="Hamlet Markarian" userId="4926d2b407f31d77" providerId="LiveId" clId="{38B7B751-434C-49B6-9017-56BA1C8444E5}" dt="2020-03-06T06:54:34.562" v="205" actId="478"/>
          <ac:spMkLst>
            <pc:docMk/>
            <pc:sldMk cId="1100653396" sldId="1422"/>
            <ac:spMk id="27" creationId="{1BE4CAFC-320F-4067-B847-B57A67AECA05}"/>
          </ac:spMkLst>
        </pc:spChg>
        <pc:spChg chg="del">
          <ac:chgData name="Hamlet Markarian" userId="4926d2b407f31d77" providerId="LiveId" clId="{38B7B751-434C-49B6-9017-56BA1C8444E5}" dt="2020-03-06T06:54:34.562" v="205" actId="478"/>
          <ac:spMkLst>
            <pc:docMk/>
            <pc:sldMk cId="1100653396" sldId="1422"/>
            <ac:spMk id="28" creationId="{E4C6B51C-D947-43B3-9B01-CC82AC22908C}"/>
          </ac:spMkLst>
        </pc:spChg>
        <pc:spChg chg="del">
          <ac:chgData name="Hamlet Markarian" userId="4926d2b407f31d77" providerId="LiveId" clId="{38B7B751-434C-49B6-9017-56BA1C8444E5}" dt="2020-03-06T06:54:34.562" v="205" actId="478"/>
          <ac:spMkLst>
            <pc:docMk/>
            <pc:sldMk cId="1100653396" sldId="1422"/>
            <ac:spMk id="29" creationId="{7217DB6E-FB82-4676-B03E-D9819D095EAF}"/>
          </ac:spMkLst>
        </pc:spChg>
        <pc:spChg chg="add del mod">
          <ac:chgData name="Hamlet Markarian" userId="4926d2b407f31d77" providerId="LiveId" clId="{38B7B751-434C-49B6-9017-56BA1C8444E5}" dt="2020-03-06T06:57:09.697" v="208" actId="478"/>
          <ac:spMkLst>
            <pc:docMk/>
            <pc:sldMk cId="1100653396" sldId="1422"/>
            <ac:spMk id="32" creationId="{49F872C7-71F2-45D4-9632-8789DA5686D0}"/>
          </ac:spMkLst>
        </pc:spChg>
        <pc:spChg chg="add del mod">
          <ac:chgData name="Hamlet Markarian" userId="4926d2b407f31d77" providerId="LiveId" clId="{38B7B751-434C-49B6-9017-56BA1C8444E5}" dt="2020-03-06T06:57:09.697" v="208" actId="478"/>
          <ac:spMkLst>
            <pc:docMk/>
            <pc:sldMk cId="1100653396" sldId="1422"/>
            <ac:spMk id="33" creationId="{2D7DF48A-A338-4CDC-8CAB-B81E4BE6A791}"/>
          </ac:spMkLst>
        </pc:spChg>
        <pc:spChg chg="add del mod">
          <ac:chgData name="Hamlet Markarian" userId="4926d2b407f31d77" providerId="LiveId" clId="{38B7B751-434C-49B6-9017-56BA1C8444E5}" dt="2020-03-06T06:57:09.697" v="208" actId="478"/>
          <ac:spMkLst>
            <pc:docMk/>
            <pc:sldMk cId="1100653396" sldId="1422"/>
            <ac:spMk id="34" creationId="{72323F11-BD13-46E4-BAE6-D02468C79C81}"/>
          </ac:spMkLst>
        </pc:spChg>
        <pc:spChg chg="add del mod">
          <ac:chgData name="Hamlet Markarian" userId="4926d2b407f31d77" providerId="LiveId" clId="{38B7B751-434C-49B6-9017-56BA1C8444E5}" dt="2020-03-06T06:57:09.697" v="208" actId="478"/>
          <ac:spMkLst>
            <pc:docMk/>
            <pc:sldMk cId="1100653396" sldId="1422"/>
            <ac:spMk id="35" creationId="{9CC7EEFF-C65C-46F7-84A2-609A55811BB1}"/>
          </ac:spMkLst>
        </pc:spChg>
        <pc:spChg chg="add del mod">
          <ac:chgData name="Hamlet Markarian" userId="4926d2b407f31d77" providerId="LiveId" clId="{38B7B751-434C-49B6-9017-56BA1C8444E5}" dt="2020-03-06T06:57:09.697" v="208" actId="478"/>
          <ac:spMkLst>
            <pc:docMk/>
            <pc:sldMk cId="1100653396" sldId="1422"/>
            <ac:spMk id="36" creationId="{6D007A98-6A1B-4263-8C76-4D1C6F030470}"/>
          </ac:spMkLst>
        </pc:spChg>
        <pc:spChg chg="add del mod">
          <ac:chgData name="Hamlet Markarian" userId="4926d2b407f31d77" providerId="LiveId" clId="{38B7B751-434C-49B6-9017-56BA1C8444E5}" dt="2020-03-06T06:57:09.697" v="208" actId="478"/>
          <ac:spMkLst>
            <pc:docMk/>
            <pc:sldMk cId="1100653396" sldId="1422"/>
            <ac:spMk id="37" creationId="{98A805F8-EED2-4327-885B-AACA70722D0E}"/>
          </ac:spMkLst>
        </pc:spChg>
        <pc:spChg chg="add del mod">
          <ac:chgData name="Hamlet Markarian" userId="4926d2b407f31d77" providerId="LiveId" clId="{38B7B751-434C-49B6-9017-56BA1C8444E5}" dt="2020-03-06T06:59:02.673" v="224" actId="478"/>
          <ac:spMkLst>
            <pc:docMk/>
            <pc:sldMk cId="1100653396" sldId="1422"/>
            <ac:spMk id="39" creationId="{B671F802-BBF1-4346-9A80-DA82BC598694}"/>
          </ac:spMkLst>
        </pc:spChg>
        <pc:spChg chg="add mod">
          <ac:chgData name="Hamlet Markarian" userId="4926d2b407f31d77" providerId="LiveId" clId="{38B7B751-434C-49B6-9017-56BA1C8444E5}" dt="2020-03-06T07:53:17.531" v="800" actId="207"/>
          <ac:spMkLst>
            <pc:docMk/>
            <pc:sldMk cId="1100653396" sldId="1422"/>
            <ac:spMk id="40" creationId="{0F0E808D-9E54-4622-A021-23442A7235D4}"/>
          </ac:spMkLst>
        </pc:spChg>
        <pc:spChg chg="add del mod">
          <ac:chgData name="Hamlet Markarian" userId="4926d2b407f31d77" providerId="LiveId" clId="{38B7B751-434C-49B6-9017-56BA1C8444E5}" dt="2020-03-06T06:59:02.673" v="224" actId="478"/>
          <ac:spMkLst>
            <pc:docMk/>
            <pc:sldMk cId="1100653396" sldId="1422"/>
            <ac:spMk id="41" creationId="{F9936170-A487-4E34-9C2D-C1CF374BE728}"/>
          </ac:spMkLst>
        </pc:spChg>
        <pc:spChg chg="add mod">
          <ac:chgData name="Hamlet Markarian" userId="4926d2b407f31d77" providerId="LiveId" clId="{38B7B751-434C-49B6-9017-56BA1C8444E5}" dt="2020-03-06T07:53:17.531" v="800" actId="207"/>
          <ac:spMkLst>
            <pc:docMk/>
            <pc:sldMk cId="1100653396" sldId="1422"/>
            <ac:spMk id="42" creationId="{4E557132-B687-405C-BC2C-891778CEB023}"/>
          </ac:spMkLst>
        </pc:spChg>
        <pc:spChg chg="add del mod">
          <ac:chgData name="Hamlet Markarian" userId="4926d2b407f31d77" providerId="LiveId" clId="{38B7B751-434C-49B6-9017-56BA1C8444E5}" dt="2020-03-06T06:59:02.673" v="224" actId="478"/>
          <ac:spMkLst>
            <pc:docMk/>
            <pc:sldMk cId="1100653396" sldId="1422"/>
            <ac:spMk id="43" creationId="{3C2128B5-56A2-4F35-909E-8FD9E76797FE}"/>
          </ac:spMkLst>
        </pc:spChg>
        <pc:spChg chg="add mod">
          <ac:chgData name="Hamlet Markarian" userId="4926d2b407f31d77" providerId="LiveId" clId="{38B7B751-434C-49B6-9017-56BA1C8444E5}" dt="2020-03-06T07:53:17.531" v="800" actId="207"/>
          <ac:spMkLst>
            <pc:docMk/>
            <pc:sldMk cId="1100653396" sldId="1422"/>
            <ac:spMk id="44" creationId="{5243A832-3AF0-4B3B-A378-29D70F114E07}"/>
          </ac:spMkLst>
        </pc:spChg>
        <pc:spChg chg="add del mod">
          <ac:chgData name="Hamlet Markarian" userId="4926d2b407f31d77" providerId="LiveId" clId="{38B7B751-434C-49B6-9017-56BA1C8444E5}" dt="2020-03-06T06:58:46.166" v="221" actId="478"/>
          <ac:spMkLst>
            <pc:docMk/>
            <pc:sldMk cId="1100653396" sldId="1422"/>
            <ac:spMk id="45" creationId="{D00FC1D5-0CD2-4F8E-9BA1-77E9E685A960}"/>
          </ac:spMkLst>
        </pc:spChg>
        <pc:spChg chg="add del mod">
          <ac:chgData name="Hamlet Markarian" userId="4926d2b407f31d77" providerId="LiveId" clId="{38B7B751-434C-49B6-9017-56BA1C8444E5}" dt="2020-03-06T06:58:46.166" v="221" actId="478"/>
          <ac:spMkLst>
            <pc:docMk/>
            <pc:sldMk cId="1100653396" sldId="1422"/>
            <ac:spMk id="46" creationId="{79B5715D-34D2-4A8D-9D59-F98EA98BA8A3}"/>
          </ac:spMkLst>
        </pc:spChg>
        <pc:spChg chg="add del mod">
          <ac:chgData name="Hamlet Markarian" userId="4926d2b407f31d77" providerId="LiveId" clId="{38B7B751-434C-49B6-9017-56BA1C8444E5}" dt="2020-03-06T06:58:46.166" v="221" actId="478"/>
          <ac:spMkLst>
            <pc:docMk/>
            <pc:sldMk cId="1100653396" sldId="1422"/>
            <ac:spMk id="47" creationId="{14BC7909-4F13-4E4B-AF56-9207365FD335}"/>
          </ac:spMkLst>
        </pc:spChg>
        <pc:spChg chg="add del mod">
          <ac:chgData name="Hamlet Markarian" userId="4926d2b407f31d77" providerId="LiveId" clId="{38B7B751-434C-49B6-9017-56BA1C8444E5}" dt="2020-03-06T06:58:46.166" v="221" actId="478"/>
          <ac:spMkLst>
            <pc:docMk/>
            <pc:sldMk cId="1100653396" sldId="1422"/>
            <ac:spMk id="48" creationId="{E1CB895A-A7AC-4BA5-8151-13F2363DD8CD}"/>
          </ac:spMkLst>
        </pc:spChg>
        <pc:spChg chg="del mod topLvl">
          <ac:chgData name="Hamlet Markarian" userId="4926d2b407f31d77" providerId="LiveId" clId="{38B7B751-434C-49B6-9017-56BA1C8444E5}" dt="2020-03-06T06:58:59.236" v="223" actId="478"/>
          <ac:spMkLst>
            <pc:docMk/>
            <pc:sldMk cId="1100653396" sldId="1422"/>
            <ac:spMk id="50" creationId="{D0D4EEB7-DBF4-4916-AE71-9183BD398E56}"/>
          </ac:spMkLst>
        </pc:spChg>
        <pc:spChg chg="del mod topLvl">
          <ac:chgData name="Hamlet Markarian" userId="4926d2b407f31d77" providerId="LiveId" clId="{38B7B751-434C-49B6-9017-56BA1C8444E5}" dt="2020-03-06T06:58:59.236" v="223" actId="478"/>
          <ac:spMkLst>
            <pc:docMk/>
            <pc:sldMk cId="1100653396" sldId="1422"/>
            <ac:spMk id="51" creationId="{1627770D-A4CD-4F52-940A-8B2B76D9292E}"/>
          </ac:spMkLst>
        </pc:spChg>
        <pc:spChg chg="mod topLvl">
          <ac:chgData name="Hamlet Markarian" userId="4926d2b407f31d77" providerId="LiveId" clId="{38B7B751-434C-49B6-9017-56BA1C8444E5}" dt="2020-03-06T07:10:44.906" v="372" actId="1037"/>
          <ac:spMkLst>
            <pc:docMk/>
            <pc:sldMk cId="1100653396" sldId="1422"/>
            <ac:spMk id="52" creationId="{365092C1-E83A-4821-974A-021DDF09A27E}"/>
          </ac:spMkLst>
        </pc:spChg>
        <pc:spChg chg="mod topLvl">
          <ac:chgData name="Hamlet Markarian" userId="4926d2b407f31d77" providerId="LiveId" clId="{38B7B751-434C-49B6-9017-56BA1C8444E5}" dt="2020-03-06T07:10:44.906" v="372" actId="1037"/>
          <ac:spMkLst>
            <pc:docMk/>
            <pc:sldMk cId="1100653396" sldId="1422"/>
            <ac:spMk id="53" creationId="{35DF204E-726F-447F-BA4B-B8AC08018CB1}"/>
          </ac:spMkLst>
        </pc:spChg>
        <pc:spChg chg="mod topLvl">
          <ac:chgData name="Hamlet Markarian" userId="4926d2b407f31d77" providerId="LiveId" clId="{38B7B751-434C-49B6-9017-56BA1C8444E5}" dt="2020-03-06T07:10:44.906" v="372" actId="1037"/>
          <ac:spMkLst>
            <pc:docMk/>
            <pc:sldMk cId="1100653396" sldId="1422"/>
            <ac:spMk id="54" creationId="{D85DE0B5-CAAD-432D-A431-A8C7E490720F}"/>
          </ac:spMkLst>
        </pc:spChg>
        <pc:spChg chg="add mod">
          <ac:chgData name="Hamlet Markarian" userId="4926d2b407f31d77" providerId="LiveId" clId="{38B7B751-434C-49B6-9017-56BA1C8444E5}" dt="2020-03-06T07:10:44.906" v="372" actId="1037"/>
          <ac:spMkLst>
            <pc:docMk/>
            <pc:sldMk cId="1100653396" sldId="1422"/>
            <ac:spMk id="61" creationId="{4BC97F3E-8D6C-4A2E-B481-5DBF31B23DE2}"/>
          </ac:spMkLst>
        </pc:spChg>
        <pc:spChg chg="add mod">
          <ac:chgData name="Hamlet Markarian" userId="4926d2b407f31d77" providerId="LiveId" clId="{38B7B751-434C-49B6-9017-56BA1C8444E5}" dt="2020-03-06T07:53:24.852" v="801" actId="207"/>
          <ac:spMkLst>
            <pc:docMk/>
            <pc:sldMk cId="1100653396" sldId="1422"/>
            <ac:spMk id="62" creationId="{1472D296-D0C3-4183-B7DA-CC647AC516AF}"/>
          </ac:spMkLst>
        </pc:spChg>
        <pc:spChg chg="add mod">
          <ac:chgData name="Hamlet Markarian" userId="4926d2b407f31d77" providerId="LiveId" clId="{38B7B751-434C-49B6-9017-56BA1C8444E5}" dt="2020-03-06T07:10:44.906" v="372" actId="1037"/>
          <ac:spMkLst>
            <pc:docMk/>
            <pc:sldMk cId="1100653396" sldId="1422"/>
            <ac:spMk id="63" creationId="{195A12AC-B85E-43E2-8507-D50D37C200F8}"/>
          </ac:spMkLst>
        </pc:spChg>
        <pc:spChg chg="add mod">
          <ac:chgData name="Hamlet Markarian" userId="4926d2b407f31d77" providerId="LiveId" clId="{38B7B751-434C-49B6-9017-56BA1C8444E5}" dt="2020-03-06T07:53:24.852" v="801" actId="207"/>
          <ac:spMkLst>
            <pc:docMk/>
            <pc:sldMk cId="1100653396" sldId="1422"/>
            <ac:spMk id="64" creationId="{2482764E-1B05-4735-A4A0-9BB09D78AF0E}"/>
          </ac:spMkLst>
        </pc:spChg>
        <pc:spChg chg="add mod">
          <ac:chgData name="Hamlet Markarian" userId="4926d2b407f31d77" providerId="LiveId" clId="{38B7B751-434C-49B6-9017-56BA1C8444E5}" dt="2020-03-06T07:10:44.906" v="372" actId="1037"/>
          <ac:spMkLst>
            <pc:docMk/>
            <pc:sldMk cId="1100653396" sldId="1422"/>
            <ac:spMk id="65" creationId="{0C70EA80-30BB-4773-ACAA-417644EDB1D4}"/>
          </ac:spMkLst>
        </pc:spChg>
        <pc:spChg chg="add mod">
          <ac:chgData name="Hamlet Markarian" userId="4926d2b407f31d77" providerId="LiveId" clId="{38B7B751-434C-49B6-9017-56BA1C8444E5}" dt="2020-03-06T07:53:24.852" v="801" actId="207"/>
          <ac:spMkLst>
            <pc:docMk/>
            <pc:sldMk cId="1100653396" sldId="1422"/>
            <ac:spMk id="66" creationId="{9FE1CE7E-BC94-4715-BD1E-08C2CB35CEAC}"/>
          </ac:spMkLst>
        </pc:spChg>
        <pc:spChg chg="add mod ord">
          <ac:chgData name="Hamlet Markarian" userId="4926d2b407f31d77" providerId="LiveId" clId="{38B7B751-434C-49B6-9017-56BA1C8444E5}" dt="2020-03-06T07:10:44.906" v="372" actId="1037"/>
          <ac:spMkLst>
            <pc:docMk/>
            <pc:sldMk cId="1100653396" sldId="1422"/>
            <ac:spMk id="67" creationId="{3016520B-BA5E-4893-A605-0DF80E470412}"/>
          </ac:spMkLst>
        </pc:spChg>
        <pc:spChg chg="add mod ord">
          <ac:chgData name="Hamlet Markarian" userId="4926d2b407f31d77" providerId="LiveId" clId="{38B7B751-434C-49B6-9017-56BA1C8444E5}" dt="2020-03-06T07:10:44.906" v="372" actId="1037"/>
          <ac:spMkLst>
            <pc:docMk/>
            <pc:sldMk cId="1100653396" sldId="1422"/>
            <ac:spMk id="68" creationId="{E2D02007-E935-4903-BB53-80B25D6D3836}"/>
          </ac:spMkLst>
        </pc:spChg>
        <pc:spChg chg="add mod ord">
          <ac:chgData name="Hamlet Markarian" userId="4926d2b407f31d77" providerId="LiveId" clId="{38B7B751-434C-49B6-9017-56BA1C8444E5}" dt="2020-03-06T07:10:44.906" v="372" actId="1037"/>
          <ac:spMkLst>
            <pc:docMk/>
            <pc:sldMk cId="1100653396" sldId="1422"/>
            <ac:spMk id="69" creationId="{B095D30C-8444-4A75-B93D-E6D65D54EADE}"/>
          </ac:spMkLst>
        </pc:spChg>
        <pc:grpChg chg="add mod">
          <ac:chgData name="Hamlet Markarian" userId="4926d2b407f31d77" providerId="LiveId" clId="{38B7B751-434C-49B6-9017-56BA1C8444E5}" dt="2020-03-06T06:54:04.681" v="204" actId="12789"/>
          <ac:grpSpMkLst>
            <pc:docMk/>
            <pc:sldMk cId="1100653396" sldId="1422"/>
            <ac:grpSpMk id="8" creationId="{3C5A848A-12F1-41A2-9ED7-3E6FFB6CDDF7}"/>
          </ac:grpSpMkLst>
        </pc:grpChg>
        <pc:grpChg chg="add del mod">
          <ac:chgData name="Hamlet Markarian" userId="4926d2b407f31d77" providerId="LiveId" clId="{38B7B751-434C-49B6-9017-56BA1C8444E5}" dt="2020-03-06T06:58:55.357" v="222" actId="165"/>
          <ac:grpSpMkLst>
            <pc:docMk/>
            <pc:sldMk cId="1100653396" sldId="1422"/>
            <ac:grpSpMk id="49" creationId="{FB8FE051-FE48-494B-AC40-A415088A7D4D}"/>
          </ac:grpSpMkLst>
        </pc:grpChg>
        <pc:grpChg chg="del mod topLvl">
          <ac:chgData name="Hamlet Markarian" userId="4926d2b407f31d77" providerId="LiveId" clId="{38B7B751-434C-49B6-9017-56BA1C8444E5}" dt="2020-03-06T06:58:59.236" v="223" actId="478"/>
          <ac:grpSpMkLst>
            <pc:docMk/>
            <pc:sldMk cId="1100653396" sldId="1422"/>
            <ac:grpSpMk id="55" creationId="{DA4F25CD-B02C-4490-B13D-EA0048493812}"/>
          </ac:grpSpMkLst>
        </pc:grpChg>
        <pc:graphicFrameChg chg="add del mod">
          <ac:chgData name="Hamlet Markarian" userId="4926d2b407f31d77" providerId="LiveId" clId="{38B7B751-434C-49B6-9017-56BA1C8444E5}" dt="2020-03-06T06:57:09.697" v="208" actId="478"/>
          <ac:graphicFrameMkLst>
            <pc:docMk/>
            <pc:sldMk cId="1100653396" sldId="1422"/>
            <ac:graphicFrameMk id="38" creationId="{CEE3D1A0-1CC0-49CB-9EB2-E7B665D736DF}"/>
          </ac:graphicFrameMkLst>
        </pc:graphicFrameChg>
        <pc:picChg chg="add mod">
          <ac:chgData name="Hamlet Markarian" userId="4926d2b407f31d77" providerId="LiveId" clId="{38B7B751-434C-49B6-9017-56BA1C8444E5}" dt="2020-03-06T06:52:46.080" v="194" actId="207"/>
          <ac:picMkLst>
            <pc:docMk/>
            <pc:sldMk cId="1100653396" sldId="1422"/>
            <ac:picMk id="3" creationId="{9951BE5A-A290-4C79-9F08-6C255DEAF3A1}"/>
          </ac:picMkLst>
        </pc:picChg>
        <pc:picChg chg="del">
          <ac:chgData name="Hamlet Markarian" userId="4926d2b407f31d77" providerId="LiveId" clId="{38B7B751-434C-49B6-9017-56BA1C8444E5}" dt="2020-03-06T06:52:37.835" v="192" actId="478"/>
          <ac:picMkLst>
            <pc:docMk/>
            <pc:sldMk cId="1100653396" sldId="1422"/>
            <ac:picMk id="26" creationId="{8CD20B1E-A7B4-4975-963E-93362DE6B185}"/>
          </ac:picMkLst>
        </pc:picChg>
        <pc:cxnChg chg="del">
          <ac:chgData name="Hamlet Markarian" userId="4926d2b407f31d77" providerId="LiveId" clId="{38B7B751-434C-49B6-9017-56BA1C8444E5}" dt="2020-03-06T06:54:34.562" v="205" actId="478"/>
          <ac:cxnSpMkLst>
            <pc:docMk/>
            <pc:sldMk cId="1100653396" sldId="1422"/>
            <ac:cxnSpMk id="6" creationId="{E812B600-3CFE-493E-BE34-FB8A6C902A4F}"/>
          </ac:cxnSpMkLst>
        </pc:cxnChg>
        <pc:cxnChg chg="add mod">
          <ac:chgData name="Hamlet Markarian" userId="4926d2b407f31d77" providerId="LiveId" clId="{38B7B751-434C-49B6-9017-56BA1C8444E5}" dt="2020-03-06T06:53:57.601" v="202" actId="164"/>
          <ac:cxnSpMkLst>
            <pc:docMk/>
            <pc:sldMk cId="1100653396" sldId="1422"/>
            <ac:cxnSpMk id="7" creationId="{7A8A8675-4616-4ADE-93E2-69E78003B0D4}"/>
          </ac:cxnSpMkLst>
        </pc:cxnChg>
        <pc:cxnChg chg="del">
          <ac:chgData name="Hamlet Markarian" userId="4926d2b407f31d77" providerId="LiveId" clId="{38B7B751-434C-49B6-9017-56BA1C8444E5}" dt="2020-03-06T06:46:47.240" v="186" actId="478"/>
          <ac:cxnSpMkLst>
            <pc:docMk/>
            <pc:sldMk cId="1100653396" sldId="1422"/>
            <ac:cxnSpMk id="30" creationId="{FE883538-3C90-4E0B-8085-CA1E2BB57F1E}"/>
          </ac:cxnSpMkLst>
        </pc:cxnChg>
        <pc:cxnChg chg="add mod">
          <ac:chgData name="Hamlet Markarian" userId="4926d2b407f31d77" providerId="LiveId" clId="{38B7B751-434C-49B6-9017-56BA1C8444E5}" dt="2020-03-06T06:53:57.601" v="202" actId="164"/>
          <ac:cxnSpMkLst>
            <pc:docMk/>
            <pc:sldMk cId="1100653396" sldId="1422"/>
            <ac:cxnSpMk id="31" creationId="{37D1CC6A-60AD-4FF5-BBCA-ED7132D934AD}"/>
          </ac:cxnSpMkLst>
        </pc:cxnChg>
      </pc:sldChg>
      <pc:sldChg chg="addSp delSp modSp add mod">
        <pc:chgData name="Hamlet Markarian" userId="4926d2b407f31d77" providerId="LiveId" clId="{38B7B751-434C-49B6-9017-56BA1C8444E5}" dt="2020-03-06T07:49:09.064" v="773" actId="207"/>
        <pc:sldMkLst>
          <pc:docMk/>
          <pc:sldMk cId="3954515495" sldId="1423"/>
        </pc:sldMkLst>
        <pc:spChg chg="del">
          <ac:chgData name="Hamlet Markarian" userId="4926d2b407f31d77" providerId="LiveId" clId="{38B7B751-434C-49B6-9017-56BA1C8444E5}" dt="2020-03-06T07:11:47.799" v="377" actId="478"/>
          <ac:spMkLst>
            <pc:docMk/>
            <pc:sldMk cId="3954515495" sldId="1423"/>
            <ac:spMk id="4" creationId="{D8F5EDA6-2B9A-421A-B29D-C5635BF499E3}"/>
          </ac:spMkLst>
        </pc:spChg>
        <pc:spChg chg="add mod">
          <ac:chgData name="Hamlet Markarian" userId="4926d2b407f31d77" providerId="LiveId" clId="{38B7B751-434C-49B6-9017-56BA1C8444E5}" dt="2020-03-06T07:13:13.041" v="403" actId="20577"/>
          <ac:spMkLst>
            <pc:docMk/>
            <pc:sldMk cId="3954515495" sldId="1423"/>
            <ac:spMk id="17" creationId="{92E54E7B-1D8B-473E-A0CA-613D2F22F470}"/>
          </ac:spMkLst>
        </pc:spChg>
        <pc:spChg chg="mod">
          <ac:chgData name="Hamlet Markarian" userId="4926d2b407f31d77" providerId="LiveId" clId="{38B7B751-434C-49B6-9017-56BA1C8444E5}" dt="2020-03-06T07:12:00.032" v="380" actId="20577"/>
          <ac:spMkLst>
            <pc:docMk/>
            <pc:sldMk cId="3954515495" sldId="1423"/>
            <ac:spMk id="20" creationId="{2F2415B0-F1C4-4313-9038-A3884674CC46}"/>
          </ac:spMkLst>
        </pc:spChg>
        <pc:spChg chg="del">
          <ac:chgData name="Hamlet Markarian" userId="4926d2b407f31d77" providerId="LiveId" clId="{38B7B751-434C-49B6-9017-56BA1C8444E5}" dt="2020-03-06T07:11:47.799" v="377" actId="478"/>
          <ac:spMkLst>
            <pc:docMk/>
            <pc:sldMk cId="3954515495" sldId="1423"/>
            <ac:spMk id="21" creationId="{6FB9C1BA-8A6F-4105-8DC8-F568E0F6B384}"/>
          </ac:spMkLst>
        </pc:spChg>
        <pc:spChg chg="del">
          <ac:chgData name="Hamlet Markarian" userId="4926d2b407f31d77" providerId="LiveId" clId="{38B7B751-434C-49B6-9017-56BA1C8444E5}" dt="2020-03-06T07:11:47.799" v="377" actId="478"/>
          <ac:spMkLst>
            <pc:docMk/>
            <pc:sldMk cId="3954515495" sldId="1423"/>
            <ac:spMk id="22" creationId="{42A9E9AD-9954-4875-868E-67616CB7A794}"/>
          </ac:spMkLst>
        </pc:spChg>
        <pc:spChg chg="del">
          <ac:chgData name="Hamlet Markarian" userId="4926d2b407f31d77" providerId="LiveId" clId="{38B7B751-434C-49B6-9017-56BA1C8444E5}" dt="2020-03-06T07:11:47.799" v="377" actId="478"/>
          <ac:spMkLst>
            <pc:docMk/>
            <pc:sldMk cId="3954515495" sldId="1423"/>
            <ac:spMk id="23" creationId="{E477416C-FDBE-48AC-88D1-2413BF9F49CC}"/>
          </ac:spMkLst>
        </pc:spChg>
        <pc:spChg chg="del">
          <ac:chgData name="Hamlet Markarian" userId="4926d2b407f31d77" providerId="LiveId" clId="{38B7B751-434C-49B6-9017-56BA1C8444E5}" dt="2020-03-06T07:11:47.799" v="377" actId="478"/>
          <ac:spMkLst>
            <pc:docMk/>
            <pc:sldMk cId="3954515495" sldId="1423"/>
            <ac:spMk id="24" creationId="{72960600-7804-4DF2-BD0F-91C8D735916D}"/>
          </ac:spMkLst>
        </pc:spChg>
        <pc:spChg chg="del">
          <ac:chgData name="Hamlet Markarian" userId="4926d2b407f31d77" providerId="LiveId" clId="{38B7B751-434C-49B6-9017-56BA1C8444E5}" dt="2020-03-06T07:11:47.799" v="377" actId="478"/>
          <ac:spMkLst>
            <pc:docMk/>
            <pc:sldMk cId="3954515495" sldId="1423"/>
            <ac:spMk id="25" creationId="{49CBAFB5-26A8-410C-8116-417F5FE0A7FF}"/>
          </ac:spMkLst>
        </pc:spChg>
        <pc:spChg chg="add mod">
          <ac:chgData name="Hamlet Markarian" userId="4926d2b407f31d77" providerId="LiveId" clId="{38B7B751-434C-49B6-9017-56BA1C8444E5}" dt="2020-03-06T07:26:19.773" v="511" actId="1076"/>
          <ac:spMkLst>
            <pc:docMk/>
            <pc:sldMk cId="3954515495" sldId="1423"/>
            <ac:spMk id="26" creationId="{0EDA78D2-89D7-4CB6-9C67-742D832CB272}"/>
          </ac:spMkLst>
        </pc:spChg>
        <pc:spChg chg="del">
          <ac:chgData name="Hamlet Markarian" userId="4926d2b407f31d77" providerId="LiveId" clId="{38B7B751-434C-49B6-9017-56BA1C8444E5}" dt="2020-03-06T07:11:47.799" v="377" actId="478"/>
          <ac:spMkLst>
            <pc:docMk/>
            <pc:sldMk cId="3954515495" sldId="1423"/>
            <ac:spMk id="27" creationId="{1BE4CAFC-320F-4067-B847-B57A67AECA05}"/>
          </ac:spMkLst>
        </pc:spChg>
        <pc:spChg chg="del">
          <ac:chgData name="Hamlet Markarian" userId="4926d2b407f31d77" providerId="LiveId" clId="{38B7B751-434C-49B6-9017-56BA1C8444E5}" dt="2020-03-06T07:11:47.799" v="377" actId="478"/>
          <ac:spMkLst>
            <pc:docMk/>
            <pc:sldMk cId="3954515495" sldId="1423"/>
            <ac:spMk id="28" creationId="{E4C6B51C-D947-43B3-9B01-CC82AC22908C}"/>
          </ac:spMkLst>
        </pc:spChg>
        <pc:spChg chg="del">
          <ac:chgData name="Hamlet Markarian" userId="4926d2b407f31d77" providerId="LiveId" clId="{38B7B751-434C-49B6-9017-56BA1C8444E5}" dt="2020-03-06T07:11:47.799" v="377" actId="478"/>
          <ac:spMkLst>
            <pc:docMk/>
            <pc:sldMk cId="3954515495" sldId="1423"/>
            <ac:spMk id="29" creationId="{7217DB6E-FB82-4676-B03E-D9819D095EAF}"/>
          </ac:spMkLst>
        </pc:spChg>
        <pc:graphicFrameChg chg="add mod">
          <ac:chgData name="Hamlet Markarian" userId="4926d2b407f31d77" providerId="LiveId" clId="{38B7B751-434C-49B6-9017-56BA1C8444E5}" dt="2020-03-06T07:48:15.923" v="770" actId="692"/>
          <ac:graphicFrameMkLst>
            <pc:docMk/>
            <pc:sldMk cId="3954515495" sldId="1423"/>
            <ac:graphicFrameMk id="18" creationId="{8D6C24DE-A32A-4D56-A0CC-4D0925821E32}"/>
          </ac:graphicFrameMkLst>
        </pc:graphicFrameChg>
        <pc:picChg chg="del">
          <ac:chgData name="Hamlet Markarian" userId="4926d2b407f31d77" providerId="LiveId" clId="{38B7B751-434C-49B6-9017-56BA1C8444E5}" dt="2020-03-06T07:11:44.308" v="376" actId="478"/>
          <ac:picMkLst>
            <pc:docMk/>
            <pc:sldMk cId="3954515495" sldId="1423"/>
            <ac:picMk id="3" creationId="{9951BE5A-A290-4C79-9F08-6C255DEAF3A1}"/>
          </ac:picMkLst>
        </pc:picChg>
        <pc:picChg chg="add mod">
          <ac:chgData name="Hamlet Markarian" userId="4926d2b407f31d77" providerId="LiveId" clId="{38B7B751-434C-49B6-9017-56BA1C8444E5}" dt="2020-03-06T07:49:09.064" v="773" actId="207"/>
          <ac:picMkLst>
            <pc:docMk/>
            <pc:sldMk cId="3954515495" sldId="1423"/>
            <ac:picMk id="16" creationId="{E43002BD-C1DD-4C11-AA19-23F9CFE755D4}"/>
          </ac:picMkLst>
        </pc:picChg>
        <pc:cxnChg chg="del">
          <ac:chgData name="Hamlet Markarian" userId="4926d2b407f31d77" providerId="LiveId" clId="{38B7B751-434C-49B6-9017-56BA1C8444E5}" dt="2020-03-06T07:11:47.799" v="377" actId="478"/>
          <ac:cxnSpMkLst>
            <pc:docMk/>
            <pc:sldMk cId="3954515495" sldId="1423"/>
            <ac:cxnSpMk id="6" creationId="{E812B600-3CFE-493E-BE34-FB8A6C902A4F}"/>
          </ac:cxnSpMkLst>
        </pc:cxnChg>
        <pc:cxnChg chg="add del mod">
          <ac:chgData name="Hamlet Markarian" userId="4926d2b407f31d77" providerId="LiveId" clId="{38B7B751-434C-49B6-9017-56BA1C8444E5}" dt="2020-03-06T07:36:45.186" v="617" actId="478"/>
          <ac:cxnSpMkLst>
            <pc:docMk/>
            <pc:sldMk cId="3954515495" sldId="1423"/>
            <ac:cxnSpMk id="7" creationId="{405B702D-7772-474F-972C-2B21452287C4}"/>
          </ac:cxnSpMkLst>
        </pc:cxnChg>
        <pc:cxnChg chg="add del mod">
          <ac:chgData name="Hamlet Markarian" userId="4926d2b407f31d77" providerId="LiveId" clId="{38B7B751-434C-49B6-9017-56BA1C8444E5}" dt="2020-03-06T07:38:25.917" v="635" actId="478"/>
          <ac:cxnSpMkLst>
            <pc:docMk/>
            <pc:sldMk cId="3954515495" sldId="1423"/>
            <ac:cxnSpMk id="10" creationId="{A356A73B-F5FE-42FB-BDAE-413E9F7FD920}"/>
          </ac:cxnSpMkLst>
        </pc:cxnChg>
        <pc:cxnChg chg="add del mod">
          <ac:chgData name="Hamlet Markarian" userId="4926d2b407f31d77" providerId="LiveId" clId="{38B7B751-434C-49B6-9017-56BA1C8444E5}" dt="2020-03-06T07:38:24.551" v="634" actId="478"/>
          <ac:cxnSpMkLst>
            <pc:docMk/>
            <pc:sldMk cId="3954515495" sldId="1423"/>
            <ac:cxnSpMk id="30" creationId="{D7627CAB-064A-4A4A-90EF-EAAE1A96BBB2}"/>
          </ac:cxnSpMkLst>
        </pc:cxnChg>
        <pc:cxnChg chg="add del mod">
          <ac:chgData name="Hamlet Markarian" userId="4926d2b407f31d77" providerId="LiveId" clId="{38B7B751-434C-49B6-9017-56BA1C8444E5}" dt="2020-03-06T07:38:27.437" v="636" actId="478"/>
          <ac:cxnSpMkLst>
            <pc:docMk/>
            <pc:sldMk cId="3954515495" sldId="1423"/>
            <ac:cxnSpMk id="31" creationId="{231AF3DD-9196-43AA-8537-9D6D276332F4}"/>
          </ac:cxnSpMkLst>
        </pc:cxnChg>
      </pc:sldChg>
      <pc:sldChg chg="addSp delSp modSp add delAnim modAnim">
        <pc:chgData name="Hamlet Markarian" userId="4926d2b407f31d77" providerId="LiveId" clId="{38B7B751-434C-49B6-9017-56BA1C8444E5}" dt="2020-03-06T08:22:59.677" v="1155" actId="14100"/>
        <pc:sldMkLst>
          <pc:docMk/>
          <pc:sldMk cId="871637653" sldId="1424"/>
        </pc:sldMkLst>
        <pc:spChg chg="add mod">
          <ac:chgData name="Hamlet Markarian" userId="4926d2b407f31d77" providerId="LiveId" clId="{38B7B751-434C-49B6-9017-56BA1C8444E5}" dt="2020-03-06T08:15:34.147" v="1079" actId="14100"/>
          <ac:spMkLst>
            <pc:docMk/>
            <pc:sldMk cId="871637653" sldId="1424"/>
            <ac:spMk id="9" creationId="{9772B3FA-6BB9-4A1C-860B-4889FC609AF6}"/>
          </ac:spMkLst>
        </pc:spChg>
        <pc:spChg chg="del">
          <ac:chgData name="Hamlet Markarian" userId="4926d2b407f31d77" providerId="LiveId" clId="{38B7B751-434C-49B6-9017-56BA1C8444E5}" dt="2020-03-06T07:49:56.776" v="777" actId="478"/>
          <ac:spMkLst>
            <pc:docMk/>
            <pc:sldMk cId="871637653" sldId="1424"/>
            <ac:spMk id="17" creationId="{92E54E7B-1D8B-473E-A0CA-613D2F22F470}"/>
          </ac:spMkLst>
        </pc:spChg>
        <pc:spChg chg="mod ord">
          <ac:chgData name="Hamlet Markarian" userId="4926d2b407f31d77" providerId="LiveId" clId="{38B7B751-434C-49B6-9017-56BA1C8444E5}" dt="2020-03-06T08:16:36.897" v="1096" actId="1076"/>
          <ac:spMkLst>
            <pc:docMk/>
            <pc:sldMk cId="871637653" sldId="1424"/>
            <ac:spMk id="19" creationId="{42101231-1855-46EE-A3D9-B84E75ACB56A}"/>
          </ac:spMkLst>
        </pc:spChg>
        <pc:spChg chg="mod">
          <ac:chgData name="Hamlet Markarian" userId="4926d2b407f31d77" providerId="LiveId" clId="{38B7B751-434C-49B6-9017-56BA1C8444E5}" dt="2020-03-06T07:53:48.046" v="803" actId="207"/>
          <ac:spMkLst>
            <pc:docMk/>
            <pc:sldMk cId="871637653" sldId="1424"/>
            <ac:spMk id="20" creationId="{2F2415B0-F1C4-4313-9038-A3884674CC46}"/>
          </ac:spMkLst>
        </pc:spChg>
        <pc:spChg chg="add del mod">
          <ac:chgData name="Hamlet Markarian" userId="4926d2b407f31d77" providerId="LiveId" clId="{38B7B751-434C-49B6-9017-56BA1C8444E5}" dt="2020-03-06T08:01:28.574" v="934" actId="478"/>
          <ac:spMkLst>
            <pc:docMk/>
            <pc:sldMk cId="871637653" sldId="1424"/>
            <ac:spMk id="21" creationId="{BB473F4E-A679-400C-B1CD-A69074C46C2A}"/>
          </ac:spMkLst>
        </pc:spChg>
        <pc:spChg chg="add del mod">
          <ac:chgData name="Hamlet Markarian" userId="4926d2b407f31d77" providerId="LiveId" clId="{38B7B751-434C-49B6-9017-56BA1C8444E5}" dt="2020-03-06T08:01:28.574" v="934" actId="478"/>
          <ac:spMkLst>
            <pc:docMk/>
            <pc:sldMk cId="871637653" sldId="1424"/>
            <ac:spMk id="22" creationId="{B6AE2EF9-FDC7-4DA2-804F-6BD31D686792}"/>
          </ac:spMkLst>
        </pc:spChg>
        <pc:spChg chg="add del mod">
          <ac:chgData name="Hamlet Markarian" userId="4926d2b407f31d77" providerId="LiveId" clId="{38B7B751-434C-49B6-9017-56BA1C8444E5}" dt="2020-03-06T08:01:28.574" v="934" actId="478"/>
          <ac:spMkLst>
            <pc:docMk/>
            <pc:sldMk cId="871637653" sldId="1424"/>
            <ac:spMk id="23" creationId="{1FDC4F16-6A7B-4882-B918-0C101EFB3CBC}"/>
          </ac:spMkLst>
        </pc:spChg>
        <pc:spChg chg="del">
          <ac:chgData name="Hamlet Markarian" userId="4926d2b407f31d77" providerId="LiveId" clId="{38B7B751-434C-49B6-9017-56BA1C8444E5}" dt="2020-03-06T07:53:53.857" v="804" actId="478"/>
          <ac:spMkLst>
            <pc:docMk/>
            <pc:sldMk cId="871637653" sldId="1424"/>
            <ac:spMk id="26" creationId="{0EDA78D2-89D7-4CB6-9C67-742D832CB272}"/>
          </ac:spMkLst>
        </pc:spChg>
        <pc:spChg chg="add del mod">
          <ac:chgData name="Hamlet Markarian" userId="4926d2b407f31d77" providerId="LiveId" clId="{38B7B751-434C-49B6-9017-56BA1C8444E5}" dt="2020-03-06T08:02:18.028" v="940" actId="478"/>
          <ac:spMkLst>
            <pc:docMk/>
            <pc:sldMk cId="871637653" sldId="1424"/>
            <ac:spMk id="30" creationId="{46D42C06-3596-438F-9805-B4D48F7A05F2}"/>
          </ac:spMkLst>
        </pc:spChg>
        <pc:spChg chg="add del mod">
          <ac:chgData name="Hamlet Markarian" userId="4926d2b407f31d77" providerId="LiveId" clId="{38B7B751-434C-49B6-9017-56BA1C8444E5}" dt="2020-03-06T08:04:43.326" v="965" actId="478"/>
          <ac:spMkLst>
            <pc:docMk/>
            <pc:sldMk cId="871637653" sldId="1424"/>
            <ac:spMk id="31" creationId="{4E0037D7-5091-44AA-A664-AE870E851AA8}"/>
          </ac:spMkLst>
        </pc:spChg>
        <pc:spChg chg="add del mod">
          <ac:chgData name="Hamlet Markarian" userId="4926d2b407f31d77" providerId="LiveId" clId="{38B7B751-434C-49B6-9017-56BA1C8444E5}" dt="2020-03-06T08:01:32.519" v="935" actId="478"/>
          <ac:spMkLst>
            <pc:docMk/>
            <pc:sldMk cId="871637653" sldId="1424"/>
            <ac:spMk id="32" creationId="{29CAAA2B-1F65-4D55-A085-253660C376C7}"/>
          </ac:spMkLst>
        </pc:spChg>
        <pc:spChg chg="add del mod">
          <ac:chgData name="Hamlet Markarian" userId="4926d2b407f31d77" providerId="LiveId" clId="{38B7B751-434C-49B6-9017-56BA1C8444E5}" dt="2020-03-06T08:00:33.911" v="919" actId="478"/>
          <ac:spMkLst>
            <pc:docMk/>
            <pc:sldMk cId="871637653" sldId="1424"/>
            <ac:spMk id="33" creationId="{A65ECE05-0A57-401A-8C89-B229E8AD0BBD}"/>
          </ac:spMkLst>
        </pc:spChg>
        <pc:spChg chg="add del mod">
          <ac:chgData name="Hamlet Markarian" userId="4926d2b407f31d77" providerId="LiveId" clId="{38B7B751-434C-49B6-9017-56BA1C8444E5}" dt="2020-03-06T08:01:20.298" v="933" actId="478"/>
          <ac:spMkLst>
            <pc:docMk/>
            <pc:sldMk cId="871637653" sldId="1424"/>
            <ac:spMk id="34" creationId="{F83B6FF4-96C9-49D6-8C7A-29688A061E14}"/>
          </ac:spMkLst>
        </pc:spChg>
        <pc:spChg chg="mod">
          <ac:chgData name="Hamlet Markarian" userId="4926d2b407f31d77" providerId="LiveId" clId="{38B7B751-434C-49B6-9017-56BA1C8444E5}" dt="2020-03-06T08:13:53.700" v="1062" actId="368"/>
          <ac:spMkLst>
            <pc:docMk/>
            <pc:sldMk cId="871637653" sldId="1424"/>
            <ac:spMk id="36" creationId="{F1544BE5-01C5-4E73-84A8-75932EAD73C0}"/>
          </ac:spMkLst>
        </pc:spChg>
        <pc:spChg chg="mod">
          <ac:chgData name="Hamlet Markarian" userId="4926d2b407f31d77" providerId="LiveId" clId="{38B7B751-434C-49B6-9017-56BA1C8444E5}" dt="2020-03-06T08:15:49.874" v="1083" actId="1036"/>
          <ac:spMkLst>
            <pc:docMk/>
            <pc:sldMk cId="871637653" sldId="1424"/>
            <ac:spMk id="37" creationId="{14F12074-44F9-4226-87C9-BDCFF15C8CF7}"/>
          </ac:spMkLst>
        </pc:spChg>
        <pc:spChg chg="del">
          <ac:chgData name="Hamlet Markarian" userId="4926d2b407f31d77" providerId="LiveId" clId="{38B7B751-434C-49B6-9017-56BA1C8444E5}" dt="2020-03-06T08:00:47.280" v="921" actId="478"/>
          <ac:spMkLst>
            <pc:docMk/>
            <pc:sldMk cId="871637653" sldId="1424"/>
            <ac:spMk id="38" creationId="{65885EE2-AC80-450D-877E-5CD2EA3B65E1}"/>
          </ac:spMkLst>
        </pc:spChg>
        <pc:spChg chg="del">
          <ac:chgData name="Hamlet Markarian" userId="4926d2b407f31d77" providerId="LiveId" clId="{38B7B751-434C-49B6-9017-56BA1C8444E5}" dt="2020-03-06T08:00:44.243" v="920" actId="478"/>
          <ac:spMkLst>
            <pc:docMk/>
            <pc:sldMk cId="871637653" sldId="1424"/>
            <ac:spMk id="39" creationId="{86A7626E-BD0F-4DB4-A4E2-FE4B1B7E0B8D}"/>
          </ac:spMkLst>
        </pc:spChg>
        <pc:spChg chg="add mod">
          <ac:chgData name="Hamlet Markarian" userId="4926d2b407f31d77" providerId="LiveId" clId="{38B7B751-434C-49B6-9017-56BA1C8444E5}" dt="2020-03-06T08:14:34.526" v="1075" actId="1035"/>
          <ac:spMkLst>
            <pc:docMk/>
            <pc:sldMk cId="871637653" sldId="1424"/>
            <ac:spMk id="68" creationId="{FEACD878-6157-4DAA-8FC5-13D54F6FE0BE}"/>
          </ac:spMkLst>
        </pc:spChg>
        <pc:spChg chg="add del mod">
          <ac:chgData name="Hamlet Markarian" userId="4926d2b407f31d77" providerId="LiveId" clId="{38B7B751-434C-49B6-9017-56BA1C8444E5}" dt="2020-03-06T07:57:37.158" v="839" actId="478"/>
          <ac:spMkLst>
            <pc:docMk/>
            <pc:sldMk cId="871637653" sldId="1424"/>
            <ac:spMk id="69" creationId="{9B32A18D-D42F-4AFF-9715-41BA3EB72337}"/>
          </ac:spMkLst>
        </pc:spChg>
        <pc:spChg chg="add mod ord">
          <ac:chgData name="Hamlet Markarian" userId="4926d2b407f31d77" providerId="LiveId" clId="{38B7B751-434C-49B6-9017-56BA1C8444E5}" dt="2020-03-06T08:18:09.825" v="1115" actId="14100"/>
          <ac:spMkLst>
            <pc:docMk/>
            <pc:sldMk cId="871637653" sldId="1424"/>
            <ac:spMk id="70" creationId="{6B575884-22F3-4A64-9909-312BE96C800A}"/>
          </ac:spMkLst>
        </pc:spChg>
        <pc:spChg chg="mod">
          <ac:chgData name="Hamlet Markarian" userId="4926d2b407f31d77" providerId="LiveId" clId="{38B7B751-434C-49B6-9017-56BA1C8444E5}" dt="2020-03-06T08:16:53.032" v="1098" actId="207"/>
          <ac:spMkLst>
            <pc:docMk/>
            <pc:sldMk cId="871637653" sldId="1424"/>
            <ac:spMk id="74" creationId="{5FC41B80-6386-435D-89C1-DF2FE5014514}"/>
          </ac:spMkLst>
        </pc:spChg>
        <pc:spChg chg="mod">
          <ac:chgData name="Hamlet Markarian" userId="4926d2b407f31d77" providerId="LiveId" clId="{38B7B751-434C-49B6-9017-56BA1C8444E5}" dt="2020-03-06T08:16:20.637" v="1092" actId="1076"/>
          <ac:spMkLst>
            <pc:docMk/>
            <pc:sldMk cId="871637653" sldId="1424"/>
            <ac:spMk id="75" creationId="{229E2224-6C9A-43A4-9B62-C8C50CE679E6}"/>
          </ac:spMkLst>
        </pc:spChg>
        <pc:grpChg chg="add mod">
          <ac:chgData name="Hamlet Markarian" userId="4926d2b407f31d77" providerId="LiveId" clId="{38B7B751-434C-49B6-9017-56BA1C8444E5}" dt="2020-03-06T08:13:39.562" v="1055" actId="164"/>
          <ac:grpSpMkLst>
            <pc:docMk/>
            <pc:sldMk cId="871637653" sldId="1424"/>
            <ac:grpSpMk id="5" creationId="{9D943C0C-1DB8-4D24-8F7F-C4710D131CDC}"/>
          </ac:grpSpMkLst>
        </pc:grpChg>
        <pc:grpChg chg="add mod">
          <ac:chgData name="Hamlet Markarian" userId="4926d2b407f31d77" providerId="LiveId" clId="{38B7B751-434C-49B6-9017-56BA1C8444E5}" dt="2020-03-06T08:14:43.729" v="1078" actId="1037"/>
          <ac:grpSpMkLst>
            <pc:docMk/>
            <pc:sldMk cId="871637653" sldId="1424"/>
            <ac:grpSpMk id="6" creationId="{C0E5999B-1A29-4F8B-8E8E-BC9EC6424E3B}"/>
          </ac:grpSpMkLst>
        </pc:grpChg>
        <pc:grpChg chg="add mod">
          <ac:chgData name="Hamlet Markarian" userId="4926d2b407f31d77" providerId="LiveId" clId="{38B7B751-434C-49B6-9017-56BA1C8444E5}" dt="2020-03-06T08:14:39.379" v="1076" actId="164"/>
          <ac:grpSpMkLst>
            <pc:docMk/>
            <pc:sldMk cId="871637653" sldId="1424"/>
            <ac:grpSpMk id="10" creationId="{A33B2CE1-16E3-4391-BB55-1DE74A717728}"/>
          </ac:grpSpMkLst>
        </pc:grpChg>
        <pc:grpChg chg="add del mod">
          <ac:chgData name="Hamlet Markarian" userId="4926d2b407f31d77" providerId="LiveId" clId="{38B7B751-434C-49B6-9017-56BA1C8444E5}" dt="2020-03-06T08:01:28.574" v="934" actId="478"/>
          <ac:grpSpMkLst>
            <pc:docMk/>
            <pc:sldMk cId="871637653" sldId="1424"/>
            <ac:grpSpMk id="13" creationId="{AEF57141-A522-42CA-867E-9A2883C86C61}"/>
          </ac:grpSpMkLst>
        </pc:grpChg>
        <pc:grpChg chg="add del mod">
          <ac:chgData name="Hamlet Markarian" userId="4926d2b407f31d77" providerId="LiveId" clId="{38B7B751-434C-49B6-9017-56BA1C8444E5}" dt="2020-03-06T08:01:28.574" v="934" actId="478"/>
          <ac:grpSpMkLst>
            <pc:docMk/>
            <pc:sldMk cId="871637653" sldId="1424"/>
            <ac:grpSpMk id="24" creationId="{5DD111CE-0080-4E19-8D41-73049E681A0B}"/>
          </ac:grpSpMkLst>
        </pc:grpChg>
        <pc:grpChg chg="add mod">
          <ac:chgData name="Hamlet Markarian" userId="4926d2b407f31d77" providerId="LiveId" clId="{38B7B751-434C-49B6-9017-56BA1C8444E5}" dt="2020-03-06T08:14:39.379" v="1076" actId="164"/>
          <ac:grpSpMkLst>
            <pc:docMk/>
            <pc:sldMk cId="871637653" sldId="1424"/>
            <ac:grpSpMk id="35" creationId="{80BEEE66-6CAE-4AD1-9570-2A6102A25635}"/>
          </ac:grpSpMkLst>
        </pc:grpChg>
        <pc:grpChg chg="add del mod">
          <ac:chgData name="Hamlet Markarian" userId="4926d2b407f31d77" providerId="LiveId" clId="{38B7B751-434C-49B6-9017-56BA1C8444E5}" dt="2020-03-06T07:56:31.404" v="809" actId="478"/>
          <ac:grpSpMkLst>
            <pc:docMk/>
            <pc:sldMk cId="871637653" sldId="1424"/>
            <ac:grpSpMk id="40" creationId="{78B900F7-1740-4F1D-AC3E-FC6294429BC4}"/>
          </ac:grpSpMkLst>
        </pc:grpChg>
        <pc:grpChg chg="add del mod">
          <ac:chgData name="Hamlet Markarian" userId="4926d2b407f31d77" providerId="LiveId" clId="{38B7B751-434C-49B6-9017-56BA1C8444E5}" dt="2020-03-06T08:16:06.093" v="1085" actId="165"/>
          <ac:grpSpMkLst>
            <pc:docMk/>
            <pc:sldMk cId="871637653" sldId="1424"/>
            <ac:grpSpMk id="71" creationId="{F706FE9E-EEEF-41E6-B237-A7F7A3BEA9A0}"/>
          </ac:grpSpMkLst>
        </pc:grpChg>
        <pc:grpChg chg="del mod topLvl">
          <ac:chgData name="Hamlet Markarian" userId="4926d2b407f31d77" providerId="LiveId" clId="{38B7B751-434C-49B6-9017-56BA1C8444E5}" dt="2020-03-06T08:16:08.410" v="1086" actId="478"/>
          <ac:grpSpMkLst>
            <pc:docMk/>
            <pc:sldMk cId="871637653" sldId="1424"/>
            <ac:grpSpMk id="72" creationId="{D0954C8E-BD87-4C96-8E12-C2C43E9A8989}"/>
          </ac:grpSpMkLst>
        </pc:grpChg>
        <pc:grpChg chg="mod topLvl">
          <ac:chgData name="Hamlet Markarian" userId="4926d2b407f31d77" providerId="LiveId" clId="{38B7B751-434C-49B6-9017-56BA1C8444E5}" dt="2020-03-06T08:16:49.871" v="1097" actId="1076"/>
          <ac:grpSpMkLst>
            <pc:docMk/>
            <pc:sldMk cId="871637653" sldId="1424"/>
            <ac:grpSpMk id="73" creationId="{865CDAF0-763D-4B52-9C57-B8E4B2440FF3}"/>
          </ac:grpSpMkLst>
        </pc:grpChg>
        <pc:graphicFrameChg chg="del">
          <ac:chgData name="Hamlet Markarian" userId="4926d2b407f31d77" providerId="LiveId" clId="{38B7B751-434C-49B6-9017-56BA1C8444E5}" dt="2020-03-06T07:53:56.958" v="805" actId="478"/>
          <ac:graphicFrameMkLst>
            <pc:docMk/>
            <pc:sldMk cId="871637653" sldId="1424"/>
            <ac:graphicFrameMk id="18" creationId="{8D6C24DE-A32A-4D56-A0CC-4D0925821E32}"/>
          </ac:graphicFrameMkLst>
        </pc:graphicFrameChg>
        <pc:picChg chg="mod">
          <ac:chgData name="Hamlet Markarian" userId="4926d2b407f31d77" providerId="LiveId" clId="{38B7B751-434C-49B6-9017-56BA1C8444E5}" dt="2020-03-06T07:53:42.882" v="802" actId="207"/>
          <ac:picMkLst>
            <pc:docMk/>
            <pc:sldMk cId="871637653" sldId="1424"/>
            <ac:picMk id="16" creationId="{E43002BD-C1DD-4C11-AA19-23F9CFE755D4}"/>
          </ac:picMkLst>
        </pc:picChg>
        <pc:cxnChg chg="add del mod">
          <ac:chgData name="Hamlet Markarian" userId="4926d2b407f31d77" providerId="LiveId" clId="{38B7B751-434C-49B6-9017-56BA1C8444E5}" dt="2020-03-06T08:02:16.550" v="939" actId="478"/>
          <ac:cxnSpMkLst>
            <pc:docMk/>
            <pc:sldMk cId="871637653" sldId="1424"/>
            <ac:cxnSpMk id="67" creationId="{17B98285-F0D8-4067-9494-D616E2985611}"/>
          </ac:cxnSpMkLst>
        </pc:cxnChg>
        <pc:cxnChg chg="add mod">
          <ac:chgData name="Hamlet Markarian" userId="4926d2b407f31d77" providerId="LiveId" clId="{38B7B751-434C-49B6-9017-56BA1C8444E5}" dt="2020-03-06T08:22:59.677" v="1155" actId="14100"/>
          <ac:cxnSpMkLst>
            <pc:docMk/>
            <pc:sldMk cId="871637653" sldId="1424"/>
            <ac:cxnSpMk id="78" creationId="{0E619C1E-AC0C-48F5-887B-6B70592CD876}"/>
          </ac:cxnSpMkLst>
        </pc:cxnChg>
      </pc:sldChg>
      <pc:sldChg chg="addSp delSp modSp add modAnim">
        <pc:chgData name="Hamlet Markarian" userId="4926d2b407f31d77" providerId="LiveId" clId="{38B7B751-434C-49B6-9017-56BA1C8444E5}" dt="2020-03-06T08:23:09.003" v="1158" actId="14100"/>
        <pc:sldMkLst>
          <pc:docMk/>
          <pc:sldMk cId="2916488439" sldId="1425"/>
        </pc:sldMkLst>
        <pc:spChg chg="mod">
          <ac:chgData name="Hamlet Markarian" userId="4926d2b407f31d77" providerId="LiveId" clId="{38B7B751-434C-49B6-9017-56BA1C8444E5}" dt="2020-03-06T08:11:51.980" v="1034" actId="1076"/>
          <ac:spMkLst>
            <pc:docMk/>
            <pc:sldMk cId="2916488439" sldId="1425"/>
            <ac:spMk id="9" creationId="{9772B3FA-6BB9-4A1C-860B-4889FC609AF6}"/>
          </ac:spMkLst>
        </pc:spChg>
        <pc:spChg chg="add mod">
          <ac:chgData name="Hamlet Markarian" userId="4926d2b407f31d77" providerId="LiveId" clId="{38B7B751-434C-49B6-9017-56BA1C8444E5}" dt="2020-03-06T08:11:51.980" v="1034" actId="1076"/>
          <ac:spMkLst>
            <pc:docMk/>
            <pc:sldMk cId="2916488439" sldId="1425"/>
            <ac:spMk id="15" creationId="{D24BBD1E-FF2D-4D24-8968-8CD053F4D459}"/>
          </ac:spMkLst>
        </pc:spChg>
        <pc:spChg chg="add mod">
          <ac:chgData name="Hamlet Markarian" userId="4926d2b407f31d77" providerId="LiveId" clId="{38B7B751-434C-49B6-9017-56BA1C8444E5}" dt="2020-03-06T08:17:50.261" v="1113" actId="14100"/>
          <ac:spMkLst>
            <pc:docMk/>
            <pc:sldMk cId="2916488439" sldId="1425"/>
            <ac:spMk id="17" creationId="{C2EB1756-05E2-4DDB-9C71-F75816F6B3B2}"/>
          </ac:spMkLst>
        </pc:spChg>
        <pc:spChg chg="add mod">
          <ac:chgData name="Hamlet Markarian" userId="4926d2b407f31d77" providerId="LiveId" clId="{38B7B751-434C-49B6-9017-56BA1C8444E5}" dt="2020-03-06T08:12:47.116" v="1050" actId="1076"/>
          <ac:spMkLst>
            <pc:docMk/>
            <pc:sldMk cId="2916488439" sldId="1425"/>
            <ac:spMk id="18" creationId="{17AC8FC6-56FE-4D43-A317-A353F449F582}"/>
          </ac:spMkLst>
        </pc:spChg>
        <pc:spChg chg="mod">
          <ac:chgData name="Hamlet Markarian" userId="4926d2b407f31d77" providerId="LiveId" clId="{38B7B751-434C-49B6-9017-56BA1C8444E5}" dt="2020-03-06T08:11:32.167" v="1031" actId="1076"/>
          <ac:spMkLst>
            <pc:docMk/>
            <pc:sldMk cId="2916488439" sldId="1425"/>
            <ac:spMk id="19" creationId="{42101231-1855-46EE-A3D9-B84E75ACB56A}"/>
          </ac:spMkLst>
        </pc:spChg>
        <pc:spChg chg="mod">
          <ac:chgData name="Hamlet Markarian" userId="4926d2b407f31d77" providerId="LiveId" clId="{38B7B751-434C-49B6-9017-56BA1C8444E5}" dt="2020-03-06T08:07:56.825" v="979" actId="207"/>
          <ac:spMkLst>
            <pc:docMk/>
            <pc:sldMk cId="2916488439" sldId="1425"/>
            <ac:spMk id="20" creationId="{2F2415B0-F1C4-4313-9038-A3884674CC46}"/>
          </ac:spMkLst>
        </pc:spChg>
        <pc:spChg chg="mod">
          <ac:chgData name="Hamlet Markarian" userId="4926d2b407f31d77" providerId="LiveId" clId="{38B7B751-434C-49B6-9017-56BA1C8444E5}" dt="2020-03-06T08:12:56.414" v="1052" actId="20577"/>
          <ac:spMkLst>
            <pc:docMk/>
            <pc:sldMk cId="2916488439" sldId="1425"/>
            <ac:spMk id="25" creationId="{07C675D4-F9FE-4993-84B3-0DB212717627}"/>
          </ac:spMkLst>
        </pc:spChg>
        <pc:spChg chg="add mod">
          <ac:chgData name="Hamlet Markarian" userId="4926d2b407f31d77" providerId="LiveId" clId="{38B7B751-434C-49B6-9017-56BA1C8444E5}" dt="2020-03-06T08:12:47.116" v="1050" actId="1076"/>
          <ac:spMkLst>
            <pc:docMk/>
            <pc:sldMk cId="2916488439" sldId="1425"/>
            <ac:spMk id="28" creationId="{05028F51-336C-4CBB-837C-7508B468CDD9}"/>
          </ac:spMkLst>
        </pc:spChg>
        <pc:spChg chg="add mod">
          <ac:chgData name="Hamlet Markarian" userId="4926d2b407f31d77" providerId="LiveId" clId="{38B7B751-434C-49B6-9017-56BA1C8444E5}" dt="2020-03-06T08:12:15.416" v="1043"/>
          <ac:spMkLst>
            <pc:docMk/>
            <pc:sldMk cId="2916488439" sldId="1425"/>
            <ac:spMk id="29" creationId="{DB02FB59-EC11-4E4B-95DE-2DE9CAD920C4}"/>
          </ac:spMkLst>
        </pc:spChg>
        <pc:spChg chg="mod">
          <ac:chgData name="Hamlet Markarian" userId="4926d2b407f31d77" providerId="LiveId" clId="{38B7B751-434C-49B6-9017-56BA1C8444E5}" dt="2020-03-06T08:17:38.288" v="1110" actId="20577"/>
          <ac:spMkLst>
            <pc:docMk/>
            <pc:sldMk cId="2916488439" sldId="1425"/>
            <ac:spMk id="32" creationId="{C4AB7167-C9FA-44F3-86F9-2193EB23CB92}"/>
          </ac:spMkLst>
        </pc:spChg>
        <pc:spChg chg="mod">
          <ac:chgData name="Hamlet Markarian" userId="4926d2b407f31d77" providerId="LiveId" clId="{38B7B751-434C-49B6-9017-56BA1C8444E5}" dt="2020-03-06T08:09:43.080" v="1010" actId="113"/>
          <ac:spMkLst>
            <pc:docMk/>
            <pc:sldMk cId="2916488439" sldId="1425"/>
            <ac:spMk id="37" creationId="{14F12074-44F9-4226-87C9-BDCFF15C8CF7}"/>
          </ac:spMkLst>
        </pc:spChg>
        <pc:spChg chg="mod">
          <ac:chgData name="Hamlet Markarian" userId="4926d2b407f31d77" providerId="LiveId" clId="{38B7B751-434C-49B6-9017-56BA1C8444E5}" dt="2020-03-06T08:17:43.921" v="1112" actId="20577"/>
          <ac:spMkLst>
            <pc:docMk/>
            <pc:sldMk cId="2916488439" sldId="1425"/>
            <ac:spMk id="38" creationId="{7ECB3D05-C57D-46D7-AE62-12214CC10C95}"/>
          </ac:spMkLst>
        </pc:spChg>
        <pc:spChg chg="mod">
          <ac:chgData name="Hamlet Markarian" userId="4926d2b407f31d77" providerId="LiveId" clId="{38B7B751-434C-49B6-9017-56BA1C8444E5}" dt="2020-03-06T08:11:51.980" v="1034" actId="1076"/>
          <ac:spMkLst>
            <pc:docMk/>
            <pc:sldMk cId="2916488439" sldId="1425"/>
            <ac:spMk id="68" creationId="{FEACD878-6157-4DAA-8FC5-13D54F6FE0BE}"/>
          </ac:spMkLst>
        </pc:spChg>
        <pc:spChg chg="mod">
          <ac:chgData name="Hamlet Markarian" userId="4926d2b407f31d77" providerId="LiveId" clId="{38B7B751-434C-49B6-9017-56BA1C8444E5}" dt="2020-03-06T08:17:54.207" v="1114" actId="14100"/>
          <ac:spMkLst>
            <pc:docMk/>
            <pc:sldMk cId="2916488439" sldId="1425"/>
            <ac:spMk id="70" creationId="{6B575884-22F3-4A64-9909-312BE96C800A}"/>
          </ac:spMkLst>
        </pc:spChg>
        <pc:grpChg chg="add del mod">
          <ac:chgData name="Hamlet Markarian" userId="4926d2b407f31d77" providerId="LiveId" clId="{38B7B751-434C-49B6-9017-56BA1C8444E5}" dt="2020-03-06T08:17:15.276" v="1104" actId="165"/>
          <ac:grpSpMkLst>
            <pc:docMk/>
            <pc:sldMk cId="2916488439" sldId="1425"/>
            <ac:grpSpMk id="3" creationId="{31D3A64D-0D09-452F-BE46-F8F03AAC5B8B}"/>
          </ac:grpSpMkLst>
        </pc:grpChg>
        <pc:grpChg chg="mod topLvl">
          <ac:chgData name="Hamlet Markarian" userId="4926d2b407f31d77" providerId="LiveId" clId="{38B7B751-434C-49B6-9017-56BA1C8444E5}" dt="2020-03-06T08:17:15.276" v="1104" actId="165"/>
          <ac:grpSpMkLst>
            <pc:docMk/>
            <pc:sldMk cId="2916488439" sldId="1425"/>
            <ac:grpSpMk id="10" creationId="{A33B2CE1-16E3-4391-BB55-1DE74A717728}"/>
          </ac:grpSpMkLst>
        </pc:grpChg>
        <pc:grpChg chg="add del mod">
          <ac:chgData name="Hamlet Markarian" userId="4926d2b407f31d77" providerId="LiveId" clId="{38B7B751-434C-49B6-9017-56BA1C8444E5}" dt="2020-03-06T08:17:14.311" v="1103" actId="165"/>
          <ac:grpSpMkLst>
            <pc:docMk/>
            <pc:sldMk cId="2916488439" sldId="1425"/>
            <ac:grpSpMk id="21" creationId="{1FF50955-B9B1-4879-9501-2BB8F695A43F}"/>
          </ac:grpSpMkLst>
        </pc:grpChg>
        <pc:grpChg chg="mod topLvl">
          <ac:chgData name="Hamlet Markarian" userId="4926d2b407f31d77" providerId="LiveId" clId="{38B7B751-434C-49B6-9017-56BA1C8444E5}" dt="2020-03-06T08:17:14.311" v="1103" actId="165"/>
          <ac:grpSpMkLst>
            <pc:docMk/>
            <pc:sldMk cId="2916488439" sldId="1425"/>
            <ac:grpSpMk id="22" creationId="{7C8996EE-9CC8-4960-B8AA-D099E73C786E}"/>
          </ac:grpSpMkLst>
        </pc:grpChg>
        <pc:grpChg chg="mod topLvl">
          <ac:chgData name="Hamlet Markarian" userId="4926d2b407f31d77" providerId="LiveId" clId="{38B7B751-434C-49B6-9017-56BA1C8444E5}" dt="2020-03-06T08:17:14.311" v="1103" actId="165"/>
          <ac:grpSpMkLst>
            <pc:docMk/>
            <pc:sldMk cId="2916488439" sldId="1425"/>
            <ac:grpSpMk id="23" creationId="{C8A33F26-1AAA-43C6-BE33-AAA8E7775457}"/>
          </ac:grpSpMkLst>
        </pc:grpChg>
        <pc:grpChg chg="add mod">
          <ac:chgData name="Hamlet Markarian" userId="4926d2b407f31d77" providerId="LiveId" clId="{38B7B751-434C-49B6-9017-56BA1C8444E5}" dt="2020-03-06T08:17:22.842" v="1105" actId="1076"/>
          <ac:grpSpMkLst>
            <pc:docMk/>
            <pc:sldMk cId="2916488439" sldId="1425"/>
            <ac:grpSpMk id="30" creationId="{D3B94230-B152-4A41-A0E7-ADB3F71FD3D5}"/>
          </ac:grpSpMkLst>
        </pc:grpChg>
        <pc:grpChg chg="add mod">
          <ac:chgData name="Hamlet Markarian" userId="4926d2b407f31d77" providerId="LiveId" clId="{38B7B751-434C-49B6-9017-56BA1C8444E5}" dt="2020-03-06T08:17:28.384" v="1106" actId="1076"/>
          <ac:grpSpMkLst>
            <pc:docMk/>
            <pc:sldMk cId="2916488439" sldId="1425"/>
            <ac:grpSpMk id="33" creationId="{3D9261AD-0052-47D2-960F-8F9284AC5CEF}"/>
          </ac:grpSpMkLst>
        </pc:grpChg>
        <pc:grpChg chg="mod topLvl">
          <ac:chgData name="Hamlet Markarian" userId="4926d2b407f31d77" providerId="LiveId" clId="{38B7B751-434C-49B6-9017-56BA1C8444E5}" dt="2020-03-06T08:17:15.276" v="1104" actId="165"/>
          <ac:grpSpMkLst>
            <pc:docMk/>
            <pc:sldMk cId="2916488439" sldId="1425"/>
            <ac:grpSpMk id="35" creationId="{80BEEE66-6CAE-4AD1-9570-2A6102A25635}"/>
          </ac:grpSpMkLst>
        </pc:grpChg>
        <pc:cxnChg chg="add mod">
          <ac:chgData name="Hamlet Markarian" userId="4926d2b407f31d77" providerId="LiveId" clId="{38B7B751-434C-49B6-9017-56BA1C8444E5}" dt="2020-03-06T08:23:09.003" v="1158" actId="14100"/>
          <ac:cxnSpMkLst>
            <pc:docMk/>
            <pc:sldMk cId="2916488439" sldId="1425"/>
            <ac:cxnSpMk id="39" creationId="{24521991-704F-458E-A881-CC4E4E810685}"/>
          </ac:cxnSpMkLst>
        </pc:cxnChg>
      </pc:sldChg>
      <pc:sldChg chg="addSp delSp modSp add mod delAnim modAnim">
        <pc:chgData name="Hamlet Markarian" userId="4926d2b407f31d77" providerId="LiveId" clId="{38B7B751-434C-49B6-9017-56BA1C8444E5}" dt="2020-03-06T09:05:24.242" v="1671" actId="1076"/>
        <pc:sldMkLst>
          <pc:docMk/>
          <pc:sldMk cId="4018053280" sldId="1426"/>
        </pc:sldMkLst>
        <pc:spChg chg="add mod">
          <ac:chgData name="Hamlet Markarian" userId="4926d2b407f31d77" providerId="LiveId" clId="{38B7B751-434C-49B6-9017-56BA1C8444E5}" dt="2020-03-06T08:35:28.262" v="1298" actId="164"/>
          <ac:spMkLst>
            <pc:docMk/>
            <pc:sldMk cId="4018053280" sldId="1426"/>
            <ac:spMk id="4" creationId="{BB6053A4-CD2C-4326-974E-CD1F0D5ADAD1}"/>
          </ac:spMkLst>
        </pc:spChg>
        <pc:spChg chg="del">
          <ac:chgData name="Hamlet Markarian" userId="4926d2b407f31d77" providerId="LiveId" clId="{38B7B751-434C-49B6-9017-56BA1C8444E5}" dt="2020-03-06T08:19:08.735" v="1117" actId="478"/>
          <ac:spMkLst>
            <pc:docMk/>
            <pc:sldMk cId="4018053280" sldId="1426"/>
            <ac:spMk id="9" creationId="{9772B3FA-6BB9-4A1C-860B-4889FC609AF6}"/>
          </ac:spMkLst>
        </pc:spChg>
        <pc:spChg chg="del">
          <ac:chgData name="Hamlet Markarian" userId="4926d2b407f31d77" providerId="LiveId" clId="{38B7B751-434C-49B6-9017-56BA1C8444E5}" dt="2020-03-06T08:19:08.735" v="1117" actId="478"/>
          <ac:spMkLst>
            <pc:docMk/>
            <pc:sldMk cId="4018053280" sldId="1426"/>
            <ac:spMk id="15" creationId="{D24BBD1E-FF2D-4D24-8968-8CD053F4D459}"/>
          </ac:spMkLst>
        </pc:spChg>
        <pc:spChg chg="del">
          <ac:chgData name="Hamlet Markarian" userId="4926d2b407f31d77" providerId="LiveId" clId="{38B7B751-434C-49B6-9017-56BA1C8444E5}" dt="2020-03-06T08:19:08.735" v="1117" actId="478"/>
          <ac:spMkLst>
            <pc:docMk/>
            <pc:sldMk cId="4018053280" sldId="1426"/>
            <ac:spMk id="17" creationId="{C2EB1756-05E2-4DDB-9C71-F75816F6B3B2}"/>
          </ac:spMkLst>
        </pc:spChg>
        <pc:spChg chg="del">
          <ac:chgData name="Hamlet Markarian" userId="4926d2b407f31d77" providerId="LiveId" clId="{38B7B751-434C-49B6-9017-56BA1C8444E5}" dt="2020-03-06T08:19:08.735" v="1117" actId="478"/>
          <ac:spMkLst>
            <pc:docMk/>
            <pc:sldMk cId="4018053280" sldId="1426"/>
            <ac:spMk id="18" creationId="{17AC8FC6-56FE-4D43-A317-A353F449F582}"/>
          </ac:spMkLst>
        </pc:spChg>
        <pc:spChg chg="mod ord">
          <ac:chgData name="Hamlet Markarian" userId="4926d2b407f31d77" providerId="LiveId" clId="{38B7B751-434C-49B6-9017-56BA1C8444E5}" dt="2020-03-06T08:58:44.153" v="1579" actId="1076"/>
          <ac:spMkLst>
            <pc:docMk/>
            <pc:sldMk cId="4018053280" sldId="1426"/>
            <ac:spMk id="19" creationId="{42101231-1855-46EE-A3D9-B84E75ACB56A}"/>
          </ac:spMkLst>
        </pc:spChg>
        <pc:spChg chg="mod">
          <ac:chgData name="Hamlet Markarian" userId="4926d2b407f31d77" providerId="LiveId" clId="{38B7B751-434C-49B6-9017-56BA1C8444E5}" dt="2020-03-06T08:19:48.822" v="1131" actId="207"/>
          <ac:spMkLst>
            <pc:docMk/>
            <pc:sldMk cId="4018053280" sldId="1426"/>
            <ac:spMk id="20" creationId="{2F2415B0-F1C4-4313-9038-A3884674CC46}"/>
          </ac:spMkLst>
        </pc:spChg>
        <pc:spChg chg="del">
          <ac:chgData name="Hamlet Markarian" userId="4926d2b407f31d77" providerId="LiveId" clId="{38B7B751-434C-49B6-9017-56BA1C8444E5}" dt="2020-03-06T08:19:08.735" v="1117" actId="478"/>
          <ac:spMkLst>
            <pc:docMk/>
            <pc:sldMk cId="4018053280" sldId="1426"/>
            <ac:spMk id="28" creationId="{05028F51-336C-4CBB-837C-7508B468CDD9}"/>
          </ac:spMkLst>
        </pc:spChg>
        <pc:spChg chg="del">
          <ac:chgData name="Hamlet Markarian" userId="4926d2b407f31d77" providerId="LiveId" clId="{38B7B751-434C-49B6-9017-56BA1C8444E5}" dt="2020-03-06T08:19:08.735" v="1117" actId="478"/>
          <ac:spMkLst>
            <pc:docMk/>
            <pc:sldMk cId="4018053280" sldId="1426"/>
            <ac:spMk id="29" creationId="{DB02FB59-EC11-4E4B-95DE-2DE9CAD920C4}"/>
          </ac:spMkLst>
        </pc:spChg>
        <pc:spChg chg="add mod">
          <ac:chgData name="Hamlet Markarian" userId="4926d2b407f31d77" providerId="LiveId" clId="{38B7B751-434C-49B6-9017-56BA1C8444E5}" dt="2020-03-06T08:52:45.742" v="1498" actId="14100"/>
          <ac:spMkLst>
            <pc:docMk/>
            <pc:sldMk cId="4018053280" sldId="1426"/>
            <ac:spMk id="40" creationId="{FAFF3D89-CB93-4EF0-80A9-11DD0F0F3DCF}"/>
          </ac:spMkLst>
        </pc:spChg>
        <pc:spChg chg="add mod">
          <ac:chgData name="Hamlet Markarian" userId="4926d2b407f31d77" providerId="LiveId" clId="{38B7B751-434C-49B6-9017-56BA1C8444E5}" dt="2020-03-06T08:35:28.262" v="1298" actId="164"/>
          <ac:spMkLst>
            <pc:docMk/>
            <pc:sldMk cId="4018053280" sldId="1426"/>
            <ac:spMk id="41" creationId="{0D8E611F-9BE1-4EBF-A3A4-FCEED123F82A}"/>
          </ac:spMkLst>
        </pc:spChg>
        <pc:spChg chg="add mod ord">
          <ac:chgData name="Hamlet Markarian" userId="4926d2b407f31d77" providerId="LiveId" clId="{38B7B751-434C-49B6-9017-56BA1C8444E5}" dt="2020-03-06T09:05:20.046" v="1670" actId="1076"/>
          <ac:spMkLst>
            <pc:docMk/>
            <pc:sldMk cId="4018053280" sldId="1426"/>
            <ac:spMk id="43" creationId="{BA426A4F-9180-431A-BDDF-80A4A7CB494E}"/>
          </ac:spMkLst>
        </pc:spChg>
        <pc:spChg chg="add mod">
          <ac:chgData name="Hamlet Markarian" userId="4926d2b407f31d77" providerId="LiveId" clId="{38B7B751-434C-49B6-9017-56BA1C8444E5}" dt="2020-03-06T09:05:24.242" v="1671" actId="1076"/>
          <ac:spMkLst>
            <pc:docMk/>
            <pc:sldMk cId="4018053280" sldId="1426"/>
            <ac:spMk id="44" creationId="{E372E3DB-72A9-47DE-AD0A-CD301E310DD3}"/>
          </ac:spMkLst>
        </pc:spChg>
        <pc:spChg chg="add mod">
          <ac:chgData name="Hamlet Markarian" userId="4926d2b407f31d77" providerId="LiveId" clId="{38B7B751-434C-49B6-9017-56BA1C8444E5}" dt="2020-03-06T09:05:24.242" v="1671" actId="1076"/>
          <ac:spMkLst>
            <pc:docMk/>
            <pc:sldMk cId="4018053280" sldId="1426"/>
            <ac:spMk id="46" creationId="{A0A2906A-278A-4887-BE5B-E8FB8CCBD326}"/>
          </ac:spMkLst>
        </pc:spChg>
        <pc:spChg chg="add mod">
          <ac:chgData name="Hamlet Markarian" userId="4926d2b407f31d77" providerId="LiveId" clId="{38B7B751-434C-49B6-9017-56BA1C8444E5}" dt="2020-03-06T09:05:20.046" v="1670" actId="1076"/>
          <ac:spMkLst>
            <pc:docMk/>
            <pc:sldMk cId="4018053280" sldId="1426"/>
            <ac:spMk id="47" creationId="{6D7F5C32-4613-40EB-8CCD-7F671E179C09}"/>
          </ac:spMkLst>
        </pc:spChg>
        <pc:spChg chg="mod">
          <ac:chgData name="Hamlet Markarian" userId="4926d2b407f31d77" providerId="LiveId" clId="{38B7B751-434C-49B6-9017-56BA1C8444E5}" dt="2020-03-06T09:00:27.214" v="1606" actId="207"/>
          <ac:spMkLst>
            <pc:docMk/>
            <pc:sldMk cId="4018053280" sldId="1426"/>
            <ac:spMk id="49" creationId="{7C7C8287-7DAB-4991-B13A-AAABFD20C7DF}"/>
          </ac:spMkLst>
        </pc:spChg>
        <pc:spChg chg="mod">
          <ac:chgData name="Hamlet Markarian" userId="4926d2b407f31d77" providerId="LiveId" clId="{38B7B751-434C-49B6-9017-56BA1C8444E5}" dt="2020-03-06T08:32:09.320" v="1287" actId="1036"/>
          <ac:spMkLst>
            <pc:docMk/>
            <pc:sldMk cId="4018053280" sldId="1426"/>
            <ac:spMk id="50" creationId="{80044009-224D-4BE7-AA0E-AAA6E6E55AF3}"/>
          </ac:spMkLst>
        </pc:spChg>
        <pc:spChg chg="add del mod">
          <ac:chgData name="Hamlet Markarian" userId="4926d2b407f31d77" providerId="LiveId" clId="{38B7B751-434C-49B6-9017-56BA1C8444E5}" dt="2020-03-06T08:51:52.470" v="1431" actId="478"/>
          <ac:spMkLst>
            <pc:docMk/>
            <pc:sldMk cId="4018053280" sldId="1426"/>
            <ac:spMk id="51" creationId="{53D10B7F-FD39-42FA-9205-850CAF0B5B87}"/>
          </ac:spMkLst>
        </pc:spChg>
        <pc:spChg chg="add del mod">
          <ac:chgData name="Hamlet Markarian" userId="4926d2b407f31d77" providerId="LiveId" clId="{38B7B751-434C-49B6-9017-56BA1C8444E5}" dt="2020-03-06T08:51:52.470" v="1431" actId="478"/>
          <ac:spMkLst>
            <pc:docMk/>
            <pc:sldMk cId="4018053280" sldId="1426"/>
            <ac:spMk id="52" creationId="{0410A041-F39E-447A-9D58-6777B13727BB}"/>
          </ac:spMkLst>
        </pc:spChg>
        <pc:spChg chg="add del mod">
          <ac:chgData name="Hamlet Markarian" userId="4926d2b407f31d77" providerId="LiveId" clId="{38B7B751-434C-49B6-9017-56BA1C8444E5}" dt="2020-03-06T08:51:52.470" v="1431" actId="478"/>
          <ac:spMkLst>
            <pc:docMk/>
            <pc:sldMk cId="4018053280" sldId="1426"/>
            <ac:spMk id="53" creationId="{029D252D-372A-4071-A89A-DCD5DCAA3E99}"/>
          </ac:spMkLst>
        </pc:spChg>
        <pc:spChg chg="add del mod">
          <ac:chgData name="Hamlet Markarian" userId="4926d2b407f31d77" providerId="LiveId" clId="{38B7B751-434C-49B6-9017-56BA1C8444E5}" dt="2020-03-06T08:51:52.470" v="1431" actId="478"/>
          <ac:spMkLst>
            <pc:docMk/>
            <pc:sldMk cId="4018053280" sldId="1426"/>
            <ac:spMk id="54" creationId="{A7C818C0-990D-448E-BF54-9DC290C5032C}"/>
          </ac:spMkLst>
        </pc:spChg>
        <pc:spChg chg="add del mod">
          <ac:chgData name="Hamlet Markarian" userId="4926d2b407f31d77" providerId="LiveId" clId="{38B7B751-434C-49B6-9017-56BA1C8444E5}" dt="2020-03-06T08:51:52.470" v="1431" actId="478"/>
          <ac:spMkLst>
            <pc:docMk/>
            <pc:sldMk cId="4018053280" sldId="1426"/>
            <ac:spMk id="55" creationId="{18A8B345-E1D5-4EA9-BAC6-0DF9E8C14896}"/>
          </ac:spMkLst>
        </pc:spChg>
        <pc:spChg chg="add del mod">
          <ac:chgData name="Hamlet Markarian" userId="4926d2b407f31d77" providerId="LiveId" clId="{38B7B751-434C-49B6-9017-56BA1C8444E5}" dt="2020-03-06T08:51:52.470" v="1431" actId="478"/>
          <ac:spMkLst>
            <pc:docMk/>
            <pc:sldMk cId="4018053280" sldId="1426"/>
            <ac:spMk id="56" creationId="{5EA2576E-2213-40C8-ABE8-8937B94D0F2B}"/>
          </ac:spMkLst>
        </pc:spChg>
        <pc:spChg chg="add del mod">
          <ac:chgData name="Hamlet Markarian" userId="4926d2b407f31d77" providerId="LiveId" clId="{38B7B751-434C-49B6-9017-56BA1C8444E5}" dt="2020-03-06T08:51:52.470" v="1431" actId="478"/>
          <ac:spMkLst>
            <pc:docMk/>
            <pc:sldMk cId="4018053280" sldId="1426"/>
            <ac:spMk id="57" creationId="{7C963D30-0EEF-4207-A98B-9E2D6829DEBA}"/>
          </ac:spMkLst>
        </pc:spChg>
        <pc:spChg chg="add del mod">
          <ac:chgData name="Hamlet Markarian" userId="4926d2b407f31d77" providerId="LiveId" clId="{38B7B751-434C-49B6-9017-56BA1C8444E5}" dt="2020-03-06T08:37:19.035" v="1340" actId="478"/>
          <ac:spMkLst>
            <pc:docMk/>
            <pc:sldMk cId="4018053280" sldId="1426"/>
            <ac:spMk id="58" creationId="{C128063F-DCAC-406B-9E77-CF0BD202DEE4}"/>
          </ac:spMkLst>
        </pc:spChg>
        <pc:spChg chg="add del mod">
          <ac:chgData name="Hamlet Markarian" userId="4926d2b407f31d77" providerId="LiveId" clId="{38B7B751-434C-49B6-9017-56BA1C8444E5}" dt="2020-03-06T08:35:45.453" v="1303" actId="478"/>
          <ac:spMkLst>
            <pc:docMk/>
            <pc:sldMk cId="4018053280" sldId="1426"/>
            <ac:spMk id="59" creationId="{2E70719F-6922-4551-BFAF-3AD829D156C7}"/>
          </ac:spMkLst>
        </pc:spChg>
        <pc:spChg chg="add del mod">
          <ac:chgData name="Hamlet Markarian" userId="4926d2b407f31d77" providerId="LiveId" clId="{38B7B751-434C-49B6-9017-56BA1C8444E5}" dt="2020-03-06T08:37:21.657" v="1341" actId="478"/>
          <ac:spMkLst>
            <pc:docMk/>
            <pc:sldMk cId="4018053280" sldId="1426"/>
            <ac:spMk id="60" creationId="{882E69D4-DF2F-425F-ADC3-38921C436231}"/>
          </ac:spMkLst>
        </pc:spChg>
        <pc:spChg chg="add del mod">
          <ac:chgData name="Hamlet Markarian" userId="4926d2b407f31d77" providerId="LiveId" clId="{38B7B751-434C-49B6-9017-56BA1C8444E5}" dt="2020-03-06T08:37:17.696" v="1339" actId="478"/>
          <ac:spMkLst>
            <pc:docMk/>
            <pc:sldMk cId="4018053280" sldId="1426"/>
            <ac:spMk id="61" creationId="{93EDB851-EDFA-43C6-BB88-DF8752318ECC}"/>
          </ac:spMkLst>
        </pc:spChg>
        <pc:spChg chg="add del mod">
          <ac:chgData name="Hamlet Markarian" userId="4926d2b407f31d77" providerId="LiveId" clId="{38B7B751-434C-49B6-9017-56BA1C8444E5}" dt="2020-03-06T08:51:52.470" v="1431" actId="478"/>
          <ac:spMkLst>
            <pc:docMk/>
            <pc:sldMk cId="4018053280" sldId="1426"/>
            <ac:spMk id="62" creationId="{96E405B4-01B4-4F62-A189-AD0D5C1562E5}"/>
          </ac:spMkLst>
        </pc:spChg>
        <pc:spChg chg="add del mod">
          <ac:chgData name="Hamlet Markarian" userId="4926d2b407f31d77" providerId="LiveId" clId="{38B7B751-434C-49B6-9017-56BA1C8444E5}" dt="2020-03-06T08:51:52.470" v="1431" actId="478"/>
          <ac:spMkLst>
            <pc:docMk/>
            <pc:sldMk cId="4018053280" sldId="1426"/>
            <ac:spMk id="63" creationId="{0EEA4164-CB6B-40A4-9819-671E7377921E}"/>
          </ac:spMkLst>
        </pc:spChg>
        <pc:spChg chg="add del mod">
          <ac:chgData name="Hamlet Markarian" userId="4926d2b407f31d77" providerId="LiveId" clId="{38B7B751-434C-49B6-9017-56BA1C8444E5}" dt="2020-03-06T08:51:52.470" v="1431" actId="478"/>
          <ac:spMkLst>
            <pc:docMk/>
            <pc:sldMk cId="4018053280" sldId="1426"/>
            <ac:spMk id="64" creationId="{E191174C-0AA5-4B78-8882-63F29D6937D6}"/>
          </ac:spMkLst>
        </pc:spChg>
        <pc:spChg chg="add del mod">
          <ac:chgData name="Hamlet Markarian" userId="4926d2b407f31d77" providerId="LiveId" clId="{38B7B751-434C-49B6-9017-56BA1C8444E5}" dt="2020-03-06T08:51:52.470" v="1431" actId="478"/>
          <ac:spMkLst>
            <pc:docMk/>
            <pc:sldMk cId="4018053280" sldId="1426"/>
            <ac:spMk id="65" creationId="{75F0E0D4-13E4-44A9-A5AC-5FB6B3895286}"/>
          </ac:spMkLst>
        </pc:spChg>
        <pc:spChg chg="add del mod">
          <ac:chgData name="Hamlet Markarian" userId="4926d2b407f31d77" providerId="LiveId" clId="{38B7B751-434C-49B6-9017-56BA1C8444E5}" dt="2020-03-06T08:51:52.470" v="1431" actId="478"/>
          <ac:spMkLst>
            <pc:docMk/>
            <pc:sldMk cId="4018053280" sldId="1426"/>
            <ac:spMk id="66" creationId="{635538A2-7CDE-426C-811E-A31A0EC7D228}"/>
          </ac:spMkLst>
        </pc:spChg>
        <pc:spChg chg="add del mod">
          <ac:chgData name="Hamlet Markarian" userId="4926d2b407f31d77" providerId="LiveId" clId="{38B7B751-434C-49B6-9017-56BA1C8444E5}" dt="2020-03-06T08:56:32.047" v="1518" actId="478"/>
          <ac:spMkLst>
            <pc:docMk/>
            <pc:sldMk cId="4018053280" sldId="1426"/>
            <ac:spMk id="67" creationId="{0769D104-82E6-4CD1-956B-4ACB791E14BD}"/>
          </ac:spMkLst>
        </pc:spChg>
        <pc:spChg chg="del">
          <ac:chgData name="Hamlet Markarian" userId="4926d2b407f31d77" providerId="LiveId" clId="{38B7B751-434C-49B6-9017-56BA1C8444E5}" dt="2020-03-06T08:19:08.735" v="1117" actId="478"/>
          <ac:spMkLst>
            <pc:docMk/>
            <pc:sldMk cId="4018053280" sldId="1426"/>
            <ac:spMk id="68" creationId="{FEACD878-6157-4DAA-8FC5-13D54F6FE0BE}"/>
          </ac:spMkLst>
        </pc:spChg>
        <pc:spChg chg="add del mod">
          <ac:chgData name="Hamlet Markarian" userId="4926d2b407f31d77" providerId="LiveId" clId="{38B7B751-434C-49B6-9017-56BA1C8444E5}" dt="2020-03-06T08:56:38.778" v="1519" actId="478"/>
          <ac:spMkLst>
            <pc:docMk/>
            <pc:sldMk cId="4018053280" sldId="1426"/>
            <ac:spMk id="69" creationId="{16525C95-FE01-4C1A-A48C-CDD810E514C6}"/>
          </ac:spMkLst>
        </pc:spChg>
        <pc:spChg chg="del">
          <ac:chgData name="Hamlet Markarian" userId="4926d2b407f31d77" providerId="LiveId" clId="{38B7B751-434C-49B6-9017-56BA1C8444E5}" dt="2020-03-06T08:19:08.735" v="1117" actId="478"/>
          <ac:spMkLst>
            <pc:docMk/>
            <pc:sldMk cId="4018053280" sldId="1426"/>
            <ac:spMk id="70" creationId="{6B575884-22F3-4A64-9909-312BE96C800A}"/>
          </ac:spMkLst>
        </pc:spChg>
        <pc:spChg chg="add del mod">
          <ac:chgData name="Hamlet Markarian" userId="4926d2b407f31d77" providerId="LiveId" clId="{38B7B751-434C-49B6-9017-56BA1C8444E5}" dt="2020-03-06T08:56:38.778" v="1519" actId="478"/>
          <ac:spMkLst>
            <pc:docMk/>
            <pc:sldMk cId="4018053280" sldId="1426"/>
            <ac:spMk id="71" creationId="{01D934BE-B3BE-4CFB-BFBE-702C407807D1}"/>
          </ac:spMkLst>
        </pc:spChg>
        <pc:spChg chg="add del mod">
          <ac:chgData name="Hamlet Markarian" userId="4926d2b407f31d77" providerId="LiveId" clId="{38B7B751-434C-49B6-9017-56BA1C8444E5}" dt="2020-03-06T08:56:38.778" v="1519" actId="478"/>
          <ac:spMkLst>
            <pc:docMk/>
            <pc:sldMk cId="4018053280" sldId="1426"/>
            <ac:spMk id="72" creationId="{7694958A-C377-4C35-A5EE-1654B3F80ACF}"/>
          </ac:spMkLst>
        </pc:spChg>
        <pc:spChg chg="add del mod">
          <ac:chgData name="Hamlet Markarian" userId="4926d2b407f31d77" providerId="LiveId" clId="{38B7B751-434C-49B6-9017-56BA1C8444E5}" dt="2020-03-06T08:56:38.778" v="1519" actId="478"/>
          <ac:spMkLst>
            <pc:docMk/>
            <pc:sldMk cId="4018053280" sldId="1426"/>
            <ac:spMk id="73" creationId="{991B9CA7-308B-4E24-BC5F-75CE0C2C9CB5}"/>
          </ac:spMkLst>
        </pc:spChg>
        <pc:spChg chg="add del mod">
          <ac:chgData name="Hamlet Markarian" userId="4926d2b407f31d77" providerId="LiveId" clId="{38B7B751-434C-49B6-9017-56BA1C8444E5}" dt="2020-03-06T08:56:29.124" v="1517" actId="478"/>
          <ac:spMkLst>
            <pc:docMk/>
            <pc:sldMk cId="4018053280" sldId="1426"/>
            <ac:spMk id="74" creationId="{426D9440-EBC4-4703-94AE-C46420908969}"/>
          </ac:spMkLst>
        </pc:spChg>
        <pc:spChg chg="add del mod">
          <ac:chgData name="Hamlet Markarian" userId="4926d2b407f31d77" providerId="LiveId" clId="{38B7B751-434C-49B6-9017-56BA1C8444E5}" dt="2020-03-06T08:57:19.668" v="1528" actId="478"/>
          <ac:spMkLst>
            <pc:docMk/>
            <pc:sldMk cId="4018053280" sldId="1426"/>
            <ac:spMk id="76" creationId="{0E896697-3ADD-4EC2-9413-42999A4A76FE}"/>
          </ac:spMkLst>
        </pc:spChg>
        <pc:spChg chg="add del mod">
          <ac:chgData name="Hamlet Markarian" userId="4926d2b407f31d77" providerId="LiveId" clId="{38B7B751-434C-49B6-9017-56BA1C8444E5}" dt="2020-03-06T08:57:20.077" v="1529" actId="478"/>
          <ac:spMkLst>
            <pc:docMk/>
            <pc:sldMk cId="4018053280" sldId="1426"/>
            <ac:spMk id="77" creationId="{58C3A5E9-8D53-4D57-BBAE-78C647A40090}"/>
          </ac:spMkLst>
        </pc:spChg>
        <pc:spChg chg="add mod ord topLvl">
          <ac:chgData name="Hamlet Markarian" userId="4926d2b407f31d77" providerId="LiveId" clId="{38B7B751-434C-49B6-9017-56BA1C8444E5}" dt="2020-03-06T09:04:56.342" v="1669" actId="1076"/>
          <ac:spMkLst>
            <pc:docMk/>
            <pc:sldMk cId="4018053280" sldId="1426"/>
            <ac:spMk id="78" creationId="{F03FD0F2-2BC3-4BA7-BBB8-2B95281FAD90}"/>
          </ac:spMkLst>
        </pc:spChg>
        <pc:spChg chg="add del mod">
          <ac:chgData name="Hamlet Markarian" userId="4926d2b407f31d77" providerId="LiveId" clId="{38B7B751-434C-49B6-9017-56BA1C8444E5}" dt="2020-03-06T08:57:18.363" v="1527" actId="478"/>
          <ac:spMkLst>
            <pc:docMk/>
            <pc:sldMk cId="4018053280" sldId="1426"/>
            <ac:spMk id="79" creationId="{AFB1FE4F-FAC2-4A71-84E7-5367BCD71A6D}"/>
          </ac:spMkLst>
        </pc:spChg>
        <pc:spChg chg="add del mod">
          <ac:chgData name="Hamlet Markarian" userId="4926d2b407f31d77" providerId="LiveId" clId="{38B7B751-434C-49B6-9017-56BA1C8444E5}" dt="2020-03-06T08:57:16.936" v="1526" actId="478"/>
          <ac:spMkLst>
            <pc:docMk/>
            <pc:sldMk cId="4018053280" sldId="1426"/>
            <ac:spMk id="80" creationId="{326DAAEC-47C4-42C8-A5E4-F018F011991D}"/>
          </ac:spMkLst>
        </pc:spChg>
        <pc:spChg chg="add mod topLvl">
          <ac:chgData name="Hamlet Markarian" userId="4926d2b407f31d77" providerId="LiveId" clId="{38B7B751-434C-49B6-9017-56BA1C8444E5}" dt="2020-03-06T09:04:56.342" v="1669" actId="1076"/>
          <ac:spMkLst>
            <pc:docMk/>
            <pc:sldMk cId="4018053280" sldId="1426"/>
            <ac:spMk id="81" creationId="{DCD109BF-59FA-46D3-913C-2D749E6A1849}"/>
          </ac:spMkLst>
        </pc:spChg>
        <pc:spChg chg="add mod">
          <ac:chgData name="Hamlet Markarian" userId="4926d2b407f31d77" providerId="LiveId" clId="{38B7B751-434C-49B6-9017-56BA1C8444E5}" dt="2020-03-06T09:04:56.342" v="1669" actId="1076"/>
          <ac:spMkLst>
            <pc:docMk/>
            <pc:sldMk cId="4018053280" sldId="1426"/>
            <ac:spMk id="82" creationId="{AB75E3A0-C496-4242-A0B5-2EF64BB06FB5}"/>
          </ac:spMkLst>
        </pc:spChg>
        <pc:spChg chg="add mod">
          <ac:chgData name="Hamlet Markarian" userId="4926d2b407f31d77" providerId="LiveId" clId="{38B7B751-434C-49B6-9017-56BA1C8444E5}" dt="2020-03-06T09:04:56.342" v="1669" actId="1076"/>
          <ac:spMkLst>
            <pc:docMk/>
            <pc:sldMk cId="4018053280" sldId="1426"/>
            <ac:spMk id="83" creationId="{E389EB6F-086C-4439-9724-1C1E67ED951E}"/>
          </ac:spMkLst>
        </pc:spChg>
        <pc:spChg chg="add mod">
          <ac:chgData name="Hamlet Markarian" userId="4926d2b407f31d77" providerId="LiveId" clId="{38B7B751-434C-49B6-9017-56BA1C8444E5}" dt="2020-03-06T09:04:56.342" v="1669" actId="1076"/>
          <ac:spMkLst>
            <pc:docMk/>
            <pc:sldMk cId="4018053280" sldId="1426"/>
            <ac:spMk id="84" creationId="{77FFEB70-B747-4D0C-8FC0-1F299C59C9AE}"/>
          </ac:spMkLst>
        </pc:spChg>
        <pc:spChg chg="add mod topLvl">
          <ac:chgData name="Hamlet Markarian" userId="4926d2b407f31d77" providerId="LiveId" clId="{38B7B751-434C-49B6-9017-56BA1C8444E5}" dt="2020-03-06T09:04:56.342" v="1669" actId="1076"/>
          <ac:spMkLst>
            <pc:docMk/>
            <pc:sldMk cId="4018053280" sldId="1426"/>
            <ac:spMk id="85" creationId="{516A6D89-12BC-4CE7-A06F-03743B56F8F7}"/>
          </ac:spMkLst>
        </pc:spChg>
        <pc:spChg chg="add mod topLvl">
          <ac:chgData name="Hamlet Markarian" userId="4926d2b407f31d77" providerId="LiveId" clId="{38B7B751-434C-49B6-9017-56BA1C8444E5}" dt="2020-03-06T09:04:56.342" v="1669" actId="1076"/>
          <ac:spMkLst>
            <pc:docMk/>
            <pc:sldMk cId="4018053280" sldId="1426"/>
            <ac:spMk id="86" creationId="{A8C48729-4BCB-47E6-B40B-87E40162EA2B}"/>
          </ac:spMkLst>
        </pc:spChg>
        <pc:spChg chg="add mod topLvl">
          <ac:chgData name="Hamlet Markarian" userId="4926d2b407f31d77" providerId="LiveId" clId="{38B7B751-434C-49B6-9017-56BA1C8444E5}" dt="2020-03-06T09:04:56.342" v="1669" actId="1076"/>
          <ac:spMkLst>
            <pc:docMk/>
            <pc:sldMk cId="4018053280" sldId="1426"/>
            <ac:spMk id="87" creationId="{7DA41891-3298-4014-991F-8831157AF6FC}"/>
          </ac:spMkLst>
        </pc:spChg>
        <pc:spChg chg="add mod topLvl">
          <ac:chgData name="Hamlet Markarian" userId="4926d2b407f31d77" providerId="LiveId" clId="{38B7B751-434C-49B6-9017-56BA1C8444E5}" dt="2020-03-06T09:04:56.342" v="1669" actId="1076"/>
          <ac:spMkLst>
            <pc:docMk/>
            <pc:sldMk cId="4018053280" sldId="1426"/>
            <ac:spMk id="88" creationId="{8D703F8C-7044-442B-8383-5F853A6C3D86}"/>
          </ac:spMkLst>
        </pc:spChg>
        <pc:grpChg chg="add mod ord">
          <ac:chgData name="Hamlet Markarian" userId="4926d2b407f31d77" providerId="LiveId" clId="{38B7B751-434C-49B6-9017-56BA1C8444E5}" dt="2020-03-06T09:05:20.046" v="1670" actId="1076"/>
          <ac:grpSpMkLst>
            <pc:docMk/>
            <pc:sldMk cId="4018053280" sldId="1426"/>
            <ac:grpSpMk id="6" creationId="{1C676FE5-1AB1-4736-B661-78951A3CEF17}"/>
          </ac:grpSpMkLst>
        </pc:grpChg>
        <pc:grpChg chg="add del mod">
          <ac:chgData name="Hamlet Markarian" userId="4926d2b407f31d77" providerId="LiveId" clId="{38B7B751-434C-49B6-9017-56BA1C8444E5}" dt="2020-03-06T08:59:54.426" v="1601" actId="165"/>
          <ac:grpSpMkLst>
            <pc:docMk/>
            <pc:sldMk cId="4018053280" sldId="1426"/>
            <ac:grpSpMk id="7" creationId="{7B967BC7-095D-437D-BF15-B729AE5C699A}"/>
          </ac:grpSpMkLst>
        </pc:grpChg>
        <pc:grpChg chg="add del mod">
          <ac:chgData name="Hamlet Markarian" userId="4926d2b407f31d77" providerId="LiveId" clId="{38B7B751-434C-49B6-9017-56BA1C8444E5}" dt="2020-03-06T08:59:54.426" v="1601" actId="165"/>
          <ac:grpSpMkLst>
            <pc:docMk/>
            <pc:sldMk cId="4018053280" sldId="1426"/>
            <ac:grpSpMk id="8" creationId="{C9BC229F-07AE-4E06-A6CC-FF7BE9D85237}"/>
          </ac:grpSpMkLst>
        </pc:grpChg>
        <pc:grpChg chg="del">
          <ac:chgData name="Hamlet Markarian" userId="4926d2b407f31d77" providerId="LiveId" clId="{38B7B751-434C-49B6-9017-56BA1C8444E5}" dt="2020-03-06T08:19:08.735" v="1117" actId="478"/>
          <ac:grpSpMkLst>
            <pc:docMk/>
            <pc:sldMk cId="4018053280" sldId="1426"/>
            <ac:grpSpMk id="10" creationId="{A33B2CE1-16E3-4391-BB55-1DE74A717728}"/>
          </ac:grpSpMkLst>
        </pc:grpChg>
        <pc:grpChg chg="add del mod">
          <ac:chgData name="Hamlet Markarian" userId="4926d2b407f31d77" providerId="LiveId" clId="{38B7B751-434C-49B6-9017-56BA1C8444E5}" dt="2020-03-06T08:59:54.426" v="1601" actId="165"/>
          <ac:grpSpMkLst>
            <pc:docMk/>
            <pc:sldMk cId="4018053280" sldId="1426"/>
            <ac:grpSpMk id="13" creationId="{523D0447-7EF6-49F3-AC4C-536418335471}"/>
          </ac:grpSpMkLst>
        </pc:grpChg>
        <pc:grpChg chg="del">
          <ac:chgData name="Hamlet Markarian" userId="4926d2b407f31d77" providerId="LiveId" clId="{38B7B751-434C-49B6-9017-56BA1C8444E5}" dt="2020-03-06T08:19:08.735" v="1117" actId="478"/>
          <ac:grpSpMkLst>
            <pc:docMk/>
            <pc:sldMk cId="4018053280" sldId="1426"/>
            <ac:grpSpMk id="22" creationId="{7C8996EE-9CC8-4960-B8AA-D099E73C786E}"/>
          </ac:grpSpMkLst>
        </pc:grpChg>
        <pc:grpChg chg="del">
          <ac:chgData name="Hamlet Markarian" userId="4926d2b407f31d77" providerId="LiveId" clId="{38B7B751-434C-49B6-9017-56BA1C8444E5}" dt="2020-03-06T08:19:08.735" v="1117" actId="478"/>
          <ac:grpSpMkLst>
            <pc:docMk/>
            <pc:sldMk cId="4018053280" sldId="1426"/>
            <ac:grpSpMk id="23" creationId="{C8A33F26-1AAA-43C6-BE33-AAA8E7775457}"/>
          </ac:grpSpMkLst>
        </pc:grpChg>
        <pc:grpChg chg="del">
          <ac:chgData name="Hamlet Markarian" userId="4926d2b407f31d77" providerId="LiveId" clId="{38B7B751-434C-49B6-9017-56BA1C8444E5}" dt="2020-03-06T08:19:08.735" v="1117" actId="478"/>
          <ac:grpSpMkLst>
            <pc:docMk/>
            <pc:sldMk cId="4018053280" sldId="1426"/>
            <ac:grpSpMk id="30" creationId="{D3B94230-B152-4A41-A0E7-ADB3F71FD3D5}"/>
          </ac:grpSpMkLst>
        </pc:grpChg>
        <pc:grpChg chg="del">
          <ac:chgData name="Hamlet Markarian" userId="4926d2b407f31d77" providerId="LiveId" clId="{38B7B751-434C-49B6-9017-56BA1C8444E5}" dt="2020-03-06T08:19:08.735" v="1117" actId="478"/>
          <ac:grpSpMkLst>
            <pc:docMk/>
            <pc:sldMk cId="4018053280" sldId="1426"/>
            <ac:grpSpMk id="33" creationId="{3D9261AD-0052-47D2-960F-8F9284AC5CEF}"/>
          </ac:grpSpMkLst>
        </pc:grpChg>
        <pc:grpChg chg="del">
          <ac:chgData name="Hamlet Markarian" userId="4926d2b407f31d77" providerId="LiveId" clId="{38B7B751-434C-49B6-9017-56BA1C8444E5}" dt="2020-03-06T08:19:08.735" v="1117" actId="478"/>
          <ac:grpSpMkLst>
            <pc:docMk/>
            <pc:sldMk cId="4018053280" sldId="1426"/>
            <ac:grpSpMk id="35" creationId="{80BEEE66-6CAE-4AD1-9570-2A6102A25635}"/>
          </ac:grpSpMkLst>
        </pc:grpChg>
        <pc:grpChg chg="add mod">
          <ac:chgData name="Hamlet Markarian" userId="4926d2b407f31d77" providerId="LiveId" clId="{38B7B751-434C-49B6-9017-56BA1C8444E5}" dt="2020-03-06T09:05:20.046" v="1670" actId="1076"/>
          <ac:grpSpMkLst>
            <pc:docMk/>
            <pc:sldMk cId="4018053280" sldId="1426"/>
            <ac:grpSpMk id="48" creationId="{989BA6F0-E14E-43B5-ABF4-492506D3A6CB}"/>
          </ac:grpSpMkLst>
        </pc:grpChg>
        <pc:graphicFrameChg chg="add del mod">
          <ac:chgData name="Hamlet Markarian" userId="4926d2b407f31d77" providerId="LiveId" clId="{38B7B751-434C-49B6-9017-56BA1C8444E5}" dt="2020-03-06T08:56:38.778" v="1519" actId="478"/>
          <ac:graphicFrameMkLst>
            <pc:docMk/>
            <pc:sldMk cId="4018053280" sldId="1426"/>
            <ac:graphicFrameMk id="75" creationId="{4A7B7200-F233-4B23-86CF-72B65E3103F8}"/>
          </ac:graphicFrameMkLst>
        </pc:graphicFrameChg>
        <pc:picChg chg="mod">
          <ac:chgData name="Hamlet Markarian" userId="4926d2b407f31d77" providerId="LiveId" clId="{38B7B751-434C-49B6-9017-56BA1C8444E5}" dt="2020-03-06T08:23:39.926" v="1163" actId="1076"/>
          <ac:picMkLst>
            <pc:docMk/>
            <pc:sldMk cId="4018053280" sldId="1426"/>
            <ac:picMk id="16" creationId="{E43002BD-C1DD-4C11-AA19-23F9CFE755D4}"/>
          </ac:picMkLst>
        </pc:picChg>
        <pc:cxnChg chg="add mod">
          <ac:chgData name="Hamlet Markarian" userId="4926d2b407f31d77" providerId="LiveId" clId="{38B7B751-434C-49B6-9017-56BA1C8444E5}" dt="2020-03-06T08:23:31.921" v="1162" actId="692"/>
          <ac:cxnSpMkLst>
            <pc:docMk/>
            <pc:sldMk cId="4018053280" sldId="1426"/>
            <ac:cxnSpMk id="39" creationId="{3C437925-791E-463C-BD59-A7BCABD75DAB}"/>
          </ac:cxnSpMkLst>
        </pc:cxnChg>
        <pc:cxnChg chg="add del">
          <ac:chgData name="Hamlet Markarian" userId="4926d2b407f31d77" providerId="LiveId" clId="{38B7B751-434C-49B6-9017-56BA1C8444E5}" dt="2020-03-06T08:25:40.825" v="1190" actId="478"/>
          <ac:cxnSpMkLst>
            <pc:docMk/>
            <pc:sldMk cId="4018053280" sldId="1426"/>
            <ac:cxnSpMk id="42" creationId="{82936F40-C1C5-4087-9982-B17336627089}"/>
          </ac:cxnSpMkLst>
        </pc:cxnChg>
        <pc:cxnChg chg="add del mod">
          <ac:chgData name="Hamlet Markarian" userId="4926d2b407f31d77" providerId="LiveId" clId="{38B7B751-434C-49B6-9017-56BA1C8444E5}" dt="2020-03-06T08:28:41.612" v="1216" actId="478"/>
          <ac:cxnSpMkLst>
            <pc:docMk/>
            <pc:sldMk cId="4018053280" sldId="1426"/>
            <ac:cxnSpMk id="45" creationId="{08BA2219-D57B-4F9B-91F7-F3D0A23BAF50}"/>
          </ac:cxnSpMkLst>
        </pc:cxnChg>
      </pc:sldChg>
    </pc:docChg>
  </pc:docChgLst>
  <pc:docChgLst>
    <pc:chgData name="Hamlet Markarian" userId="4926d2b407f31d77" providerId="LiveId" clId="{8CC21585-5D04-443B-8819-59CEF534AFDF}"/>
    <pc:docChg chg="undo custSel addSld delSld modSld sldOrd modSection">
      <pc:chgData name="Hamlet Markarian" userId="4926d2b407f31d77" providerId="LiveId" clId="{8CC21585-5D04-443B-8819-59CEF534AFDF}" dt="2020-04-10T10:06:24.377" v="1272" actId="207"/>
      <pc:docMkLst>
        <pc:docMk/>
      </pc:docMkLst>
      <pc:sldChg chg="modSp">
        <pc:chgData name="Hamlet Markarian" userId="4926d2b407f31d77" providerId="LiveId" clId="{8CC21585-5D04-443B-8819-59CEF534AFDF}" dt="2020-04-10T10:06:24.377" v="1272" actId="207"/>
        <pc:sldMkLst>
          <pc:docMk/>
          <pc:sldMk cId="1488022321" sldId="1336"/>
        </pc:sldMkLst>
        <pc:spChg chg="mod">
          <ac:chgData name="Hamlet Markarian" userId="4926d2b407f31d77" providerId="LiveId" clId="{8CC21585-5D04-443B-8819-59CEF534AFDF}" dt="2020-04-10T07:33:32.958" v="2" actId="20577"/>
          <ac:spMkLst>
            <pc:docMk/>
            <pc:sldMk cId="1488022321" sldId="1336"/>
            <ac:spMk id="14" creationId="{8C0A38DE-7E13-4312-9AFA-866AA71C4C95}"/>
          </ac:spMkLst>
        </pc:spChg>
        <pc:picChg chg="mod">
          <ac:chgData name="Hamlet Markarian" userId="4926d2b407f31d77" providerId="LiveId" clId="{8CC21585-5D04-443B-8819-59CEF534AFDF}" dt="2020-04-10T10:06:24.377" v="1272" actId="207"/>
          <ac:picMkLst>
            <pc:docMk/>
            <pc:sldMk cId="1488022321" sldId="1336"/>
            <ac:picMk id="10" creationId="{4D81A94D-9932-44C6-8B7D-EE36CA1DB8B4}"/>
          </ac:picMkLst>
        </pc:picChg>
      </pc:sldChg>
      <pc:sldChg chg="addSp delSp modSp mod ord">
        <pc:chgData name="Hamlet Markarian" userId="4926d2b407f31d77" providerId="LiveId" clId="{8CC21585-5D04-443B-8819-59CEF534AFDF}" dt="2020-04-10T08:12:41.304" v="311" actId="1035"/>
        <pc:sldMkLst>
          <pc:docMk/>
          <pc:sldMk cId="50890922" sldId="1437"/>
        </pc:sldMkLst>
        <pc:spChg chg="add del mod">
          <ac:chgData name="Hamlet Markarian" userId="4926d2b407f31d77" providerId="LiveId" clId="{8CC21585-5D04-443B-8819-59CEF534AFDF}" dt="2020-04-10T07:39:38.065" v="54" actId="478"/>
          <ac:spMkLst>
            <pc:docMk/>
            <pc:sldMk cId="50890922" sldId="1437"/>
            <ac:spMk id="9" creationId="{2B4FD03E-BA47-4C01-B1AA-CEF6B6AF9CF1}"/>
          </ac:spMkLst>
        </pc:spChg>
        <pc:spChg chg="add mod">
          <ac:chgData name="Hamlet Markarian" userId="4926d2b407f31d77" providerId="LiveId" clId="{8CC21585-5D04-443B-8819-59CEF534AFDF}" dt="2020-04-10T07:41:39.649" v="92" actId="1038"/>
          <ac:spMkLst>
            <pc:docMk/>
            <pc:sldMk cId="50890922" sldId="1437"/>
            <ac:spMk id="11" creationId="{6343BB1C-4EB0-43FC-B3C9-557E96B788BD}"/>
          </ac:spMkLst>
        </pc:spChg>
        <pc:spChg chg="add mod">
          <ac:chgData name="Hamlet Markarian" userId="4926d2b407f31d77" providerId="LiveId" clId="{8CC21585-5D04-443B-8819-59CEF534AFDF}" dt="2020-04-10T07:41:39.649" v="92" actId="1038"/>
          <ac:spMkLst>
            <pc:docMk/>
            <pc:sldMk cId="50890922" sldId="1437"/>
            <ac:spMk id="12" creationId="{812B5A58-4D9D-455B-A237-30FD38DA9D08}"/>
          </ac:spMkLst>
        </pc:spChg>
        <pc:spChg chg="add del mod ord">
          <ac:chgData name="Hamlet Markarian" userId="4926d2b407f31d77" providerId="LiveId" clId="{8CC21585-5D04-443B-8819-59CEF534AFDF}" dt="2020-04-10T08:03:27.251" v="163" actId="207"/>
          <ac:spMkLst>
            <pc:docMk/>
            <pc:sldMk cId="50890922" sldId="1437"/>
            <ac:spMk id="13" creationId="{45E55A27-B275-4572-8F9E-D77B5EC43F08}"/>
          </ac:spMkLst>
        </pc:spChg>
        <pc:spChg chg="add del">
          <ac:chgData name="Hamlet Markarian" userId="4926d2b407f31d77" providerId="LiveId" clId="{8CC21585-5D04-443B-8819-59CEF534AFDF}" dt="2020-04-10T07:46:24.042" v="116" actId="478"/>
          <ac:spMkLst>
            <pc:docMk/>
            <pc:sldMk cId="50890922" sldId="1437"/>
            <ac:spMk id="15" creationId="{C6E06462-39E8-466A-BDDF-C9E505B8C224}"/>
          </ac:spMkLst>
        </pc:spChg>
        <pc:spChg chg="add mod">
          <ac:chgData name="Hamlet Markarian" userId="4926d2b407f31d77" providerId="LiveId" clId="{8CC21585-5D04-443B-8819-59CEF534AFDF}" dt="2020-04-10T08:04:49.873" v="185" actId="1076"/>
          <ac:spMkLst>
            <pc:docMk/>
            <pc:sldMk cId="50890922" sldId="1437"/>
            <ac:spMk id="15" creationId="{D77026EF-191A-4313-9703-72FC75F1C006}"/>
          </ac:spMkLst>
        </pc:spChg>
        <pc:spChg chg="mod">
          <ac:chgData name="Hamlet Markarian" userId="4926d2b407f31d77" providerId="LiveId" clId="{8CC21585-5D04-443B-8819-59CEF534AFDF}" dt="2020-04-10T08:05:40.012" v="190" actId="207"/>
          <ac:spMkLst>
            <pc:docMk/>
            <pc:sldMk cId="50890922" sldId="1437"/>
            <ac:spMk id="16" creationId="{51A55428-D23F-4777-96FE-D91E0B26310D}"/>
          </ac:spMkLst>
        </pc:spChg>
        <pc:spChg chg="add del mod">
          <ac:chgData name="Hamlet Markarian" userId="4926d2b407f31d77" providerId="LiveId" clId="{8CC21585-5D04-443B-8819-59CEF534AFDF}" dt="2020-04-10T07:58:12.528" v="151" actId="478"/>
          <ac:spMkLst>
            <pc:docMk/>
            <pc:sldMk cId="50890922" sldId="1437"/>
            <ac:spMk id="17" creationId="{B2E0F27C-5DF4-4DC6-80FA-7239E34B5581}"/>
          </ac:spMkLst>
        </pc:spChg>
        <pc:spChg chg="add del mod">
          <ac:chgData name="Hamlet Markarian" userId="4926d2b407f31d77" providerId="LiveId" clId="{8CC21585-5D04-443B-8819-59CEF534AFDF}" dt="2020-04-10T07:58:10.914" v="150" actId="478"/>
          <ac:spMkLst>
            <pc:docMk/>
            <pc:sldMk cId="50890922" sldId="1437"/>
            <ac:spMk id="18" creationId="{B19DFE1F-F689-45F6-91A2-9501CC288E58}"/>
          </ac:spMkLst>
        </pc:spChg>
        <pc:spChg chg="ord">
          <ac:chgData name="Hamlet Markarian" userId="4926d2b407f31d77" providerId="LiveId" clId="{8CC21585-5D04-443B-8819-59CEF534AFDF}" dt="2020-04-10T07:42:19.327" v="100" actId="167"/>
          <ac:spMkLst>
            <pc:docMk/>
            <pc:sldMk cId="50890922" sldId="1437"/>
            <ac:spMk id="19" creationId="{42101231-1855-46EE-A3D9-B84E75ACB56A}"/>
          </ac:spMkLst>
        </pc:spChg>
        <pc:spChg chg="add mod">
          <ac:chgData name="Hamlet Markarian" userId="4926d2b407f31d77" providerId="LiveId" clId="{8CC21585-5D04-443B-8819-59CEF534AFDF}" dt="2020-04-10T08:05:05.607" v="189" actId="1076"/>
          <ac:spMkLst>
            <pc:docMk/>
            <pc:sldMk cId="50890922" sldId="1437"/>
            <ac:spMk id="20" creationId="{01E08E54-8433-48E9-B5E5-A623D973A671}"/>
          </ac:spMkLst>
        </pc:spChg>
        <pc:spChg chg="add mod">
          <ac:chgData name="Hamlet Markarian" userId="4926d2b407f31d77" providerId="LiveId" clId="{8CC21585-5D04-443B-8819-59CEF534AFDF}" dt="2020-04-10T08:08:27.083" v="238" actId="1076"/>
          <ac:spMkLst>
            <pc:docMk/>
            <pc:sldMk cId="50890922" sldId="1437"/>
            <ac:spMk id="21" creationId="{86FE23C9-8284-40E2-936B-7189587046D3}"/>
          </ac:spMkLst>
        </pc:spChg>
        <pc:spChg chg="mod">
          <ac:chgData name="Hamlet Markarian" userId="4926d2b407f31d77" providerId="LiveId" clId="{8CC21585-5D04-443B-8819-59CEF534AFDF}" dt="2020-04-10T08:10:24.253" v="272" actId="14100"/>
          <ac:spMkLst>
            <pc:docMk/>
            <pc:sldMk cId="50890922" sldId="1437"/>
            <ac:spMk id="23" creationId="{8D04AB9D-2C39-40A3-B47A-5A1503F4BE9A}"/>
          </ac:spMkLst>
        </pc:spChg>
        <pc:spChg chg="mod">
          <ac:chgData name="Hamlet Markarian" userId="4926d2b407f31d77" providerId="LiveId" clId="{8CC21585-5D04-443B-8819-59CEF534AFDF}" dt="2020-04-10T08:11:50.822" v="294" actId="207"/>
          <ac:spMkLst>
            <pc:docMk/>
            <pc:sldMk cId="50890922" sldId="1437"/>
            <ac:spMk id="24" creationId="{8BA42257-548D-49A6-B75D-A04DF37F5654}"/>
          </ac:spMkLst>
        </pc:spChg>
        <pc:spChg chg="mod">
          <ac:chgData name="Hamlet Markarian" userId="4926d2b407f31d77" providerId="LiveId" clId="{8CC21585-5D04-443B-8819-59CEF534AFDF}" dt="2020-04-10T08:10:19.361" v="271" actId="5793"/>
          <ac:spMkLst>
            <pc:docMk/>
            <pc:sldMk cId="50890922" sldId="1437"/>
            <ac:spMk id="25" creationId="{A295E4B9-E46A-40ED-B0A4-5E6C22BFFB64}"/>
          </ac:spMkLst>
        </pc:spChg>
        <pc:spChg chg="del">
          <ac:chgData name="Hamlet Markarian" userId="4926d2b407f31d77" providerId="LiveId" clId="{8CC21585-5D04-443B-8819-59CEF534AFDF}" dt="2020-04-10T07:35:17.566" v="8" actId="478"/>
          <ac:spMkLst>
            <pc:docMk/>
            <pc:sldMk cId="50890922" sldId="1437"/>
            <ac:spMk id="28" creationId="{26E06309-8166-418F-A84A-2A0DB997FF97}"/>
          </ac:spMkLst>
        </pc:spChg>
        <pc:spChg chg="mod">
          <ac:chgData name="Hamlet Markarian" userId="4926d2b407f31d77" providerId="LiveId" clId="{8CC21585-5D04-443B-8819-59CEF534AFDF}" dt="2020-04-10T08:11:52.967" v="295" actId="207"/>
          <ac:spMkLst>
            <pc:docMk/>
            <pc:sldMk cId="50890922" sldId="1437"/>
            <ac:spMk id="34" creationId="{F5C61A12-A0B5-4FF1-B0BE-E8C1BC90AFB8}"/>
          </ac:spMkLst>
        </pc:spChg>
        <pc:spChg chg="mod">
          <ac:chgData name="Hamlet Markarian" userId="4926d2b407f31d77" providerId="LiveId" clId="{8CC21585-5D04-443B-8819-59CEF534AFDF}" dt="2020-04-10T08:11:27.523" v="281" actId="14100"/>
          <ac:spMkLst>
            <pc:docMk/>
            <pc:sldMk cId="50890922" sldId="1437"/>
            <ac:spMk id="35" creationId="{593D1AF7-413E-4D6E-B0D4-24E7327D144A}"/>
          </ac:spMkLst>
        </pc:spChg>
        <pc:grpChg chg="add mod ord">
          <ac:chgData name="Hamlet Markarian" userId="4926d2b407f31d77" providerId="LiveId" clId="{8CC21585-5D04-443B-8819-59CEF534AFDF}" dt="2020-04-10T08:12:41.304" v="311" actId="1035"/>
          <ac:grpSpMkLst>
            <pc:docMk/>
            <pc:sldMk cId="50890922" sldId="1437"/>
            <ac:grpSpMk id="22" creationId="{D6665F23-9A35-48A1-BE65-EA31F6291691}"/>
          </ac:grpSpMkLst>
        </pc:grpChg>
        <pc:grpChg chg="add mod">
          <ac:chgData name="Hamlet Markarian" userId="4926d2b407f31d77" providerId="LiveId" clId="{8CC21585-5D04-443B-8819-59CEF534AFDF}" dt="2020-04-10T08:10:46.433" v="275" actId="571"/>
          <ac:grpSpMkLst>
            <pc:docMk/>
            <pc:sldMk cId="50890922" sldId="1437"/>
            <ac:grpSpMk id="27" creationId="{2C5C7EDE-4CE5-4DE8-88F8-BE402615A3EF}"/>
          </ac:grpSpMkLst>
        </pc:grpChg>
        <pc:grpChg chg="add mod">
          <ac:chgData name="Hamlet Markarian" userId="4926d2b407f31d77" providerId="LiveId" clId="{8CC21585-5D04-443B-8819-59CEF534AFDF}" dt="2020-04-10T08:12:41.304" v="311" actId="1035"/>
          <ac:grpSpMkLst>
            <pc:docMk/>
            <pc:sldMk cId="50890922" sldId="1437"/>
            <ac:grpSpMk id="32" creationId="{10149304-7869-416E-8B56-8465E6774193}"/>
          </ac:grpSpMkLst>
        </pc:grpChg>
        <pc:graphicFrameChg chg="add mod">
          <ac:chgData name="Hamlet Markarian" userId="4926d2b407f31d77" providerId="LiveId" clId="{8CC21585-5D04-443B-8819-59CEF534AFDF}" dt="2020-04-10T07:40:27.597" v="63" actId="14100"/>
          <ac:graphicFrameMkLst>
            <pc:docMk/>
            <pc:sldMk cId="50890922" sldId="1437"/>
            <ac:graphicFrameMk id="8" creationId="{67A3F647-3BD3-4E2A-B2A2-6263435AAF75}"/>
          </ac:graphicFrameMkLst>
        </pc:graphicFrameChg>
        <pc:graphicFrameChg chg="del">
          <ac:chgData name="Hamlet Markarian" userId="4926d2b407f31d77" providerId="LiveId" clId="{8CC21585-5D04-443B-8819-59CEF534AFDF}" dt="2020-04-10T07:35:14.770" v="7" actId="478"/>
          <ac:graphicFrameMkLst>
            <pc:docMk/>
            <pc:sldMk cId="50890922" sldId="1437"/>
            <ac:graphicFrameMk id="10" creationId="{D1115644-95BC-4F40-AD63-106E5DA01B65}"/>
          </ac:graphicFrameMkLst>
        </pc:graphicFrameChg>
        <pc:graphicFrameChg chg="add mod">
          <ac:chgData name="Hamlet Markarian" userId="4926d2b407f31d77" providerId="LiveId" clId="{8CC21585-5D04-443B-8819-59CEF534AFDF}" dt="2020-04-10T08:12:29.637" v="297"/>
          <ac:graphicFrameMkLst>
            <pc:docMk/>
            <pc:sldMk cId="50890922" sldId="1437"/>
            <ac:graphicFrameMk id="14" creationId="{004096B8-AC4F-41E1-8A72-12C284464374}"/>
          </ac:graphicFrameMkLst>
        </pc:graphicFrameChg>
        <pc:graphicFrameChg chg="add mod">
          <ac:chgData name="Hamlet Markarian" userId="4926d2b407f31d77" providerId="LiveId" clId="{8CC21585-5D04-443B-8819-59CEF534AFDF}" dt="2020-04-10T08:10:46.433" v="275" actId="571"/>
          <ac:graphicFrameMkLst>
            <pc:docMk/>
            <pc:sldMk cId="50890922" sldId="1437"/>
            <ac:graphicFrameMk id="26" creationId="{03490D87-F7FA-4669-8B7D-BDB1134338D5}"/>
          </ac:graphicFrameMkLst>
        </pc:graphicFrameChg>
        <pc:picChg chg="mod">
          <ac:chgData name="Hamlet Markarian" userId="4926d2b407f31d77" providerId="LiveId" clId="{8CC21585-5D04-443B-8819-59CEF534AFDF}" dt="2020-04-10T08:05:55.028" v="191" actId="207"/>
          <ac:picMkLst>
            <pc:docMk/>
            <pc:sldMk cId="50890922" sldId="1437"/>
            <ac:picMk id="30" creationId="{34D0E67C-D226-4DF5-9D1B-EAB51874B8F3}"/>
          </ac:picMkLst>
        </pc:picChg>
      </pc:sldChg>
      <pc:sldChg chg="addSp delSp modSp add mod">
        <pc:chgData name="Hamlet Markarian" userId="4926d2b407f31d77" providerId="LiveId" clId="{8CC21585-5D04-443B-8819-59CEF534AFDF}" dt="2020-04-10T09:17:53.260" v="573"/>
        <pc:sldMkLst>
          <pc:docMk/>
          <pc:sldMk cId="2377245670" sldId="1458"/>
        </pc:sldMkLst>
        <pc:spChg chg="mod">
          <ac:chgData name="Hamlet Markarian" userId="4926d2b407f31d77" providerId="LiveId" clId="{8CC21585-5D04-443B-8819-59CEF534AFDF}" dt="2020-04-10T08:14:22.312" v="318" actId="20577"/>
          <ac:spMkLst>
            <pc:docMk/>
            <pc:sldMk cId="2377245670" sldId="1458"/>
            <ac:spMk id="11" creationId="{6343BB1C-4EB0-43FC-B3C9-557E96B788BD}"/>
          </ac:spMkLst>
        </pc:spChg>
        <pc:spChg chg="mod">
          <ac:chgData name="Hamlet Markarian" userId="4926d2b407f31d77" providerId="LiveId" clId="{8CC21585-5D04-443B-8819-59CEF534AFDF}" dt="2020-04-10T08:14:37.568" v="320" actId="20577"/>
          <ac:spMkLst>
            <pc:docMk/>
            <pc:sldMk cId="2377245670" sldId="1458"/>
            <ac:spMk id="12" creationId="{812B5A58-4D9D-455B-A237-30FD38DA9D08}"/>
          </ac:spMkLst>
        </pc:spChg>
        <pc:spChg chg="del">
          <ac:chgData name="Hamlet Markarian" userId="4926d2b407f31d77" providerId="LiveId" clId="{8CC21585-5D04-443B-8819-59CEF534AFDF}" dt="2020-04-10T08:15:46.760" v="329" actId="478"/>
          <ac:spMkLst>
            <pc:docMk/>
            <pc:sldMk cId="2377245670" sldId="1458"/>
            <ac:spMk id="15" creationId="{D77026EF-191A-4313-9703-72FC75F1C006}"/>
          </ac:spMkLst>
        </pc:spChg>
        <pc:spChg chg="mod">
          <ac:chgData name="Hamlet Markarian" userId="4926d2b407f31d77" providerId="LiveId" clId="{8CC21585-5D04-443B-8819-59CEF534AFDF}" dt="2020-04-10T08:14:13.568" v="316" actId="20577"/>
          <ac:spMkLst>
            <pc:docMk/>
            <pc:sldMk cId="2377245670" sldId="1458"/>
            <ac:spMk id="16" creationId="{51A55428-D23F-4777-96FE-D91E0B26310D}"/>
          </ac:spMkLst>
        </pc:spChg>
        <pc:spChg chg="mod">
          <ac:chgData name="Hamlet Markarian" userId="4926d2b407f31d77" providerId="LiveId" clId="{8CC21585-5D04-443B-8819-59CEF534AFDF}" dt="2020-04-10T09:14:38.410" v="559" actId="1076"/>
          <ac:spMkLst>
            <pc:docMk/>
            <pc:sldMk cId="2377245670" sldId="1458"/>
            <ac:spMk id="19" creationId="{42101231-1855-46EE-A3D9-B84E75ACB56A}"/>
          </ac:spMkLst>
        </pc:spChg>
        <pc:spChg chg="del">
          <ac:chgData name="Hamlet Markarian" userId="4926d2b407f31d77" providerId="LiveId" clId="{8CC21585-5D04-443B-8819-59CEF534AFDF}" dt="2020-04-10T08:15:46.760" v="329" actId="478"/>
          <ac:spMkLst>
            <pc:docMk/>
            <pc:sldMk cId="2377245670" sldId="1458"/>
            <ac:spMk id="20" creationId="{01E08E54-8433-48E9-B5E5-A623D973A671}"/>
          </ac:spMkLst>
        </pc:spChg>
        <pc:spChg chg="del">
          <ac:chgData name="Hamlet Markarian" userId="4926d2b407f31d77" providerId="LiveId" clId="{8CC21585-5D04-443B-8819-59CEF534AFDF}" dt="2020-04-10T08:15:44.017" v="328" actId="478"/>
          <ac:spMkLst>
            <pc:docMk/>
            <pc:sldMk cId="2377245670" sldId="1458"/>
            <ac:spMk id="21" creationId="{86FE23C9-8284-40E2-936B-7189587046D3}"/>
          </ac:spMkLst>
        </pc:spChg>
        <pc:spChg chg="add mod">
          <ac:chgData name="Hamlet Markarian" userId="4926d2b407f31d77" providerId="LiveId" clId="{8CC21585-5D04-443B-8819-59CEF534AFDF}" dt="2020-04-10T08:21:21.009" v="401" actId="1038"/>
          <ac:spMkLst>
            <pc:docMk/>
            <pc:sldMk cId="2377245670" sldId="1458"/>
            <ac:spMk id="27" creationId="{CACC0E2A-8F7D-4267-9C64-F844EF72B16B}"/>
          </ac:spMkLst>
        </pc:spChg>
        <pc:spChg chg="add mod">
          <ac:chgData name="Hamlet Markarian" userId="4926d2b407f31d77" providerId="LiveId" clId="{8CC21585-5D04-443B-8819-59CEF534AFDF}" dt="2020-04-10T08:21:21.009" v="401" actId="1038"/>
          <ac:spMkLst>
            <pc:docMk/>
            <pc:sldMk cId="2377245670" sldId="1458"/>
            <ac:spMk id="28" creationId="{D783EC86-9814-4DEA-B3E7-4921089837FD}"/>
          </ac:spMkLst>
        </pc:spChg>
        <pc:spChg chg="add mod">
          <ac:chgData name="Hamlet Markarian" userId="4926d2b407f31d77" providerId="LiveId" clId="{8CC21585-5D04-443B-8819-59CEF534AFDF}" dt="2020-04-10T09:16:50.709" v="563"/>
          <ac:spMkLst>
            <pc:docMk/>
            <pc:sldMk cId="2377245670" sldId="1458"/>
            <ac:spMk id="29" creationId="{AC4AC685-5983-4194-AEB7-95938EFC6C6C}"/>
          </ac:spMkLst>
        </pc:spChg>
        <pc:spChg chg="add mod">
          <ac:chgData name="Hamlet Markarian" userId="4926d2b407f31d77" providerId="LiveId" clId="{8CC21585-5D04-443B-8819-59CEF534AFDF}" dt="2020-04-10T08:21:21.009" v="401" actId="1038"/>
          <ac:spMkLst>
            <pc:docMk/>
            <pc:sldMk cId="2377245670" sldId="1458"/>
            <ac:spMk id="31" creationId="{724E513A-EFE5-4572-B887-4D382DB4402D}"/>
          </ac:spMkLst>
        </pc:spChg>
        <pc:spChg chg="add del">
          <ac:chgData name="Hamlet Markarian" userId="4926d2b407f31d77" providerId="LiveId" clId="{8CC21585-5D04-443B-8819-59CEF534AFDF}" dt="2020-04-10T08:19:42.080" v="379" actId="478"/>
          <ac:spMkLst>
            <pc:docMk/>
            <pc:sldMk cId="2377245670" sldId="1458"/>
            <ac:spMk id="36" creationId="{595E6A11-6DD8-4CDE-AE5C-16FF7FF21EC2}"/>
          </ac:spMkLst>
        </pc:spChg>
        <pc:spChg chg="add mod">
          <ac:chgData name="Hamlet Markarian" userId="4926d2b407f31d77" providerId="LiveId" clId="{8CC21585-5D04-443B-8819-59CEF534AFDF}" dt="2020-04-10T09:14:53.785" v="561" actId="208"/>
          <ac:spMkLst>
            <pc:docMk/>
            <pc:sldMk cId="2377245670" sldId="1458"/>
            <ac:spMk id="38" creationId="{AFF4FA7E-C93F-4CE4-BCB2-345E910AC605}"/>
          </ac:spMkLst>
        </pc:spChg>
        <pc:spChg chg="add del">
          <ac:chgData name="Hamlet Markarian" userId="4926d2b407f31d77" providerId="LiveId" clId="{8CC21585-5D04-443B-8819-59CEF534AFDF}" dt="2020-04-10T08:19:42.080" v="379" actId="478"/>
          <ac:spMkLst>
            <pc:docMk/>
            <pc:sldMk cId="2377245670" sldId="1458"/>
            <ac:spMk id="39" creationId="{458B4498-35C8-4131-AF65-03D815253E32}"/>
          </ac:spMkLst>
        </pc:spChg>
        <pc:spChg chg="add mod">
          <ac:chgData name="Hamlet Markarian" userId="4926d2b407f31d77" providerId="LiveId" clId="{8CC21585-5D04-443B-8819-59CEF534AFDF}" dt="2020-04-10T09:17:27.944" v="567"/>
          <ac:spMkLst>
            <pc:docMk/>
            <pc:sldMk cId="2377245670" sldId="1458"/>
            <ac:spMk id="40" creationId="{2EF9F0D6-0F4D-41D4-8C04-D2F9DBA03FBA}"/>
          </ac:spMkLst>
        </pc:spChg>
        <pc:spChg chg="add mod">
          <ac:chgData name="Hamlet Markarian" userId="4926d2b407f31d77" providerId="LiveId" clId="{8CC21585-5D04-443B-8819-59CEF534AFDF}" dt="2020-04-10T09:11:32.597" v="516" actId="1076"/>
          <ac:spMkLst>
            <pc:docMk/>
            <pc:sldMk cId="2377245670" sldId="1458"/>
            <ac:spMk id="41" creationId="{395B42AD-9729-43ED-B7EE-526DDE7074E3}"/>
          </ac:spMkLst>
        </pc:spChg>
        <pc:spChg chg="add mod">
          <ac:chgData name="Hamlet Markarian" userId="4926d2b407f31d77" providerId="LiveId" clId="{8CC21585-5D04-443B-8819-59CEF534AFDF}" dt="2020-04-10T09:17:53.260" v="573"/>
          <ac:spMkLst>
            <pc:docMk/>
            <pc:sldMk cId="2377245670" sldId="1458"/>
            <ac:spMk id="42" creationId="{91622C24-B96A-4ED6-8A3F-AEED1FDB631F}"/>
          </ac:spMkLst>
        </pc:spChg>
        <pc:spChg chg="add mod">
          <ac:chgData name="Hamlet Markarian" userId="4926d2b407f31d77" providerId="LiveId" clId="{8CC21585-5D04-443B-8819-59CEF534AFDF}" dt="2020-04-10T09:11:11.449" v="511" actId="1037"/>
          <ac:spMkLst>
            <pc:docMk/>
            <pc:sldMk cId="2377245670" sldId="1458"/>
            <ac:spMk id="43" creationId="{3E885FA4-11D1-4EA3-ABF2-CCF3104B47D9}"/>
          </ac:spMkLst>
        </pc:spChg>
        <pc:spChg chg="add mod">
          <ac:chgData name="Hamlet Markarian" userId="4926d2b407f31d77" providerId="LiveId" clId="{8CC21585-5D04-443B-8819-59CEF534AFDF}" dt="2020-04-10T09:11:11.449" v="511" actId="1037"/>
          <ac:spMkLst>
            <pc:docMk/>
            <pc:sldMk cId="2377245670" sldId="1458"/>
            <ac:spMk id="44" creationId="{F0D07C5F-79EE-4470-9382-F0920DF7CB05}"/>
          </ac:spMkLst>
        </pc:spChg>
        <pc:spChg chg="add del mod">
          <ac:chgData name="Hamlet Markarian" userId="4926d2b407f31d77" providerId="LiveId" clId="{8CC21585-5D04-443B-8819-59CEF534AFDF}" dt="2020-04-10T09:11:04.448" v="509" actId="478"/>
          <ac:spMkLst>
            <pc:docMk/>
            <pc:sldMk cId="2377245670" sldId="1458"/>
            <ac:spMk id="46" creationId="{2A178D25-4DCA-4BB6-8917-A01FAD03B948}"/>
          </ac:spMkLst>
        </pc:spChg>
        <pc:spChg chg="add del">
          <ac:chgData name="Hamlet Markarian" userId="4926d2b407f31d77" providerId="LiveId" clId="{8CC21585-5D04-443B-8819-59CEF534AFDF}" dt="2020-04-10T08:19:42.080" v="379" actId="478"/>
          <ac:spMkLst>
            <pc:docMk/>
            <pc:sldMk cId="2377245670" sldId="1458"/>
            <ac:spMk id="47" creationId="{DCA427A9-9DC2-4C4B-9B3A-4A6FE717C685}"/>
          </ac:spMkLst>
        </pc:spChg>
        <pc:spChg chg="add del mod">
          <ac:chgData name="Hamlet Markarian" userId="4926d2b407f31d77" providerId="LiveId" clId="{8CC21585-5D04-443B-8819-59CEF534AFDF}" dt="2020-04-10T09:04:53.361" v="498" actId="478"/>
          <ac:spMkLst>
            <pc:docMk/>
            <pc:sldMk cId="2377245670" sldId="1458"/>
            <ac:spMk id="48" creationId="{BCC00F62-CDAE-4997-8E1D-00E66B6AC155}"/>
          </ac:spMkLst>
        </pc:spChg>
        <pc:spChg chg="add del mod">
          <ac:chgData name="Hamlet Markarian" userId="4926d2b407f31d77" providerId="LiveId" clId="{8CC21585-5D04-443B-8819-59CEF534AFDF}" dt="2020-04-10T09:04:53.361" v="498" actId="478"/>
          <ac:spMkLst>
            <pc:docMk/>
            <pc:sldMk cId="2377245670" sldId="1458"/>
            <ac:spMk id="49" creationId="{BD161F5D-D579-45D3-9225-47C25C262B85}"/>
          </ac:spMkLst>
        </pc:spChg>
        <pc:spChg chg="add del">
          <ac:chgData name="Hamlet Markarian" userId="4926d2b407f31d77" providerId="LiveId" clId="{8CC21585-5D04-443B-8819-59CEF534AFDF}" dt="2020-04-10T08:19:42.080" v="379" actId="478"/>
          <ac:spMkLst>
            <pc:docMk/>
            <pc:sldMk cId="2377245670" sldId="1458"/>
            <ac:spMk id="50" creationId="{48D90189-7871-46FD-AA54-2D5F701A6C43}"/>
          </ac:spMkLst>
        </pc:spChg>
        <pc:spChg chg="add mod">
          <ac:chgData name="Hamlet Markarian" userId="4926d2b407f31d77" providerId="LiveId" clId="{8CC21585-5D04-443B-8819-59CEF534AFDF}" dt="2020-04-10T09:17:44.060" v="572"/>
          <ac:spMkLst>
            <pc:docMk/>
            <pc:sldMk cId="2377245670" sldId="1458"/>
            <ac:spMk id="51" creationId="{EABDB525-C47C-4A20-8988-1723DBC910B9}"/>
          </ac:spMkLst>
        </pc:spChg>
        <pc:spChg chg="add mod">
          <ac:chgData name="Hamlet Markarian" userId="4926d2b407f31d77" providerId="LiveId" clId="{8CC21585-5D04-443B-8819-59CEF534AFDF}" dt="2020-04-10T08:21:21.009" v="401" actId="1038"/>
          <ac:spMkLst>
            <pc:docMk/>
            <pc:sldMk cId="2377245670" sldId="1458"/>
            <ac:spMk id="52" creationId="{CFFE8122-80B7-4877-8457-9C907BB9B1ED}"/>
          </ac:spMkLst>
        </pc:spChg>
        <pc:spChg chg="add del">
          <ac:chgData name="Hamlet Markarian" userId="4926d2b407f31d77" providerId="LiveId" clId="{8CC21585-5D04-443B-8819-59CEF534AFDF}" dt="2020-04-10T08:19:42.080" v="379" actId="478"/>
          <ac:spMkLst>
            <pc:docMk/>
            <pc:sldMk cId="2377245670" sldId="1458"/>
            <ac:spMk id="53" creationId="{906729FB-4D76-4815-ABBE-7112605D6C00}"/>
          </ac:spMkLst>
        </pc:spChg>
        <pc:spChg chg="add mod">
          <ac:chgData name="Hamlet Markarian" userId="4926d2b407f31d77" providerId="LiveId" clId="{8CC21585-5D04-443B-8819-59CEF534AFDF}" dt="2020-04-10T09:11:11.449" v="511" actId="1037"/>
          <ac:spMkLst>
            <pc:docMk/>
            <pc:sldMk cId="2377245670" sldId="1458"/>
            <ac:spMk id="54" creationId="{D5FDD386-5AF2-426B-99E3-2B57AF9CC210}"/>
          </ac:spMkLst>
        </pc:spChg>
        <pc:spChg chg="add del mod">
          <ac:chgData name="Hamlet Markarian" userId="4926d2b407f31d77" providerId="LiveId" clId="{8CC21585-5D04-443B-8819-59CEF534AFDF}" dt="2020-04-10T09:11:04.448" v="509" actId="478"/>
          <ac:spMkLst>
            <pc:docMk/>
            <pc:sldMk cId="2377245670" sldId="1458"/>
            <ac:spMk id="55" creationId="{E5FC5229-1EFC-4CBA-AFAC-F9E168129E1A}"/>
          </ac:spMkLst>
        </pc:spChg>
        <pc:spChg chg="add del mod">
          <ac:chgData name="Hamlet Markarian" userId="4926d2b407f31d77" providerId="LiveId" clId="{8CC21585-5D04-443B-8819-59CEF534AFDF}" dt="2020-04-10T09:11:04.448" v="509" actId="478"/>
          <ac:spMkLst>
            <pc:docMk/>
            <pc:sldMk cId="2377245670" sldId="1458"/>
            <ac:spMk id="56" creationId="{4175D3B4-DA93-4DC1-84BA-608D7A681336}"/>
          </ac:spMkLst>
        </pc:spChg>
        <pc:spChg chg="add mod">
          <ac:chgData name="Hamlet Markarian" userId="4926d2b407f31d77" providerId="LiveId" clId="{8CC21585-5D04-443B-8819-59CEF534AFDF}" dt="2020-04-10T09:12:54.162" v="528"/>
          <ac:spMkLst>
            <pc:docMk/>
            <pc:sldMk cId="2377245670" sldId="1458"/>
            <ac:spMk id="57" creationId="{BCD3EFCF-8E34-43E3-AB73-9B3F8B43F461}"/>
          </ac:spMkLst>
        </pc:spChg>
        <pc:spChg chg="add mod">
          <ac:chgData name="Hamlet Markarian" userId="4926d2b407f31d77" providerId="LiveId" clId="{8CC21585-5D04-443B-8819-59CEF534AFDF}" dt="2020-04-10T09:12:50.564" v="527" actId="20577"/>
          <ac:spMkLst>
            <pc:docMk/>
            <pc:sldMk cId="2377245670" sldId="1458"/>
            <ac:spMk id="58" creationId="{88D5C14B-FBD3-4DA4-96E6-3B2FB670AE8C}"/>
          </ac:spMkLst>
        </pc:spChg>
        <pc:spChg chg="add mod">
          <ac:chgData name="Hamlet Markarian" userId="4926d2b407f31d77" providerId="LiveId" clId="{8CC21585-5D04-443B-8819-59CEF534AFDF}" dt="2020-04-10T09:14:14.763" v="556"/>
          <ac:spMkLst>
            <pc:docMk/>
            <pc:sldMk cId="2377245670" sldId="1458"/>
            <ac:spMk id="59" creationId="{567CA20D-63AB-43F0-A27D-DED91E172163}"/>
          </ac:spMkLst>
        </pc:spChg>
        <pc:spChg chg="add mod">
          <ac:chgData name="Hamlet Markarian" userId="4926d2b407f31d77" providerId="LiveId" clId="{8CC21585-5D04-443B-8819-59CEF534AFDF}" dt="2020-04-10T09:14:11.460" v="555" actId="20577"/>
          <ac:spMkLst>
            <pc:docMk/>
            <pc:sldMk cId="2377245670" sldId="1458"/>
            <ac:spMk id="60" creationId="{F9F8D655-9981-479D-A2DF-9F3F9FA60FE4}"/>
          </ac:spMkLst>
        </pc:spChg>
        <pc:spChg chg="add mod">
          <ac:chgData name="Hamlet Markarian" userId="4926d2b407f31d77" providerId="LiveId" clId="{8CC21585-5D04-443B-8819-59CEF534AFDF}" dt="2020-04-10T09:13:28.489" v="540"/>
          <ac:spMkLst>
            <pc:docMk/>
            <pc:sldMk cId="2377245670" sldId="1458"/>
            <ac:spMk id="61" creationId="{C17CBDEC-EAD1-4473-8CBF-F67E3DE15437}"/>
          </ac:spMkLst>
        </pc:spChg>
        <pc:spChg chg="add mod">
          <ac:chgData name="Hamlet Markarian" userId="4926d2b407f31d77" providerId="LiveId" clId="{8CC21585-5D04-443B-8819-59CEF534AFDF}" dt="2020-04-10T09:13:24.581" v="539" actId="20577"/>
          <ac:spMkLst>
            <pc:docMk/>
            <pc:sldMk cId="2377245670" sldId="1458"/>
            <ac:spMk id="62" creationId="{084A44B1-5F39-473B-B3C0-5867CF592FCA}"/>
          </ac:spMkLst>
        </pc:spChg>
        <pc:spChg chg="add mod">
          <ac:chgData name="Hamlet Markarian" userId="4926d2b407f31d77" providerId="LiveId" clId="{8CC21585-5D04-443B-8819-59CEF534AFDF}" dt="2020-04-10T09:13:12.234" v="534"/>
          <ac:spMkLst>
            <pc:docMk/>
            <pc:sldMk cId="2377245670" sldId="1458"/>
            <ac:spMk id="63" creationId="{6C350F9B-74A0-4BD6-81D0-7839E8B3BA3B}"/>
          </ac:spMkLst>
        </pc:spChg>
        <pc:spChg chg="add mod">
          <ac:chgData name="Hamlet Markarian" userId="4926d2b407f31d77" providerId="LiveId" clId="{8CC21585-5D04-443B-8819-59CEF534AFDF}" dt="2020-04-10T09:13:07.324" v="533" actId="20577"/>
          <ac:spMkLst>
            <pc:docMk/>
            <pc:sldMk cId="2377245670" sldId="1458"/>
            <ac:spMk id="64" creationId="{565FC0AD-1572-4BA9-A02F-67EF5540164A}"/>
          </ac:spMkLst>
        </pc:spChg>
        <pc:spChg chg="add mod">
          <ac:chgData name="Hamlet Markarian" userId="4926d2b407f31d77" providerId="LiveId" clId="{8CC21585-5D04-443B-8819-59CEF534AFDF}" dt="2020-04-10T09:14:32.056" v="557" actId="208"/>
          <ac:spMkLst>
            <pc:docMk/>
            <pc:sldMk cId="2377245670" sldId="1458"/>
            <ac:spMk id="66" creationId="{9678B031-E0D9-4794-8032-7287D32C4E04}"/>
          </ac:spMkLst>
        </pc:spChg>
        <pc:spChg chg="add mod">
          <ac:chgData name="Hamlet Markarian" userId="4926d2b407f31d77" providerId="LiveId" clId="{8CC21585-5D04-443B-8819-59CEF534AFDF}" dt="2020-04-10T09:13:42.700" v="545"/>
          <ac:spMkLst>
            <pc:docMk/>
            <pc:sldMk cId="2377245670" sldId="1458"/>
            <ac:spMk id="67" creationId="{70AB8F22-99DA-411E-A7CE-9258FA1D7A73}"/>
          </ac:spMkLst>
        </pc:spChg>
        <pc:spChg chg="add mod">
          <ac:chgData name="Hamlet Markarian" userId="4926d2b407f31d77" providerId="LiveId" clId="{8CC21585-5D04-443B-8819-59CEF534AFDF}" dt="2020-04-10T09:13:39.069" v="544" actId="20577"/>
          <ac:spMkLst>
            <pc:docMk/>
            <pc:sldMk cId="2377245670" sldId="1458"/>
            <ac:spMk id="68" creationId="{E5379DA8-3581-44DC-9B63-F0F22B135D77}"/>
          </ac:spMkLst>
        </pc:spChg>
        <pc:spChg chg="add mod">
          <ac:chgData name="Hamlet Markarian" userId="4926d2b407f31d77" providerId="LiveId" clId="{8CC21585-5D04-443B-8819-59CEF534AFDF}" dt="2020-04-10T09:12:12.919" v="522" actId="571"/>
          <ac:spMkLst>
            <pc:docMk/>
            <pc:sldMk cId="2377245670" sldId="1458"/>
            <ac:spMk id="70" creationId="{8D58FE7B-E030-4B35-B53C-80AE0E77E596}"/>
          </ac:spMkLst>
        </pc:spChg>
        <pc:spChg chg="add mod">
          <ac:chgData name="Hamlet Markarian" userId="4926d2b407f31d77" providerId="LiveId" clId="{8CC21585-5D04-443B-8819-59CEF534AFDF}" dt="2020-04-10T09:13:59.778" v="550" actId="14100"/>
          <ac:spMkLst>
            <pc:docMk/>
            <pc:sldMk cId="2377245670" sldId="1458"/>
            <ac:spMk id="71" creationId="{4409A4DC-A459-41DC-9746-A1D06C2E7F97}"/>
          </ac:spMkLst>
        </pc:spChg>
        <pc:spChg chg="add mod">
          <ac:chgData name="Hamlet Markarian" userId="4926d2b407f31d77" providerId="LiveId" clId="{8CC21585-5D04-443B-8819-59CEF534AFDF}" dt="2020-04-10T09:13:54.317" v="548" actId="20577"/>
          <ac:spMkLst>
            <pc:docMk/>
            <pc:sldMk cId="2377245670" sldId="1458"/>
            <ac:spMk id="72" creationId="{5FE82B3F-CD7E-4E8E-BC31-00049DE7E9C2}"/>
          </ac:spMkLst>
        </pc:spChg>
        <pc:grpChg chg="del">
          <ac:chgData name="Hamlet Markarian" userId="4926d2b407f31d77" providerId="LiveId" clId="{8CC21585-5D04-443B-8819-59CEF534AFDF}" dt="2020-04-10T08:15:39.448" v="327" actId="478"/>
          <ac:grpSpMkLst>
            <pc:docMk/>
            <pc:sldMk cId="2377245670" sldId="1458"/>
            <ac:grpSpMk id="22" creationId="{D6665F23-9A35-48A1-BE65-EA31F6291691}"/>
          </ac:grpSpMkLst>
        </pc:grpChg>
        <pc:grpChg chg="del">
          <ac:chgData name="Hamlet Markarian" userId="4926d2b407f31d77" providerId="LiveId" clId="{8CC21585-5D04-443B-8819-59CEF534AFDF}" dt="2020-04-10T08:15:39.448" v="327" actId="478"/>
          <ac:grpSpMkLst>
            <pc:docMk/>
            <pc:sldMk cId="2377245670" sldId="1458"/>
            <ac:grpSpMk id="32" creationId="{10149304-7869-416E-8B56-8465E6774193}"/>
          </ac:grpSpMkLst>
        </pc:grpChg>
        <pc:graphicFrameChg chg="mod">
          <ac:chgData name="Hamlet Markarian" userId="4926d2b407f31d77" providerId="LiveId" clId="{8CC21585-5D04-443B-8819-59CEF534AFDF}" dt="2020-04-10T08:14:52.754" v="321"/>
          <ac:graphicFrameMkLst>
            <pc:docMk/>
            <pc:sldMk cId="2377245670" sldId="1458"/>
            <ac:graphicFrameMk id="8" creationId="{67A3F647-3BD3-4E2A-B2A2-6263435AAF75}"/>
          </ac:graphicFrameMkLst>
        </pc:graphicFrameChg>
        <pc:graphicFrameChg chg="del">
          <ac:chgData name="Hamlet Markarian" userId="4926d2b407f31d77" providerId="LiveId" clId="{8CC21585-5D04-443B-8819-59CEF534AFDF}" dt="2020-04-10T08:15:32.492" v="326" actId="478"/>
          <ac:graphicFrameMkLst>
            <pc:docMk/>
            <pc:sldMk cId="2377245670" sldId="1458"/>
            <ac:graphicFrameMk id="14" creationId="{004096B8-AC4F-41E1-8A72-12C284464374}"/>
          </ac:graphicFrameMkLst>
        </pc:graphicFrameChg>
        <pc:graphicFrameChg chg="add mod">
          <ac:chgData name="Hamlet Markarian" userId="4926d2b407f31d77" providerId="LiveId" clId="{8CC21585-5D04-443B-8819-59CEF534AFDF}" dt="2020-04-10T09:11:41.985" v="519" actId="1076"/>
          <ac:graphicFrameMkLst>
            <pc:docMk/>
            <pc:sldMk cId="2377245670" sldId="1458"/>
            <ac:graphicFrameMk id="26" creationId="{8FBBCC0F-D5D7-441A-901E-D06E67418FEC}"/>
          </ac:graphicFrameMkLst>
        </pc:graphicFrameChg>
        <pc:cxnChg chg="add mod">
          <ac:chgData name="Hamlet Markarian" userId="4926d2b407f31d77" providerId="LiveId" clId="{8CC21585-5D04-443B-8819-59CEF534AFDF}" dt="2020-04-10T09:17:17.671" v="566" actId="14100"/>
          <ac:cxnSpMkLst>
            <pc:docMk/>
            <pc:sldMk cId="2377245670" sldId="1458"/>
            <ac:cxnSpMk id="37" creationId="{BB71D2E6-EB16-4383-856F-F52C014E22A0}"/>
          </ac:cxnSpMkLst>
        </pc:cxnChg>
        <pc:cxnChg chg="add del mod">
          <ac:chgData name="Hamlet Markarian" userId="4926d2b407f31d77" providerId="LiveId" clId="{8CC21585-5D04-443B-8819-59CEF534AFDF}" dt="2020-04-10T09:11:04.448" v="509" actId="478"/>
          <ac:cxnSpMkLst>
            <pc:docMk/>
            <pc:sldMk cId="2377245670" sldId="1458"/>
            <ac:cxnSpMk id="45" creationId="{AE9C17D7-8E50-400B-94AB-1C140DA63C07}"/>
          </ac:cxnSpMkLst>
        </pc:cxnChg>
        <pc:cxnChg chg="add mod">
          <ac:chgData name="Hamlet Markarian" userId="4926d2b407f31d77" providerId="LiveId" clId="{8CC21585-5D04-443B-8819-59CEF534AFDF}" dt="2020-04-10T09:17:12.976" v="565" actId="14100"/>
          <ac:cxnSpMkLst>
            <pc:docMk/>
            <pc:sldMk cId="2377245670" sldId="1458"/>
            <ac:cxnSpMk id="65" creationId="{0BD974E7-ACB3-4FE5-92A8-31FA4569BD5A}"/>
          </ac:cxnSpMkLst>
        </pc:cxnChg>
        <pc:cxnChg chg="add mod">
          <ac:chgData name="Hamlet Markarian" userId="4926d2b407f31d77" providerId="LiveId" clId="{8CC21585-5D04-443B-8819-59CEF534AFDF}" dt="2020-04-10T09:17:00.387" v="564" actId="14100"/>
          <ac:cxnSpMkLst>
            <pc:docMk/>
            <pc:sldMk cId="2377245670" sldId="1458"/>
            <ac:cxnSpMk id="69" creationId="{7CD38E59-FCF5-4708-8317-90026B53D51E}"/>
          </ac:cxnSpMkLst>
        </pc:cxnChg>
      </pc:sldChg>
      <pc:sldChg chg="addSp delSp modSp add del">
        <pc:chgData name="Hamlet Markarian" userId="4926d2b407f31d77" providerId="LiveId" clId="{8CC21585-5D04-443B-8819-59CEF534AFDF}" dt="2020-04-10T09:04:32.443" v="495" actId="2696"/>
        <pc:sldMkLst>
          <pc:docMk/>
          <pc:sldMk cId="52569351" sldId="1459"/>
        </pc:sldMkLst>
        <pc:spChg chg="add mod">
          <ac:chgData name="Hamlet Markarian" userId="4926d2b407f31d77" providerId="LiveId" clId="{8CC21585-5D04-443B-8819-59CEF534AFDF}" dt="2020-04-10T09:03:32.250" v="493" actId="14100"/>
          <ac:spMkLst>
            <pc:docMk/>
            <pc:sldMk cId="52569351" sldId="1459"/>
            <ac:spMk id="3" creationId="{E0E0775C-047E-4932-AF39-13E08C907C62}"/>
          </ac:spMkLst>
        </pc:spChg>
        <pc:spChg chg="ord">
          <ac:chgData name="Hamlet Markarian" userId="4926d2b407f31d77" providerId="LiveId" clId="{8CC21585-5D04-443B-8819-59CEF534AFDF}" dt="2020-04-10T09:03:23.649" v="492" actId="167"/>
          <ac:spMkLst>
            <pc:docMk/>
            <pc:sldMk cId="52569351" sldId="1459"/>
            <ac:spMk id="13" creationId="{45E55A27-B275-4572-8F9E-D77B5EC43F08}"/>
          </ac:spMkLst>
        </pc:spChg>
        <pc:spChg chg="ord">
          <ac:chgData name="Hamlet Markarian" userId="4926d2b407f31d77" providerId="LiveId" clId="{8CC21585-5D04-443B-8819-59CEF534AFDF}" dt="2020-04-10T09:03:23.649" v="492" actId="167"/>
          <ac:spMkLst>
            <pc:docMk/>
            <pc:sldMk cId="52569351" sldId="1459"/>
            <ac:spMk id="19" creationId="{42101231-1855-46EE-A3D9-B84E75ACB56A}"/>
          </ac:spMkLst>
        </pc:spChg>
        <pc:spChg chg="mod">
          <ac:chgData name="Hamlet Markarian" userId="4926d2b407f31d77" providerId="LiveId" clId="{8CC21585-5D04-443B-8819-59CEF534AFDF}" dt="2020-04-10T08:29:14.792" v="409" actId="1076"/>
          <ac:spMkLst>
            <pc:docMk/>
            <pc:sldMk cId="52569351" sldId="1459"/>
            <ac:spMk id="27" creationId="{CACC0E2A-8F7D-4267-9C64-F844EF72B16B}"/>
          </ac:spMkLst>
        </pc:spChg>
        <pc:spChg chg="mod">
          <ac:chgData name="Hamlet Markarian" userId="4926d2b407f31d77" providerId="LiveId" clId="{8CC21585-5D04-443B-8819-59CEF534AFDF}" dt="2020-04-10T08:29:14.792" v="409" actId="1076"/>
          <ac:spMkLst>
            <pc:docMk/>
            <pc:sldMk cId="52569351" sldId="1459"/>
            <ac:spMk id="28" creationId="{D783EC86-9814-4DEA-B3E7-4921089837FD}"/>
          </ac:spMkLst>
        </pc:spChg>
        <pc:spChg chg="del">
          <ac:chgData name="Hamlet Markarian" userId="4926d2b407f31d77" providerId="LiveId" clId="{8CC21585-5D04-443B-8819-59CEF534AFDF}" dt="2020-04-10T08:29:04.179" v="405" actId="478"/>
          <ac:spMkLst>
            <pc:docMk/>
            <pc:sldMk cId="52569351" sldId="1459"/>
            <ac:spMk id="29" creationId="{AC4AC685-5983-4194-AEB7-95938EFC6C6C}"/>
          </ac:spMkLst>
        </pc:spChg>
        <pc:spChg chg="del">
          <ac:chgData name="Hamlet Markarian" userId="4926d2b407f31d77" providerId="LiveId" clId="{8CC21585-5D04-443B-8819-59CEF534AFDF}" dt="2020-04-10T08:29:04.179" v="405" actId="478"/>
          <ac:spMkLst>
            <pc:docMk/>
            <pc:sldMk cId="52569351" sldId="1459"/>
            <ac:spMk id="31" creationId="{724E513A-EFE5-4572-B887-4D382DB4402D}"/>
          </ac:spMkLst>
        </pc:spChg>
        <pc:spChg chg="add mod">
          <ac:chgData name="Hamlet Markarian" userId="4926d2b407f31d77" providerId="LiveId" clId="{8CC21585-5D04-443B-8819-59CEF534AFDF}" dt="2020-04-10T09:03:32.250" v="493" actId="14100"/>
          <ac:spMkLst>
            <pc:docMk/>
            <pc:sldMk cId="52569351" sldId="1459"/>
            <ac:spMk id="32" creationId="{82E0D528-A248-4084-8854-51D47D93433E}"/>
          </ac:spMkLst>
        </pc:spChg>
        <pc:spChg chg="add mod">
          <ac:chgData name="Hamlet Markarian" userId="4926d2b407f31d77" providerId="LiveId" clId="{8CC21585-5D04-443B-8819-59CEF534AFDF}" dt="2020-04-10T09:03:32.250" v="493" actId="14100"/>
          <ac:spMkLst>
            <pc:docMk/>
            <pc:sldMk cId="52569351" sldId="1459"/>
            <ac:spMk id="33" creationId="{4D495DF1-96DA-4CA1-843D-83074DD5BD1C}"/>
          </ac:spMkLst>
        </pc:spChg>
        <pc:spChg chg="add mod">
          <ac:chgData name="Hamlet Markarian" userId="4926d2b407f31d77" providerId="LiveId" clId="{8CC21585-5D04-443B-8819-59CEF534AFDF}" dt="2020-04-10T09:03:32.250" v="493" actId="14100"/>
          <ac:spMkLst>
            <pc:docMk/>
            <pc:sldMk cId="52569351" sldId="1459"/>
            <ac:spMk id="34" creationId="{696BD4FC-D9C5-4BB5-AD11-0ACB03CD1D89}"/>
          </ac:spMkLst>
        </pc:spChg>
        <pc:spChg chg="add mod">
          <ac:chgData name="Hamlet Markarian" userId="4926d2b407f31d77" providerId="LiveId" clId="{8CC21585-5D04-443B-8819-59CEF534AFDF}" dt="2020-04-10T09:03:32.250" v="493" actId="14100"/>
          <ac:spMkLst>
            <pc:docMk/>
            <pc:sldMk cId="52569351" sldId="1459"/>
            <ac:spMk id="35" creationId="{411CDE35-BC63-4BD6-A8B7-068157E82545}"/>
          </ac:spMkLst>
        </pc:spChg>
        <pc:spChg chg="add mod">
          <ac:chgData name="Hamlet Markarian" userId="4926d2b407f31d77" providerId="LiveId" clId="{8CC21585-5D04-443B-8819-59CEF534AFDF}" dt="2020-04-10T09:03:32.250" v="493" actId="14100"/>
          <ac:spMkLst>
            <pc:docMk/>
            <pc:sldMk cId="52569351" sldId="1459"/>
            <ac:spMk id="36" creationId="{EC2D551C-335A-482B-86D3-E5D3A5245DAD}"/>
          </ac:spMkLst>
        </pc:spChg>
        <pc:spChg chg="del">
          <ac:chgData name="Hamlet Markarian" userId="4926d2b407f31d77" providerId="LiveId" clId="{8CC21585-5D04-443B-8819-59CEF534AFDF}" dt="2020-04-10T08:29:04.179" v="405" actId="478"/>
          <ac:spMkLst>
            <pc:docMk/>
            <pc:sldMk cId="52569351" sldId="1459"/>
            <ac:spMk id="38" creationId="{AFF4FA7E-C93F-4CE4-BCB2-345E910AC605}"/>
          </ac:spMkLst>
        </pc:spChg>
        <pc:spChg chg="add mod">
          <ac:chgData name="Hamlet Markarian" userId="4926d2b407f31d77" providerId="LiveId" clId="{8CC21585-5D04-443B-8819-59CEF534AFDF}" dt="2020-04-10T09:03:32.250" v="493" actId="14100"/>
          <ac:spMkLst>
            <pc:docMk/>
            <pc:sldMk cId="52569351" sldId="1459"/>
            <ac:spMk id="39" creationId="{36A6E9BE-334B-4B98-8880-38F43AAAE510}"/>
          </ac:spMkLst>
        </pc:spChg>
        <pc:spChg chg="del">
          <ac:chgData name="Hamlet Markarian" userId="4926d2b407f31d77" providerId="LiveId" clId="{8CC21585-5D04-443B-8819-59CEF534AFDF}" dt="2020-04-10T08:29:04.179" v="405" actId="478"/>
          <ac:spMkLst>
            <pc:docMk/>
            <pc:sldMk cId="52569351" sldId="1459"/>
            <ac:spMk id="40" creationId="{2EF9F0D6-0F4D-41D4-8C04-D2F9DBA03FBA}"/>
          </ac:spMkLst>
        </pc:spChg>
        <pc:spChg chg="del">
          <ac:chgData name="Hamlet Markarian" userId="4926d2b407f31d77" providerId="LiveId" clId="{8CC21585-5D04-443B-8819-59CEF534AFDF}" dt="2020-04-10T08:29:04.179" v="405" actId="478"/>
          <ac:spMkLst>
            <pc:docMk/>
            <pc:sldMk cId="52569351" sldId="1459"/>
            <ac:spMk id="41" creationId="{395B42AD-9729-43ED-B7EE-526DDE7074E3}"/>
          </ac:spMkLst>
        </pc:spChg>
        <pc:spChg chg="del">
          <ac:chgData name="Hamlet Markarian" userId="4926d2b407f31d77" providerId="LiveId" clId="{8CC21585-5D04-443B-8819-59CEF534AFDF}" dt="2020-04-10T08:29:01.624" v="404" actId="478"/>
          <ac:spMkLst>
            <pc:docMk/>
            <pc:sldMk cId="52569351" sldId="1459"/>
            <ac:spMk id="42" creationId="{91622C24-B96A-4ED6-8A3F-AEED1FDB631F}"/>
          </ac:spMkLst>
        </pc:spChg>
        <pc:spChg chg="del">
          <ac:chgData name="Hamlet Markarian" userId="4926d2b407f31d77" providerId="LiveId" clId="{8CC21585-5D04-443B-8819-59CEF534AFDF}" dt="2020-04-10T08:29:01.624" v="404" actId="478"/>
          <ac:spMkLst>
            <pc:docMk/>
            <pc:sldMk cId="52569351" sldId="1459"/>
            <ac:spMk id="43" creationId="{3E885FA4-11D1-4EA3-ABF2-CCF3104B47D9}"/>
          </ac:spMkLst>
        </pc:spChg>
        <pc:spChg chg="mod">
          <ac:chgData name="Hamlet Markarian" userId="4926d2b407f31d77" providerId="LiveId" clId="{8CC21585-5D04-443B-8819-59CEF534AFDF}" dt="2020-04-10T08:29:17.897" v="410" actId="1076"/>
          <ac:spMkLst>
            <pc:docMk/>
            <pc:sldMk cId="52569351" sldId="1459"/>
            <ac:spMk id="44" creationId="{F0D07C5F-79EE-4470-9382-F0920DF7CB05}"/>
          </ac:spMkLst>
        </pc:spChg>
        <pc:spChg chg="del">
          <ac:chgData name="Hamlet Markarian" userId="4926d2b407f31d77" providerId="LiveId" clId="{8CC21585-5D04-443B-8819-59CEF534AFDF}" dt="2020-04-10T08:29:01.624" v="404" actId="478"/>
          <ac:spMkLst>
            <pc:docMk/>
            <pc:sldMk cId="52569351" sldId="1459"/>
            <ac:spMk id="46" creationId="{2A178D25-4DCA-4BB6-8917-A01FAD03B948}"/>
          </ac:spMkLst>
        </pc:spChg>
        <pc:spChg chg="add mod ord">
          <ac:chgData name="Hamlet Markarian" userId="4926d2b407f31d77" providerId="LiveId" clId="{8CC21585-5D04-443B-8819-59CEF534AFDF}" dt="2020-04-10T09:03:43.190" v="494" actId="14100"/>
          <ac:spMkLst>
            <pc:docMk/>
            <pc:sldMk cId="52569351" sldId="1459"/>
            <ac:spMk id="47" creationId="{922EE075-6910-4938-9C80-225231CC3E7A}"/>
          </ac:spMkLst>
        </pc:spChg>
        <pc:spChg chg="del">
          <ac:chgData name="Hamlet Markarian" userId="4926d2b407f31d77" providerId="LiveId" clId="{8CC21585-5D04-443B-8819-59CEF534AFDF}" dt="2020-04-10T08:29:01.624" v="404" actId="478"/>
          <ac:spMkLst>
            <pc:docMk/>
            <pc:sldMk cId="52569351" sldId="1459"/>
            <ac:spMk id="48" creationId="{BCC00F62-CDAE-4997-8E1D-00E66B6AC155}"/>
          </ac:spMkLst>
        </pc:spChg>
        <pc:spChg chg="del">
          <ac:chgData name="Hamlet Markarian" userId="4926d2b407f31d77" providerId="LiveId" clId="{8CC21585-5D04-443B-8819-59CEF534AFDF}" dt="2020-04-10T08:29:01.624" v="404" actId="478"/>
          <ac:spMkLst>
            <pc:docMk/>
            <pc:sldMk cId="52569351" sldId="1459"/>
            <ac:spMk id="49" creationId="{BD161F5D-D579-45D3-9225-47C25C262B85}"/>
          </ac:spMkLst>
        </pc:spChg>
        <pc:spChg chg="add mod ord">
          <ac:chgData name="Hamlet Markarian" userId="4926d2b407f31d77" providerId="LiveId" clId="{8CC21585-5D04-443B-8819-59CEF534AFDF}" dt="2020-04-10T09:03:18.558" v="491" actId="167"/>
          <ac:spMkLst>
            <pc:docMk/>
            <pc:sldMk cId="52569351" sldId="1459"/>
            <ac:spMk id="50" creationId="{29D69CD7-A950-4C64-94A3-5B189E397DAE}"/>
          </ac:spMkLst>
        </pc:spChg>
        <pc:spChg chg="del">
          <ac:chgData name="Hamlet Markarian" userId="4926d2b407f31d77" providerId="LiveId" clId="{8CC21585-5D04-443B-8819-59CEF534AFDF}" dt="2020-04-10T08:29:01.624" v="404" actId="478"/>
          <ac:spMkLst>
            <pc:docMk/>
            <pc:sldMk cId="52569351" sldId="1459"/>
            <ac:spMk id="51" creationId="{EABDB525-C47C-4A20-8988-1723DBC910B9}"/>
          </ac:spMkLst>
        </pc:spChg>
        <pc:spChg chg="del">
          <ac:chgData name="Hamlet Markarian" userId="4926d2b407f31d77" providerId="LiveId" clId="{8CC21585-5D04-443B-8819-59CEF534AFDF}" dt="2020-04-10T08:29:01.624" v="404" actId="478"/>
          <ac:spMkLst>
            <pc:docMk/>
            <pc:sldMk cId="52569351" sldId="1459"/>
            <ac:spMk id="52" creationId="{CFFE8122-80B7-4877-8457-9C907BB9B1ED}"/>
          </ac:spMkLst>
        </pc:spChg>
        <pc:spChg chg="add mod ord">
          <ac:chgData name="Hamlet Markarian" userId="4926d2b407f31d77" providerId="LiveId" clId="{8CC21585-5D04-443B-8819-59CEF534AFDF}" dt="2020-04-10T09:03:18.558" v="491" actId="167"/>
          <ac:spMkLst>
            <pc:docMk/>
            <pc:sldMk cId="52569351" sldId="1459"/>
            <ac:spMk id="53" creationId="{90BF230E-2B44-4788-98C0-8D9933A2B728}"/>
          </ac:spMkLst>
        </pc:spChg>
        <pc:spChg chg="mod">
          <ac:chgData name="Hamlet Markarian" userId="4926d2b407f31d77" providerId="LiveId" clId="{8CC21585-5D04-443B-8819-59CEF534AFDF}" dt="2020-04-10T08:29:17.897" v="410" actId="1076"/>
          <ac:spMkLst>
            <pc:docMk/>
            <pc:sldMk cId="52569351" sldId="1459"/>
            <ac:spMk id="54" creationId="{D5FDD386-5AF2-426B-99E3-2B57AF9CC210}"/>
          </ac:spMkLst>
        </pc:spChg>
        <pc:spChg chg="add mod ord">
          <ac:chgData name="Hamlet Markarian" userId="4926d2b407f31d77" providerId="LiveId" clId="{8CC21585-5D04-443B-8819-59CEF534AFDF}" dt="2020-04-10T09:03:18.558" v="491" actId="167"/>
          <ac:spMkLst>
            <pc:docMk/>
            <pc:sldMk cId="52569351" sldId="1459"/>
            <ac:spMk id="55" creationId="{A641CEE5-D416-494E-ABB5-E3B00B06A5BD}"/>
          </ac:spMkLst>
        </pc:spChg>
        <pc:spChg chg="add mod ord">
          <ac:chgData name="Hamlet Markarian" userId="4926d2b407f31d77" providerId="LiveId" clId="{8CC21585-5D04-443B-8819-59CEF534AFDF}" dt="2020-04-10T09:03:18.558" v="491" actId="167"/>
          <ac:spMkLst>
            <pc:docMk/>
            <pc:sldMk cId="52569351" sldId="1459"/>
            <ac:spMk id="56" creationId="{D0603FFC-3DAD-458D-8B83-02EDBF1F7A3B}"/>
          </ac:spMkLst>
        </pc:spChg>
        <pc:spChg chg="add mod ord">
          <ac:chgData name="Hamlet Markarian" userId="4926d2b407f31d77" providerId="LiveId" clId="{8CC21585-5D04-443B-8819-59CEF534AFDF}" dt="2020-04-10T09:03:18.558" v="491" actId="167"/>
          <ac:spMkLst>
            <pc:docMk/>
            <pc:sldMk cId="52569351" sldId="1459"/>
            <ac:spMk id="57" creationId="{56B5BDF7-AB02-4FB0-9CD0-C14672B20727}"/>
          </ac:spMkLst>
        </pc:spChg>
        <pc:spChg chg="add mod ord">
          <ac:chgData name="Hamlet Markarian" userId="4926d2b407f31d77" providerId="LiveId" clId="{8CC21585-5D04-443B-8819-59CEF534AFDF}" dt="2020-04-10T09:03:18.558" v="491" actId="167"/>
          <ac:spMkLst>
            <pc:docMk/>
            <pc:sldMk cId="52569351" sldId="1459"/>
            <ac:spMk id="58" creationId="{8309FBAD-B0D3-459A-9F69-E7A16EACC317}"/>
          </ac:spMkLst>
        </pc:spChg>
        <pc:graphicFrameChg chg="del">
          <ac:chgData name="Hamlet Markarian" userId="4926d2b407f31d77" providerId="LiveId" clId="{8CC21585-5D04-443B-8819-59CEF534AFDF}" dt="2020-04-10T08:28:49.202" v="403" actId="478"/>
          <ac:graphicFrameMkLst>
            <pc:docMk/>
            <pc:sldMk cId="52569351" sldId="1459"/>
            <ac:graphicFrameMk id="26" creationId="{8FBBCC0F-D5D7-441A-901E-D06E67418FEC}"/>
          </ac:graphicFrameMkLst>
        </pc:graphicFrameChg>
        <pc:cxnChg chg="del mod">
          <ac:chgData name="Hamlet Markarian" userId="4926d2b407f31d77" providerId="LiveId" clId="{8CC21585-5D04-443B-8819-59CEF534AFDF}" dt="2020-04-10T08:29:04.179" v="405" actId="478"/>
          <ac:cxnSpMkLst>
            <pc:docMk/>
            <pc:sldMk cId="52569351" sldId="1459"/>
            <ac:cxnSpMk id="37" creationId="{BB71D2E6-EB16-4383-856F-F52C014E22A0}"/>
          </ac:cxnSpMkLst>
        </pc:cxnChg>
        <pc:cxnChg chg="del">
          <ac:chgData name="Hamlet Markarian" userId="4926d2b407f31d77" providerId="LiveId" clId="{8CC21585-5D04-443B-8819-59CEF534AFDF}" dt="2020-04-10T08:29:01.624" v="404" actId="478"/>
          <ac:cxnSpMkLst>
            <pc:docMk/>
            <pc:sldMk cId="52569351" sldId="1459"/>
            <ac:cxnSpMk id="45" creationId="{AE9C17D7-8E50-400B-94AB-1C140DA63C07}"/>
          </ac:cxnSpMkLst>
        </pc:cxnChg>
      </pc:sldChg>
      <pc:sldChg chg="addSp delSp modSp add">
        <pc:chgData name="Hamlet Markarian" userId="4926d2b407f31d77" providerId="LiveId" clId="{8CC21585-5D04-443B-8819-59CEF534AFDF}" dt="2020-04-10T09:27:37.667" v="759" actId="20577"/>
        <pc:sldMkLst>
          <pc:docMk/>
          <pc:sldMk cId="381638226" sldId="1459"/>
        </pc:sldMkLst>
        <pc:spChg chg="del">
          <ac:chgData name="Hamlet Markarian" userId="4926d2b407f31d77" providerId="LiveId" clId="{8CC21585-5D04-443B-8819-59CEF534AFDF}" dt="2020-04-10T09:19:07.288" v="576" actId="478"/>
          <ac:spMkLst>
            <pc:docMk/>
            <pc:sldMk cId="381638226" sldId="1459"/>
            <ac:spMk id="11" creationId="{6343BB1C-4EB0-43FC-B3C9-557E96B788BD}"/>
          </ac:spMkLst>
        </pc:spChg>
        <pc:spChg chg="del">
          <ac:chgData name="Hamlet Markarian" userId="4926d2b407f31d77" providerId="LiveId" clId="{8CC21585-5D04-443B-8819-59CEF534AFDF}" dt="2020-04-10T09:19:07.288" v="576" actId="478"/>
          <ac:spMkLst>
            <pc:docMk/>
            <pc:sldMk cId="381638226" sldId="1459"/>
            <ac:spMk id="12" creationId="{812B5A58-4D9D-455B-A237-30FD38DA9D08}"/>
          </ac:spMkLst>
        </pc:spChg>
        <pc:spChg chg="del">
          <ac:chgData name="Hamlet Markarian" userId="4926d2b407f31d77" providerId="LiveId" clId="{8CC21585-5D04-443B-8819-59CEF534AFDF}" dt="2020-04-10T09:19:07.784" v="577" actId="478"/>
          <ac:spMkLst>
            <pc:docMk/>
            <pc:sldMk cId="381638226" sldId="1459"/>
            <ac:spMk id="13" creationId="{45E55A27-B275-4572-8F9E-D77B5EC43F08}"/>
          </ac:spMkLst>
        </pc:spChg>
        <pc:spChg chg="mod">
          <ac:chgData name="Hamlet Markarian" userId="4926d2b407f31d77" providerId="LiveId" clId="{8CC21585-5D04-443B-8819-59CEF534AFDF}" dt="2020-04-10T09:19:19.315" v="581" actId="20577"/>
          <ac:spMkLst>
            <pc:docMk/>
            <pc:sldMk cId="381638226" sldId="1459"/>
            <ac:spMk id="16" creationId="{51A55428-D23F-4777-96FE-D91E0B26310D}"/>
          </ac:spMkLst>
        </pc:spChg>
        <pc:spChg chg="del">
          <ac:chgData name="Hamlet Markarian" userId="4926d2b407f31d77" providerId="LiveId" clId="{8CC21585-5D04-443B-8819-59CEF534AFDF}" dt="2020-04-10T09:19:05.354" v="575" actId="478"/>
          <ac:spMkLst>
            <pc:docMk/>
            <pc:sldMk cId="381638226" sldId="1459"/>
            <ac:spMk id="27" creationId="{CACC0E2A-8F7D-4267-9C64-F844EF72B16B}"/>
          </ac:spMkLst>
        </pc:spChg>
        <pc:spChg chg="del">
          <ac:chgData name="Hamlet Markarian" userId="4926d2b407f31d77" providerId="LiveId" clId="{8CC21585-5D04-443B-8819-59CEF534AFDF}" dt="2020-04-10T09:19:05.354" v="575" actId="478"/>
          <ac:spMkLst>
            <pc:docMk/>
            <pc:sldMk cId="381638226" sldId="1459"/>
            <ac:spMk id="28" creationId="{D783EC86-9814-4DEA-B3E7-4921089837FD}"/>
          </ac:spMkLst>
        </pc:spChg>
        <pc:spChg chg="del">
          <ac:chgData name="Hamlet Markarian" userId="4926d2b407f31d77" providerId="LiveId" clId="{8CC21585-5D04-443B-8819-59CEF534AFDF}" dt="2020-04-10T09:19:05.354" v="575" actId="478"/>
          <ac:spMkLst>
            <pc:docMk/>
            <pc:sldMk cId="381638226" sldId="1459"/>
            <ac:spMk id="29" creationId="{AC4AC685-5983-4194-AEB7-95938EFC6C6C}"/>
          </ac:spMkLst>
        </pc:spChg>
        <pc:spChg chg="del">
          <ac:chgData name="Hamlet Markarian" userId="4926d2b407f31d77" providerId="LiveId" clId="{8CC21585-5D04-443B-8819-59CEF534AFDF}" dt="2020-04-10T09:19:05.354" v="575" actId="478"/>
          <ac:spMkLst>
            <pc:docMk/>
            <pc:sldMk cId="381638226" sldId="1459"/>
            <ac:spMk id="31" creationId="{724E513A-EFE5-4572-B887-4D382DB4402D}"/>
          </ac:spMkLst>
        </pc:spChg>
        <pc:spChg chg="del">
          <ac:chgData name="Hamlet Markarian" userId="4926d2b407f31d77" providerId="LiveId" clId="{8CC21585-5D04-443B-8819-59CEF534AFDF}" dt="2020-04-10T09:19:05.354" v="575" actId="478"/>
          <ac:spMkLst>
            <pc:docMk/>
            <pc:sldMk cId="381638226" sldId="1459"/>
            <ac:spMk id="38" creationId="{AFF4FA7E-C93F-4CE4-BCB2-345E910AC605}"/>
          </ac:spMkLst>
        </pc:spChg>
        <pc:spChg chg="del">
          <ac:chgData name="Hamlet Markarian" userId="4926d2b407f31d77" providerId="LiveId" clId="{8CC21585-5D04-443B-8819-59CEF534AFDF}" dt="2020-04-10T09:19:05.354" v="575" actId="478"/>
          <ac:spMkLst>
            <pc:docMk/>
            <pc:sldMk cId="381638226" sldId="1459"/>
            <ac:spMk id="40" creationId="{2EF9F0D6-0F4D-41D4-8C04-D2F9DBA03FBA}"/>
          </ac:spMkLst>
        </pc:spChg>
        <pc:spChg chg="del">
          <ac:chgData name="Hamlet Markarian" userId="4926d2b407f31d77" providerId="LiveId" clId="{8CC21585-5D04-443B-8819-59CEF534AFDF}" dt="2020-04-10T09:19:05.354" v="575" actId="478"/>
          <ac:spMkLst>
            <pc:docMk/>
            <pc:sldMk cId="381638226" sldId="1459"/>
            <ac:spMk id="41" creationId="{395B42AD-9729-43ED-B7EE-526DDE7074E3}"/>
          </ac:spMkLst>
        </pc:spChg>
        <pc:spChg chg="del">
          <ac:chgData name="Hamlet Markarian" userId="4926d2b407f31d77" providerId="LiveId" clId="{8CC21585-5D04-443B-8819-59CEF534AFDF}" dt="2020-04-10T09:19:05.354" v="575" actId="478"/>
          <ac:spMkLst>
            <pc:docMk/>
            <pc:sldMk cId="381638226" sldId="1459"/>
            <ac:spMk id="42" creationId="{91622C24-B96A-4ED6-8A3F-AEED1FDB631F}"/>
          </ac:spMkLst>
        </pc:spChg>
        <pc:spChg chg="del">
          <ac:chgData name="Hamlet Markarian" userId="4926d2b407f31d77" providerId="LiveId" clId="{8CC21585-5D04-443B-8819-59CEF534AFDF}" dt="2020-04-10T09:19:05.354" v="575" actId="478"/>
          <ac:spMkLst>
            <pc:docMk/>
            <pc:sldMk cId="381638226" sldId="1459"/>
            <ac:spMk id="43" creationId="{3E885FA4-11D1-4EA3-ABF2-CCF3104B47D9}"/>
          </ac:spMkLst>
        </pc:spChg>
        <pc:spChg chg="del">
          <ac:chgData name="Hamlet Markarian" userId="4926d2b407f31d77" providerId="LiveId" clId="{8CC21585-5D04-443B-8819-59CEF534AFDF}" dt="2020-04-10T09:19:05.354" v="575" actId="478"/>
          <ac:spMkLst>
            <pc:docMk/>
            <pc:sldMk cId="381638226" sldId="1459"/>
            <ac:spMk id="44" creationId="{F0D07C5F-79EE-4470-9382-F0920DF7CB05}"/>
          </ac:spMkLst>
        </pc:spChg>
        <pc:spChg chg="del">
          <ac:chgData name="Hamlet Markarian" userId="4926d2b407f31d77" providerId="LiveId" clId="{8CC21585-5D04-443B-8819-59CEF534AFDF}" dt="2020-04-10T09:19:05.354" v="575" actId="478"/>
          <ac:spMkLst>
            <pc:docMk/>
            <pc:sldMk cId="381638226" sldId="1459"/>
            <ac:spMk id="51" creationId="{EABDB525-C47C-4A20-8988-1723DBC910B9}"/>
          </ac:spMkLst>
        </pc:spChg>
        <pc:spChg chg="del">
          <ac:chgData name="Hamlet Markarian" userId="4926d2b407f31d77" providerId="LiveId" clId="{8CC21585-5D04-443B-8819-59CEF534AFDF}" dt="2020-04-10T09:19:05.354" v="575" actId="478"/>
          <ac:spMkLst>
            <pc:docMk/>
            <pc:sldMk cId="381638226" sldId="1459"/>
            <ac:spMk id="52" creationId="{CFFE8122-80B7-4877-8457-9C907BB9B1ED}"/>
          </ac:spMkLst>
        </pc:spChg>
        <pc:spChg chg="del">
          <ac:chgData name="Hamlet Markarian" userId="4926d2b407f31d77" providerId="LiveId" clId="{8CC21585-5D04-443B-8819-59CEF534AFDF}" dt="2020-04-10T09:19:05.354" v="575" actId="478"/>
          <ac:spMkLst>
            <pc:docMk/>
            <pc:sldMk cId="381638226" sldId="1459"/>
            <ac:spMk id="54" creationId="{D5FDD386-5AF2-426B-99E3-2B57AF9CC210}"/>
          </ac:spMkLst>
        </pc:spChg>
        <pc:spChg chg="del">
          <ac:chgData name="Hamlet Markarian" userId="4926d2b407f31d77" providerId="LiveId" clId="{8CC21585-5D04-443B-8819-59CEF534AFDF}" dt="2020-04-10T09:19:05.354" v="575" actId="478"/>
          <ac:spMkLst>
            <pc:docMk/>
            <pc:sldMk cId="381638226" sldId="1459"/>
            <ac:spMk id="57" creationId="{BCD3EFCF-8E34-43E3-AB73-9B3F8B43F461}"/>
          </ac:spMkLst>
        </pc:spChg>
        <pc:spChg chg="del">
          <ac:chgData name="Hamlet Markarian" userId="4926d2b407f31d77" providerId="LiveId" clId="{8CC21585-5D04-443B-8819-59CEF534AFDF}" dt="2020-04-10T09:19:05.354" v="575" actId="478"/>
          <ac:spMkLst>
            <pc:docMk/>
            <pc:sldMk cId="381638226" sldId="1459"/>
            <ac:spMk id="58" creationId="{88D5C14B-FBD3-4DA4-96E6-3B2FB670AE8C}"/>
          </ac:spMkLst>
        </pc:spChg>
        <pc:spChg chg="del">
          <ac:chgData name="Hamlet Markarian" userId="4926d2b407f31d77" providerId="LiveId" clId="{8CC21585-5D04-443B-8819-59CEF534AFDF}" dt="2020-04-10T09:19:05.354" v="575" actId="478"/>
          <ac:spMkLst>
            <pc:docMk/>
            <pc:sldMk cId="381638226" sldId="1459"/>
            <ac:spMk id="59" creationId="{567CA20D-63AB-43F0-A27D-DED91E172163}"/>
          </ac:spMkLst>
        </pc:spChg>
        <pc:spChg chg="del">
          <ac:chgData name="Hamlet Markarian" userId="4926d2b407f31d77" providerId="LiveId" clId="{8CC21585-5D04-443B-8819-59CEF534AFDF}" dt="2020-04-10T09:19:05.354" v="575" actId="478"/>
          <ac:spMkLst>
            <pc:docMk/>
            <pc:sldMk cId="381638226" sldId="1459"/>
            <ac:spMk id="60" creationId="{F9F8D655-9981-479D-A2DF-9F3F9FA60FE4}"/>
          </ac:spMkLst>
        </pc:spChg>
        <pc:spChg chg="del">
          <ac:chgData name="Hamlet Markarian" userId="4926d2b407f31d77" providerId="LiveId" clId="{8CC21585-5D04-443B-8819-59CEF534AFDF}" dt="2020-04-10T09:19:05.354" v="575" actId="478"/>
          <ac:spMkLst>
            <pc:docMk/>
            <pc:sldMk cId="381638226" sldId="1459"/>
            <ac:spMk id="61" creationId="{C17CBDEC-EAD1-4473-8CBF-F67E3DE15437}"/>
          </ac:spMkLst>
        </pc:spChg>
        <pc:spChg chg="del">
          <ac:chgData name="Hamlet Markarian" userId="4926d2b407f31d77" providerId="LiveId" clId="{8CC21585-5D04-443B-8819-59CEF534AFDF}" dt="2020-04-10T09:19:05.354" v="575" actId="478"/>
          <ac:spMkLst>
            <pc:docMk/>
            <pc:sldMk cId="381638226" sldId="1459"/>
            <ac:spMk id="62" creationId="{084A44B1-5F39-473B-B3C0-5867CF592FCA}"/>
          </ac:spMkLst>
        </pc:spChg>
        <pc:spChg chg="del">
          <ac:chgData name="Hamlet Markarian" userId="4926d2b407f31d77" providerId="LiveId" clId="{8CC21585-5D04-443B-8819-59CEF534AFDF}" dt="2020-04-10T09:19:05.354" v="575" actId="478"/>
          <ac:spMkLst>
            <pc:docMk/>
            <pc:sldMk cId="381638226" sldId="1459"/>
            <ac:spMk id="63" creationId="{6C350F9B-74A0-4BD6-81D0-7839E8B3BA3B}"/>
          </ac:spMkLst>
        </pc:spChg>
        <pc:spChg chg="del">
          <ac:chgData name="Hamlet Markarian" userId="4926d2b407f31d77" providerId="LiveId" clId="{8CC21585-5D04-443B-8819-59CEF534AFDF}" dt="2020-04-10T09:19:05.354" v="575" actId="478"/>
          <ac:spMkLst>
            <pc:docMk/>
            <pc:sldMk cId="381638226" sldId="1459"/>
            <ac:spMk id="64" creationId="{565FC0AD-1572-4BA9-A02F-67EF5540164A}"/>
          </ac:spMkLst>
        </pc:spChg>
        <pc:spChg chg="del">
          <ac:chgData name="Hamlet Markarian" userId="4926d2b407f31d77" providerId="LiveId" clId="{8CC21585-5D04-443B-8819-59CEF534AFDF}" dt="2020-04-10T09:19:05.354" v="575" actId="478"/>
          <ac:spMkLst>
            <pc:docMk/>
            <pc:sldMk cId="381638226" sldId="1459"/>
            <ac:spMk id="66" creationId="{9678B031-E0D9-4794-8032-7287D32C4E04}"/>
          </ac:spMkLst>
        </pc:spChg>
        <pc:spChg chg="del">
          <ac:chgData name="Hamlet Markarian" userId="4926d2b407f31d77" providerId="LiveId" clId="{8CC21585-5D04-443B-8819-59CEF534AFDF}" dt="2020-04-10T09:19:05.354" v="575" actId="478"/>
          <ac:spMkLst>
            <pc:docMk/>
            <pc:sldMk cId="381638226" sldId="1459"/>
            <ac:spMk id="67" creationId="{70AB8F22-99DA-411E-A7CE-9258FA1D7A73}"/>
          </ac:spMkLst>
        </pc:spChg>
        <pc:spChg chg="del">
          <ac:chgData name="Hamlet Markarian" userId="4926d2b407f31d77" providerId="LiveId" clId="{8CC21585-5D04-443B-8819-59CEF534AFDF}" dt="2020-04-10T09:19:05.354" v="575" actId="478"/>
          <ac:spMkLst>
            <pc:docMk/>
            <pc:sldMk cId="381638226" sldId="1459"/>
            <ac:spMk id="68" creationId="{E5379DA8-3581-44DC-9B63-F0F22B135D77}"/>
          </ac:spMkLst>
        </pc:spChg>
        <pc:spChg chg="del">
          <ac:chgData name="Hamlet Markarian" userId="4926d2b407f31d77" providerId="LiveId" clId="{8CC21585-5D04-443B-8819-59CEF534AFDF}" dt="2020-04-10T09:19:05.354" v="575" actId="478"/>
          <ac:spMkLst>
            <pc:docMk/>
            <pc:sldMk cId="381638226" sldId="1459"/>
            <ac:spMk id="70" creationId="{8D58FE7B-E030-4B35-B53C-80AE0E77E596}"/>
          </ac:spMkLst>
        </pc:spChg>
        <pc:spChg chg="del">
          <ac:chgData name="Hamlet Markarian" userId="4926d2b407f31d77" providerId="LiveId" clId="{8CC21585-5D04-443B-8819-59CEF534AFDF}" dt="2020-04-10T09:19:05.354" v="575" actId="478"/>
          <ac:spMkLst>
            <pc:docMk/>
            <pc:sldMk cId="381638226" sldId="1459"/>
            <ac:spMk id="71" creationId="{4409A4DC-A459-41DC-9746-A1D06C2E7F97}"/>
          </ac:spMkLst>
        </pc:spChg>
        <pc:spChg chg="del">
          <ac:chgData name="Hamlet Markarian" userId="4926d2b407f31d77" providerId="LiveId" clId="{8CC21585-5D04-443B-8819-59CEF534AFDF}" dt="2020-04-10T09:19:05.354" v="575" actId="478"/>
          <ac:spMkLst>
            <pc:docMk/>
            <pc:sldMk cId="381638226" sldId="1459"/>
            <ac:spMk id="72" creationId="{5FE82B3F-CD7E-4E8E-BC31-00049DE7E9C2}"/>
          </ac:spMkLst>
        </pc:spChg>
        <pc:graphicFrameChg chg="del">
          <ac:chgData name="Hamlet Markarian" userId="4926d2b407f31d77" providerId="LiveId" clId="{8CC21585-5D04-443B-8819-59CEF534AFDF}" dt="2020-04-10T09:19:07.288" v="576" actId="478"/>
          <ac:graphicFrameMkLst>
            <pc:docMk/>
            <pc:sldMk cId="381638226" sldId="1459"/>
            <ac:graphicFrameMk id="8" creationId="{67A3F647-3BD3-4E2A-B2A2-6263435AAF75}"/>
          </ac:graphicFrameMkLst>
        </pc:graphicFrameChg>
        <pc:graphicFrameChg chg="del">
          <ac:chgData name="Hamlet Markarian" userId="4926d2b407f31d77" providerId="LiveId" clId="{8CC21585-5D04-443B-8819-59CEF534AFDF}" dt="2020-04-10T09:19:05.354" v="575" actId="478"/>
          <ac:graphicFrameMkLst>
            <pc:docMk/>
            <pc:sldMk cId="381638226" sldId="1459"/>
            <ac:graphicFrameMk id="26" creationId="{8FBBCC0F-D5D7-441A-901E-D06E67418FEC}"/>
          </ac:graphicFrameMkLst>
        </pc:graphicFrameChg>
        <pc:graphicFrameChg chg="add mod modGraphic">
          <ac:chgData name="Hamlet Markarian" userId="4926d2b407f31d77" providerId="LiveId" clId="{8CC21585-5D04-443B-8819-59CEF534AFDF}" dt="2020-04-10T09:27:37.667" v="759" actId="20577"/>
          <ac:graphicFrameMkLst>
            <pc:docMk/>
            <pc:sldMk cId="381638226" sldId="1459"/>
            <ac:graphicFrameMk id="45" creationId="{7F0BCA57-A512-465C-808D-C0722420C7BA}"/>
          </ac:graphicFrameMkLst>
        </pc:graphicFrameChg>
        <pc:cxnChg chg="del mod">
          <ac:chgData name="Hamlet Markarian" userId="4926d2b407f31d77" providerId="LiveId" clId="{8CC21585-5D04-443B-8819-59CEF534AFDF}" dt="2020-04-10T09:19:05.354" v="575" actId="478"/>
          <ac:cxnSpMkLst>
            <pc:docMk/>
            <pc:sldMk cId="381638226" sldId="1459"/>
            <ac:cxnSpMk id="37" creationId="{BB71D2E6-EB16-4383-856F-F52C014E22A0}"/>
          </ac:cxnSpMkLst>
        </pc:cxnChg>
        <pc:cxnChg chg="del mod">
          <ac:chgData name="Hamlet Markarian" userId="4926d2b407f31d77" providerId="LiveId" clId="{8CC21585-5D04-443B-8819-59CEF534AFDF}" dt="2020-04-10T09:19:05.354" v="575" actId="478"/>
          <ac:cxnSpMkLst>
            <pc:docMk/>
            <pc:sldMk cId="381638226" sldId="1459"/>
            <ac:cxnSpMk id="65" creationId="{0BD974E7-ACB3-4FE5-92A8-31FA4569BD5A}"/>
          </ac:cxnSpMkLst>
        </pc:cxnChg>
        <pc:cxnChg chg="del mod">
          <ac:chgData name="Hamlet Markarian" userId="4926d2b407f31d77" providerId="LiveId" clId="{8CC21585-5D04-443B-8819-59CEF534AFDF}" dt="2020-04-10T09:19:05.354" v="575" actId="478"/>
          <ac:cxnSpMkLst>
            <pc:docMk/>
            <pc:sldMk cId="381638226" sldId="1459"/>
            <ac:cxnSpMk id="69" creationId="{7CD38E59-FCF5-4708-8317-90026B53D51E}"/>
          </ac:cxnSpMkLst>
        </pc:cxnChg>
      </pc:sldChg>
      <pc:sldChg chg="addSp delSp modSp add">
        <pc:chgData name="Hamlet Markarian" userId="4926d2b407f31d77" providerId="LiveId" clId="{8CC21585-5D04-443B-8819-59CEF534AFDF}" dt="2020-04-10T09:43:21.625" v="1026" actId="1036"/>
        <pc:sldMkLst>
          <pc:docMk/>
          <pc:sldMk cId="894157079" sldId="1460"/>
        </pc:sldMkLst>
        <pc:spChg chg="add mod">
          <ac:chgData name="Hamlet Markarian" userId="4926d2b407f31d77" providerId="LiveId" clId="{8CC21585-5D04-443B-8819-59CEF534AFDF}" dt="2020-04-10T09:43:04.648" v="1021" actId="14100"/>
          <ac:spMkLst>
            <pc:docMk/>
            <pc:sldMk cId="894157079" sldId="1460"/>
            <ac:spMk id="6" creationId="{6078BDF8-F413-4BD9-8319-2B416ABA2535}"/>
          </ac:spMkLst>
        </pc:spChg>
        <pc:spChg chg="add mod">
          <ac:chgData name="Hamlet Markarian" userId="4926d2b407f31d77" providerId="LiveId" clId="{8CC21585-5D04-443B-8819-59CEF534AFDF}" dt="2020-04-10T09:38:10.345" v="906" actId="1076"/>
          <ac:spMkLst>
            <pc:docMk/>
            <pc:sldMk cId="894157079" sldId="1460"/>
            <ac:spMk id="7" creationId="{5104AB3E-CB08-4420-B16C-D2F69B550214}"/>
          </ac:spMkLst>
        </pc:spChg>
        <pc:spChg chg="add mod">
          <ac:chgData name="Hamlet Markarian" userId="4926d2b407f31d77" providerId="LiveId" clId="{8CC21585-5D04-443B-8819-59CEF534AFDF}" dt="2020-04-10T09:42:37.572" v="1020" actId="20577"/>
          <ac:spMkLst>
            <pc:docMk/>
            <pc:sldMk cId="894157079" sldId="1460"/>
            <ac:spMk id="8" creationId="{FA409220-4109-4E16-B5A7-C86DE6F2ABF4}"/>
          </ac:spMkLst>
        </pc:spChg>
        <pc:spChg chg="add mod">
          <ac:chgData name="Hamlet Markarian" userId="4926d2b407f31d77" providerId="LiveId" clId="{8CC21585-5D04-443B-8819-59CEF534AFDF}" dt="2020-04-10T09:37:49.640" v="896" actId="164"/>
          <ac:spMkLst>
            <pc:docMk/>
            <pc:sldMk cId="894157079" sldId="1460"/>
            <ac:spMk id="10" creationId="{31A5F4A2-7D85-4588-8F84-E0F7430866A8}"/>
          </ac:spMkLst>
        </pc:spChg>
        <pc:spChg chg="add mod">
          <ac:chgData name="Hamlet Markarian" userId="4926d2b407f31d77" providerId="LiveId" clId="{8CC21585-5D04-443B-8819-59CEF534AFDF}" dt="2020-04-10T09:43:21.625" v="1026" actId="1036"/>
          <ac:spMkLst>
            <pc:docMk/>
            <pc:sldMk cId="894157079" sldId="1460"/>
            <ac:spMk id="11" creationId="{45DC03E6-4173-4320-8DD7-AFA2F5D3357F}"/>
          </ac:spMkLst>
        </pc:spChg>
        <pc:spChg chg="add mod">
          <ac:chgData name="Hamlet Markarian" userId="4926d2b407f31d77" providerId="LiveId" clId="{8CC21585-5D04-443B-8819-59CEF534AFDF}" dt="2020-04-10T09:37:48.122" v="895" actId="571"/>
          <ac:spMkLst>
            <pc:docMk/>
            <pc:sldMk cId="894157079" sldId="1460"/>
            <ac:spMk id="14" creationId="{0B06776E-306A-448E-AADF-7A8E80EE102F}"/>
          </ac:spMkLst>
        </pc:spChg>
        <pc:spChg chg="mod">
          <ac:chgData name="Hamlet Markarian" userId="4926d2b407f31d77" providerId="LiveId" clId="{8CC21585-5D04-443B-8819-59CEF534AFDF}" dt="2020-04-10T09:31:54.333" v="768" actId="20577"/>
          <ac:spMkLst>
            <pc:docMk/>
            <pc:sldMk cId="894157079" sldId="1460"/>
            <ac:spMk id="16" creationId="{51A55428-D23F-4777-96FE-D91E0B26310D}"/>
          </ac:spMkLst>
        </pc:spChg>
        <pc:spChg chg="add mod">
          <ac:chgData name="Hamlet Markarian" userId="4926d2b407f31d77" providerId="LiveId" clId="{8CC21585-5D04-443B-8819-59CEF534AFDF}" dt="2020-04-10T09:37:48.122" v="895" actId="571"/>
          <ac:spMkLst>
            <pc:docMk/>
            <pc:sldMk cId="894157079" sldId="1460"/>
            <ac:spMk id="17" creationId="{D4D0BA63-B4E7-443D-8FDF-FF72E47967BC}"/>
          </ac:spMkLst>
        </pc:spChg>
        <pc:spChg chg="add mod">
          <ac:chgData name="Hamlet Markarian" userId="4926d2b407f31d77" providerId="LiveId" clId="{8CC21585-5D04-443B-8819-59CEF534AFDF}" dt="2020-04-10T09:37:47.707" v="894" actId="571"/>
          <ac:spMkLst>
            <pc:docMk/>
            <pc:sldMk cId="894157079" sldId="1460"/>
            <ac:spMk id="20" creationId="{0F2D694D-0EE5-494B-828E-96007640630B}"/>
          </ac:spMkLst>
        </pc:spChg>
        <pc:spChg chg="add mod">
          <ac:chgData name="Hamlet Markarian" userId="4926d2b407f31d77" providerId="LiveId" clId="{8CC21585-5D04-443B-8819-59CEF534AFDF}" dt="2020-04-10T09:37:47.707" v="894" actId="571"/>
          <ac:spMkLst>
            <pc:docMk/>
            <pc:sldMk cId="894157079" sldId="1460"/>
            <ac:spMk id="22" creationId="{99D458A4-74C1-4894-AF4D-5FE0B64F80FA}"/>
          </ac:spMkLst>
        </pc:spChg>
        <pc:spChg chg="add mod">
          <ac:chgData name="Hamlet Markarian" userId="4926d2b407f31d77" providerId="LiveId" clId="{8CC21585-5D04-443B-8819-59CEF534AFDF}" dt="2020-04-10T09:37:47.428" v="893" actId="571"/>
          <ac:spMkLst>
            <pc:docMk/>
            <pc:sldMk cId="894157079" sldId="1460"/>
            <ac:spMk id="24" creationId="{2865E7FD-885F-4EB7-9A85-6DB44F256739}"/>
          </ac:spMkLst>
        </pc:spChg>
        <pc:spChg chg="add mod">
          <ac:chgData name="Hamlet Markarian" userId="4926d2b407f31d77" providerId="LiveId" clId="{8CC21585-5D04-443B-8819-59CEF534AFDF}" dt="2020-04-10T09:37:47.428" v="893" actId="571"/>
          <ac:spMkLst>
            <pc:docMk/>
            <pc:sldMk cId="894157079" sldId="1460"/>
            <ac:spMk id="26" creationId="{5CF59869-641A-4688-9E7D-9A8D77ED153A}"/>
          </ac:spMkLst>
        </pc:spChg>
        <pc:spChg chg="add mod">
          <ac:chgData name="Hamlet Markarian" userId="4926d2b407f31d77" providerId="LiveId" clId="{8CC21585-5D04-443B-8819-59CEF534AFDF}" dt="2020-04-10T09:37:47.138" v="892" actId="571"/>
          <ac:spMkLst>
            <pc:docMk/>
            <pc:sldMk cId="894157079" sldId="1460"/>
            <ac:spMk id="28" creationId="{8C870151-173F-4F0C-BC76-194EB6AB0813}"/>
          </ac:spMkLst>
        </pc:spChg>
        <pc:spChg chg="add mod">
          <ac:chgData name="Hamlet Markarian" userId="4926d2b407f31d77" providerId="LiveId" clId="{8CC21585-5D04-443B-8819-59CEF534AFDF}" dt="2020-04-10T09:37:47.138" v="892" actId="571"/>
          <ac:spMkLst>
            <pc:docMk/>
            <pc:sldMk cId="894157079" sldId="1460"/>
            <ac:spMk id="31" creationId="{500D771D-2A2C-455C-9B8C-1F7E01A4AC1B}"/>
          </ac:spMkLst>
        </pc:spChg>
        <pc:spChg chg="mod">
          <ac:chgData name="Hamlet Markarian" userId="4926d2b407f31d77" providerId="LiveId" clId="{8CC21585-5D04-443B-8819-59CEF534AFDF}" dt="2020-04-10T09:40:26.681" v="940" actId="20577"/>
          <ac:spMkLst>
            <pc:docMk/>
            <pc:sldMk cId="894157079" sldId="1460"/>
            <ac:spMk id="34" creationId="{A8447F75-0CB7-4734-BD3C-5EDE55E474C8}"/>
          </ac:spMkLst>
        </pc:spChg>
        <pc:spChg chg="mod">
          <ac:chgData name="Hamlet Markarian" userId="4926d2b407f31d77" providerId="LiveId" clId="{8CC21585-5D04-443B-8819-59CEF534AFDF}" dt="2020-04-10T09:38:46.628" v="914" actId="20577"/>
          <ac:spMkLst>
            <pc:docMk/>
            <pc:sldMk cId="894157079" sldId="1460"/>
            <ac:spMk id="36" creationId="{B9CEC1D9-8E99-42D4-9A29-5C144015C32D}"/>
          </ac:spMkLst>
        </pc:spChg>
        <pc:spChg chg="mod">
          <ac:chgData name="Hamlet Markarian" userId="4926d2b407f31d77" providerId="LiveId" clId="{8CC21585-5D04-443B-8819-59CEF534AFDF}" dt="2020-04-10T09:42:28.012" v="1017" actId="20577"/>
          <ac:spMkLst>
            <pc:docMk/>
            <pc:sldMk cId="894157079" sldId="1460"/>
            <ac:spMk id="39" creationId="{2CAAC191-5E06-415A-8309-DFDC75EAFC49}"/>
          </ac:spMkLst>
        </pc:spChg>
        <pc:spChg chg="mod">
          <ac:chgData name="Hamlet Markarian" userId="4926d2b407f31d77" providerId="LiveId" clId="{8CC21585-5D04-443B-8819-59CEF534AFDF}" dt="2020-04-10T09:39:17.352" v="924" actId="20577"/>
          <ac:spMkLst>
            <pc:docMk/>
            <pc:sldMk cId="894157079" sldId="1460"/>
            <ac:spMk id="41" creationId="{D3F7B039-990A-4FE0-8840-4D2BC4B888D3}"/>
          </ac:spMkLst>
        </pc:spChg>
        <pc:spChg chg="mod">
          <ac:chgData name="Hamlet Markarian" userId="4926d2b407f31d77" providerId="LiveId" clId="{8CC21585-5D04-443B-8819-59CEF534AFDF}" dt="2020-04-10T09:39:50.466" v="934" actId="20577"/>
          <ac:spMkLst>
            <pc:docMk/>
            <pc:sldMk cId="894157079" sldId="1460"/>
            <ac:spMk id="44" creationId="{B3FDD5FA-8335-42B4-85A0-ECDA585B1FA5}"/>
          </ac:spMkLst>
        </pc:spChg>
        <pc:spChg chg="mod">
          <ac:chgData name="Hamlet Markarian" userId="4926d2b407f31d77" providerId="LiveId" clId="{8CC21585-5D04-443B-8819-59CEF534AFDF}" dt="2020-04-10T09:39:56.499" v="936" actId="20577"/>
          <ac:spMkLst>
            <pc:docMk/>
            <pc:sldMk cId="894157079" sldId="1460"/>
            <ac:spMk id="47" creationId="{86FFAAA1-18F0-4FB2-A7CD-8477BC12B3FF}"/>
          </ac:spMkLst>
        </pc:spChg>
        <pc:spChg chg="mod">
          <ac:chgData name="Hamlet Markarian" userId="4926d2b407f31d77" providerId="LiveId" clId="{8CC21585-5D04-443B-8819-59CEF534AFDF}" dt="2020-04-10T09:40:11.185" v="938" actId="6549"/>
          <ac:spMkLst>
            <pc:docMk/>
            <pc:sldMk cId="894157079" sldId="1460"/>
            <ac:spMk id="50" creationId="{2B6E385B-5F43-45EC-8758-D8BF60935721}"/>
          </ac:spMkLst>
        </pc:spChg>
        <pc:spChg chg="mod">
          <ac:chgData name="Hamlet Markarian" userId="4926d2b407f31d77" providerId="LiveId" clId="{8CC21585-5D04-443B-8819-59CEF534AFDF}" dt="2020-04-10T09:40:17.703" v="939" actId="20577"/>
          <ac:spMkLst>
            <pc:docMk/>
            <pc:sldMk cId="894157079" sldId="1460"/>
            <ac:spMk id="52" creationId="{73ADF495-AB2D-47A2-8D23-70F07A52979D}"/>
          </ac:spMkLst>
        </pc:spChg>
        <pc:spChg chg="add mod">
          <ac:chgData name="Hamlet Markarian" userId="4926d2b407f31d77" providerId="LiveId" clId="{8CC21585-5D04-443B-8819-59CEF534AFDF}" dt="2020-04-10T09:43:04.648" v="1021" actId="14100"/>
          <ac:spMkLst>
            <pc:docMk/>
            <pc:sldMk cId="894157079" sldId="1460"/>
            <ac:spMk id="54" creationId="{B13A71EC-DD6B-4196-A7B9-B0BE3AAD17DA}"/>
          </ac:spMkLst>
        </pc:spChg>
        <pc:spChg chg="add mod">
          <ac:chgData name="Hamlet Markarian" userId="4926d2b407f31d77" providerId="LiveId" clId="{8CC21585-5D04-443B-8819-59CEF534AFDF}" dt="2020-04-10T09:43:04.648" v="1021" actId="14100"/>
          <ac:spMkLst>
            <pc:docMk/>
            <pc:sldMk cId="894157079" sldId="1460"/>
            <ac:spMk id="55" creationId="{2584D3F0-31EB-4B00-AF81-BFC5AE08B638}"/>
          </ac:spMkLst>
        </pc:spChg>
        <pc:spChg chg="add mod">
          <ac:chgData name="Hamlet Markarian" userId="4926d2b407f31d77" providerId="LiveId" clId="{8CC21585-5D04-443B-8819-59CEF534AFDF}" dt="2020-04-10T09:43:04.648" v="1021" actId="14100"/>
          <ac:spMkLst>
            <pc:docMk/>
            <pc:sldMk cId="894157079" sldId="1460"/>
            <ac:spMk id="56" creationId="{A97B79EF-B586-44B0-A602-D03B54A6B092}"/>
          </ac:spMkLst>
        </pc:spChg>
        <pc:spChg chg="add mod">
          <ac:chgData name="Hamlet Markarian" userId="4926d2b407f31d77" providerId="LiveId" clId="{8CC21585-5D04-443B-8819-59CEF534AFDF}" dt="2020-04-10T09:43:04.648" v="1021" actId="14100"/>
          <ac:spMkLst>
            <pc:docMk/>
            <pc:sldMk cId="894157079" sldId="1460"/>
            <ac:spMk id="57" creationId="{6AFEDEEB-AB5D-41EF-B5D8-B3E0CD4584DD}"/>
          </ac:spMkLst>
        </pc:spChg>
        <pc:grpChg chg="add mod">
          <ac:chgData name="Hamlet Markarian" userId="4926d2b407f31d77" providerId="LiveId" clId="{8CC21585-5D04-443B-8819-59CEF534AFDF}" dt="2020-04-10T09:38:19.958" v="909" actId="465"/>
          <ac:grpSpMkLst>
            <pc:docMk/>
            <pc:sldMk cId="894157079" sldId="1460"/>
            <ac:grpSpMk id="5" creationId="{B47CFD92-C4D9-4719-85BE-E2ABEE97CC30}"/>
          </ac:grpSpMkLst>
        </pc:grpChg>
        <pc:grpChg chg="add mod">
          <ac:chgData name="Hamlet Markarian" userId="4926d2b407f31d77" providerId="LiveId" clId="{8CC21585-5D04-443B-8819-59CEF534AFDF}" dt="2020-04-10T09:38:19.958" v="909" actId="465"/>
          <ac:grpSpMkLst>
            <pc:docMk/>
            <pc:sldMk cId="894157079" sldId="1460"/>
            <ac:grpSpMk id="33" creationId="{1632FAEE-9FF4-4072-B63A-9DED23359B50}"/>
          </ac:grpSpMkLst>
        </pc:grpChg>
        <pc:grpChg chg="add mod">
          <ac:chgData name="Hamlet Markarian" userId="4926d2b407f31d77" providerId="LiveId" clId="{8CC21585-5D04-443B-8819-59CEF534AFDF}" dt="2020-04-10T09:38:19.958" v="909" actId="465"/>
          <ac:grpSpMkLst>
            <pc:docMk/>
            <pc:sldMk cId="894157079" sldId="1460"/>
            <ac:grpSpMk id="38" creationId="{6196F202-50EC-4DD7-8FA6-6982EAE28966}"/>
          </ac:grpSpMkLst>
        </pc:grpChg>
        <pc:grpChg chg="add mod">
          <ac:chgData name="Hamlet Markarian" userId="4926d2b407f31d77" providerId="LiveId" clId="{8CC21585-5D04-443B-8819-59CEF534AFDF}" dt="2020-04-10T09:38:19.958" v="909" actId="465"/>
          <ac:grpSpMkLst>
            <pc:docMk/>
            <pc:sldMk cId="894157079" sldId="1460"/>
            <ac:grpSpMk id="43" creationId="{149959F4-7620-42BB-9A5D-2E7BF3CF31E9}"/>
          </ac:grpSpMkLst>
        </pc:grpChg>
        <pc:grpChg chg="add mod">
          <ac:chgData name="Hamlet Markarian" userId="4926d2b407f31d77" providerId="LiveId" clId="{8CC21585-5D04-443B-8819-59CEF534AFDF}" dt="2020-04-10T09:38:19.958" v="909" actId="465"/>
          <ac:grpSpMkLst>
            <pc:docMk/>
            <pc:sldMk cId="894157079" sldId="1460"/>
            <ac:grpSpMk id="49" creationId="{53BF75FE-560D-436F-A2FE-5806D7F69A9A}"/>
          </ac:grpSpMkLst>
        </pc:grpChg>
        <pc:graphicFrameChg chg="del">
          <ac:chgData name="Hamlet Markarian" userId="4926d2b407f31d77" providerId="LiveId" clId="{8CC21585-5D04-443B-8819-59CEF534AFDF}" dt="2020-04-10T09:31:59.218" v="769" actId="478"/>
          <ac:graphicFrameMkLst>
            <pc:docMk/>
            <pc:sldMk cId="894157079" sldId="1460"/>
            <ac:graphicFrameMk id="45" creationId="{7F0BCA57-A512-465C-808D-C0722420C7BA}"/>
          </ac:graphicFrameMkLst>
        </pc:graphicFrameChg>
        <pc:picChg chg="add mod">
          <ac:chgData name="Hamlet Markarian" userId="4926d2b407f31d77" providerId="LiveId" clId="{8CC21585-5D04-443B-8819-59CEF534AFDF}" dt="2020-04-10T09:37:49.640" v="896" actId="164"/>
          <ac:picMkLst>
            <pc:docMk/>
            <pc:sldMk cId="894157079" sldId="1460"/>
            <ac:picMk id="9" creationId="{EAB2C0D8-63C4-40C1-A4AD-D889004E69E4}"/>
          </ac:picMkLst>
        </pc:picChg>
        <pc:picChg chg="add mod">
          <ac:chgData name="Hamlet Markarian" userId="4926d2b407f31d77" providerId="LiveId" clId="{8CC21585-5D04-443B-8819-59CEF534AFDF}" dt="2020-04-10T09:37:48.122" v="895" actId="571"/>
          <ac:picMkLst>
            <pc:docMk/>
            <pc:sldMk cId="894157079" sldId="1460"/>
            <ac:picMk id="15" creationId="{1DFFD4C4-E0D4-4568-BD7A-706080A9A589}"/>
          </ac:picMkLst>
        </pc:picChg>
        <pc:picChg chg="add mod">
          <ac:chgData name="Hamlet Markarian" userId="4926d2b407f31d77" providerId="LiveId" clId="{8CC21585-5D04-443B-8819-59CEF534AFDF}" dt="2020-04-10T09:37:47.707" v="894" actId="571"/>
          <ac:picMkLst>
            <pc:docMk/>
            <pc:sldMk cId="894157079" sldId="1460"/>
            <ac:picMk id="21" creationId="{4AF9D3BB-FCC3-48C7-930F-C0625B9D3DD2}"/>
          </ac:picMkLst>
        </pc:picChg>
        <pc:picChg chg="add mod">
          <ac:chgData name="Hamlet Markarian" userId="4926d2b407f31d77" providerId="LiveId" clId="{8CC21585-5D04-443B-8819-59CEF534AFDF}" dt="2020-04-10T09:37:47.428" v="893" actId="571"/>
          <ac:picMkLst>
            <pc:docMk/>
            <pc:sldMk cId="894157079" sldId="1460"/>
            <ac:picMk id="25" creationId="{AFF962B6-003B-4282-9118-511FAD0BA255}"/>
          </ac:picMkLst>
        </pc:picChg>
        <pc:picChg chg="add mod">
          <ac:chgData name="Hamlet Markarian" userId="4926d2b407f31d77" providerId="LiveId" clId="{8CC21585-5D04-443B-8819-59CEF534AFDF}" dt="2020-04-10T09:37:47.138" v="892" actId="571"/>
          <ac:picMkLst>
            <pc:docMk/>
            <pc:sldMk cId="894157079" sldId="1460"/>
            <ac:picMk id="29" creationId="{804EA96E-6FF9-4414-A154-E5854C6DADC7}"/>
          </ac:picMkLst>
        </pc:picChg>
        <pc:cxnChg chg="add mod">
          <ac:chgData name="Hamlet Markarian" userId="4926d2b407f31d77" providerId="LiveId" clId="{8CC21585-5D04-443B-8819-59CEF534AFDF}" dt="2020-04-10T09:37:49.640" v="896" actId="164"/>
          <ac:cxnSpMkLst>
            <pc:docMk/>
            <pc:sldMk cId="894157079" sldId="1460"/>
            <ac:cxnSpMk id="4" creationId="{1EFEEE03-CA59-4BFF-AF02-FF01CE393C74}"/>
          </ac:cxnSpMkLst>
        </pc:cxnChg>
        <pc:cxnChg chg="add mod">
          <ac:chgData name="Hamlet Markarian" userId="4926d2b407f31d77" providerId="LiveId" clId="{8CC21585-5D04-443B-8819-59CEF534AFDF}" dt="2020-04-10T09:37:48.122" v="895" actId="571"/>
          <ac:cxnSpMkLst>
            <pc:docMk/>
            <pc:sldMk cId="894157079" sldId="1460"/>
            <ac:cxnSpMk id="18" creationId="{678EE064-84AB-48BB-A1FA-0A1FD40B4E27}"/>
          </ac:cxnSpMkLst>
        </pc:cxnChg>
        <pc:cxnChg chg="add mod">
          <ac:chgData name="Hamlet Markarian" userId="4926d2b407f31d77" providerId="LiveId" clId="{8CC21585-5D04-443B-8819-59CEF534AFDF}" dt="2020-04-10T09:37:47.707" v="894" actId="571"/>
          <ac:cxnSpMkLst>
            <pc:docMk/>
            <pc:sldMk cId="894157079" sldId="1460"/>
            <ac:cxnSpMk id="23" creationId="{7D048221-9528-4882-ABF9-BC7E887F962D}"/>
          </ac:cxnSpMkLst>
        </pc:cxnChg>
        <pc:cxnChg chg="add mod">
          <ac:chgData name="Hamlet Markarian" userId="4926d2b407f31d77" providerId="LiveId" clId="{8CC21585-5D04-443B-8819-59CEF534AFDF}" dt="2020-04-10T09:37:47.428" v="893" actId="571"/>
          <ac:cxnSpMkLst>
            <pc:docMk/>
            <pc:sldMk cId="894157079" sldId="1460"/>
            <ac:cxnSpMk id="27" creationId="{A1D8AE88-EA63-4807-8321-E5C8530F0F11}"/>
          </ac:cxnSpMkLst>
        </pc:cxnChg>
        <pc:cxnChg chg="add mod">
          <ac:chgData name="Hamlet Markarian" userId="4926d2b407f31d77" providerId="LiveId" clId="{8CC21585-5D04-443B-8819-59CEF534AFDF}" dt="2020-04-10T09:37:47.138" v="892" actId="571"/>
          <ac:cxnSpMkLst>
            <pc:docMk/>
            <pc:sldMk cId="894157079" sldId="1460"/>
            <ac:cxnSpMk id="32" creationId="{9090342C-8C21-4354-9F44-EF29D43C48F9}"/>
          </ac:cxnSpMkLst>
        </pc:cxnChg>
      </pc:sldChg>
      <pc:sldChg chg="delSp modSp add">
        <pc:chgData name="Hamlet Markarian" userId="4926d2b407f31d77" providerId="LiveId" clId="{8CC21585-5D04-443B-8819-59CEF534AFDF}" dt="2020-04-10T09:48:55.328" v="1077" actId="14100"/>
        <pc:sldMkLst>
          <pc:docMk/>
          <pc:sldMk cId="3052411531" sldId="1461"/>
        </pc:sldMkLst>
        <pc:spChg chg="mod ord">
          <ac:chgData name="Hamlet Markarian" userId="4926d2b407f31d77" providerId="LiveId" clId="{8CC21585-5D04-443B-8819-59CEF534AFDF}" dt="2020-04-10T09:48:55.328" v="1077" actId="14100"/>
          <ac:spMkLst>
            <pc:docMk/>
            <pc:sldMk cId="3052411531" sldId="1461"/>
            <ac:spMk id="6" creationId="{6078BDF8-F413-4BD9-8319-2B416ABA2535}"/>
          </ac:spMkLst>
        </pc:spChg>
        <pc:spChg chg="ord">
          <ac:chgData name="Hamlet Markarian" userId="4926d2b407f31d77" providerId="LiveId" clId="{8CC21585-5D04-443B-8819-59CEF534AFDF}" dt="2020-04-10T09:45:59.385" v="1040" actId="167"/>
          <ac:spMkLst>
            <pc:docMk/>
            <pc:sldMk cId="3052411531" sldId="1461"/>
            <ac:spMk id="7" creationId="{5104AB3E-CB08-4420-B16C-D2F69B550214}"/>
          </ac:spMkLst>
        </pc:spChg>
        <pc:spChg chg="mod">
          <ac:chgData name="Hamlet Markarian" userId="4926d2b407f31d77" providerId="LiveId" clId="{8CC21585-5D04-443B-8819-59CEF534AFDF}" dt="2020-04-10T09:44:45.745" v="1039" actId="6549"/>
          <ac:spMkLst>
            <pc:docMk/>
            <pc:sldMk cId="3052411531" sldId="1461"/>
            <ac:spMk id="8" creationId="{FA409220-4109-4E16-B5A7-C86DE6F2ABF4}"/>
          </ac:spMkLst>
        </pc:spChg>
        <pc:spChg chg="mod">
          <ac:chgData name="Hamlet Markarian" userId="4926d2b407f31d77" providerId="LiveId" clId="{8CC21585-5D04-443B-8819-59CEF534AFDF}" dt="2020-04-10T09:46:02.403" v="1042" actId="20577"/>
          <ac:spMkLst>
            <pc:docMk/>
            <pc:sldMk cId="3052411531" sldId="1461"/>
            <ac:spMk id="10" creationId="{31A5F4A2-7D85-4588-8F84-E0F7430866A8}"/>
          </ac:spMkLst>
        </pc:spChg>
        <pc:spChg chg="del">
          <ac:chgData name="Hamlet Markarian" userId="4926d2b407f31d77" providerId="LiveId" clId="{8CC21585-5D04-443B-8819-59CEF534AFDF}" dt="2020-04-10T09:46:07.144" v="1043" actId="478"/>
          <ac:spMkLst>
            <pc:docMk/>
            <pc:sldMk cId="3052411531" sldId="1461"/>
            <ac:spMk id="11" creationId="{45DC03E6-4173-4320-8DD7-AFA2F5D3357F}"/>
          </ac:spMkLst>
        </pc:spChg>
        <pc:spChg chg="mod">
          <ac:chgData name="Hamlet Markarian" userId="4926d2b407f31d77" providerId="LiveId" clId="{8CC21585-5D04-443B-8819-59CEF534AFDF}" dt="2020-04-10T09:44:06.874" v="1033" actId="207"/>
          <ac:spMkLst>
            <pc:docMk/>
            <pc:sldMk cId="3052411531" sldId="1461"/>
            <ac:spMk id="16" creationId="{51A55428-D23F-4777-96FE-D91E0B26310D}"/>
          </ac:spMkLst>
        </pc:spChg>
        <pc:spChg chg="ord">
          <ac:chgData name="Hamlet Markarian" userId="4926d2b407f31d77" providerId="LiveId" clId="{8CC21585-5D04-443B-8819-59CEF534AFDF}" dt="2020-04-10T09:45:59.385" v="1040" actId="167"/>
          <ac:spMkLst>
            <pc:docMk/>
            <pc:sldMk cId="3052411531" sldId="1461"/>
            <ac:spMk id="19" creationId="{42101231-1855-46EE-A3D9-B84E75ACB56A}"/>
          </ac:spMkLst>
        </pc:spChg>
        <pc:spChg chg="mod">
          <ac:chgData name="Hamlet Markarian" userId="4926d2b407f31d77" providerId="LiveId" clId="{8CC21585-5D04-443B-8819-59CEF534AFDF}" dt="2020-04-10T09:46:42.988" v="1050" actId="20577"/>
          <ac:spMkLst>
            <pc:docMk/>
            <pc:sldMk cId="3052411531" sldId="1461"/>
            <ac:spMk id="34" creationId="{A8447F75-0CB7-4734-BD3C-5EDE55E474C8}"/>
          </ac:spMkLst>
        </pc:spChg>
        <pc:spChg chg="mod">
          <ac:chgData name="Hamlet Markarian" userId="4926d2b407f31d77" providerId="LiveId" clId="{8CC21585-5D04-443B-8819-59CEF534AFDF}" dt="2020-04-10T09:47:46.235" v="1065" actId="20577"/>
          <ac:spMkLst>
            <pc:docMk/>
            <pc:sldMk cId="3052411531" sldId="1461"/>
            <ac:spMk id="36" creationId="{B9CEC1D9-8E99-42D4-9A29-5C144015C32D}"/>
          </ac:spMkLst>
        </pc:spChg>
        <pc:spChg chg="mod">
          <ac:chgData name="Hamlet Markarian" userId="4926d2b407f31d77" providerId="LiveId" clId="{8CC21585-5D04-443B-8819-59CEF534AFDF}" dt="2020-04-10T09:47:09.692" v="1055" actId="20577"/>
          <ac:spMkLst>
            <pc:docMk/>
            <pc:sldMk cId="3052411531" sldId="1461"/>
            <ac:spMk id="39" creationId="{2CAAC191-5E06-415A-8309-DFDC75EAFC49}"/>
          </ac:spMkLst>
        </pc:spChg>
        <pc:spChg chg="mod">
          <ac:chgData name="Hamlet Markarian" userId="4926d2b407f31d77" providerId="LiveId" clId="{8CC21585-5D04-443B-8819-59CEF534AFDF}" dt="2020-04-10T09:47:50.123" v="1067" actId="20577"/>
          <ac:spMkLst>
            <pc:docMk/>
            <pc:sldMk cId="3052411531" sldId="1461"/>
            <ac:spMk id="41" creationId="{D3F7B039-990A-4FE0-8840-4D2BC4B888D3}"/>
          </ac:spMkLst>
        </pc:spChg>
        <pc:spChg chg="mod">
          <ac:chgData name="Hamlet Markarian" userId="4926d2b407f31d77" providerId="LiveId" clId="{8CC21585-5D04-443B-8819-59CEF534AFDF}" dt="2020-04-10T09:47:31.442" v="1062" actId="20577"/>
          <ac:spMkLst>
            <pc:docMk/>
            <pc:sldMk cId="3052411531" sldId="1461"/>
            <ac:spMk id="44" creationId="{B3FDD5FA-8335-42B4-85A0-ECDA585B1FA5}"/>
          </ac:spMkLst>
        </pc:spChg>
        <pc:spChg chg="mod">
          <ac:chgData name="Hamlet Markarian" userId="4926d2b407f31d77" providerId="LiveId" clId="{8CC21585-5D04-443B-8819-59CEF534AFDF}" dt="2020-04-10T09:47:55.611" v="1069" actId="20577"/>
          <ac:spMkLst>
            <pc:docMk/>
            <pc:sldMk cId="3052411531" sldId="1461"/>
            <ac:spMk id="47" creationId="{86FFAAA1-18F0-4FB2-A7CD-8477BC12B3FF}"/>
          </ac:spMkLst>
        </pc:spChg>
        <pc:spChg chg="mod">
          <ac:chgData name="Hamlet Markarian" userId="4926d2b407f31d77" providerId="LiveId" clId="{8CC21585-5D04-443B-8819-59CEF534AFDF}" dt="2020-04-10T09:44:33.448" v="1037" actId="242"/>
          <ac:spMkLst>
            <pc:docMk/>
            <pc:sldMk cId="3052411531" sldId="1461"/>
            <ac:spMk id="50" creationId="{2B6E385B-5F43-45EC-8758-D8BF60935721}"/>
          </ac:spMkLst>
        </pc:spChg>
        <pc:spChg chg="mod ord">
          <ac:chgData name="Hamlet Markarian" userId="4926d2b407f31d77" providerId="LiveId" clId="{8CC21585-5D04-443B-8819-59CEF534AFDF}" dt="2020-04-10T09:48:55.328" v="1077" actId="14100"/>
          <ac:spMkLst>
            <pc:docMk/>
            <pc:sldMk cId="3052411531" sldId="1461"/>
            <ac:spMk id="54" creationId="{B13A71EC-DD6B-4196-A7B9-B0BE3AAD17DA}"/>
          </ac:spMkLst>
        </pc:spChg>
        <pc:spChg chg="mod ord">
          <ac:chgData name="Hamlet Markarian" userId="4926d2b407f31d77" providerId="LiveId" clId="{8CC21585-5D04-443B-8819-59CEF534AFDF}" dt="2020-04-10T09:48:55.328" v="1077" actId="14100"/>
          <ac:spMkLst>
            <pc:docMk/>
            <pc:sldMk cId="3052411531" sldId="1461"/>
            <ac:spMk id="55" creationId="{2584D3F0-31EB-4B00-AF81-BFC5AE08B638}"/>
          </ac:spMkLst>
        </pc:spChg>
        <pc:spChg chg="mod ord">
          <ac:chgData name="Hamlet Markarian" userId="4926d2b407f31d77" providerId="LiveId" clId="{8CC21585-5D04-443B-8819-59CEF534AFDF}" dt="2020-04-10T09:48:55.328" v="1077" actId="14100"/>
          <ac:spMkLst>
            <pc:docMk/>
            <pc:sldMk cId="3052411531" sldId="1461"/>
            <ac:spMk id="56" creationId="{A97B79EF-B586-44B0-A602-D03B54A6B092}"/>
          </ac:spMkLst>
        </pc:spChg>
        <pc:spChg chg="del ord">
          <ac:chgData name="Hamlet Markarian" userId="4926d2b407f31d77" providerId="LiveId" clId="{8CC21585-5D04-443B-8819-59CEF534AFDF}" dt="2020-04-10T09:47:39.249" v="1063" actId="478"/>
          <ac:spMkLst>
            <pc:docMk/>
            <pc:sldMk cId="3052411531" sldId="1461"/>
            <ac:spMk id="57" creationId="{6AFEDEEB-AB5D-41EF-B5D8-B3E0CD4584DD}"/>
          </ac:spMkLst>
        </pc:spChg>
        <pc:grpChg chg="del">
          <ac:chgData name="Hamlet Markarian" userId="4926d2b407f31d77" providerId="LiveId" clId="{8CC21585-5D04-443B-8819-59CEF534AFDF}" dt="2020-04-10T09:47:39.249" v="1063" actId="478"/>
          <ac:grpSpMkLst>
            <pc:docMk/>
            <pc:sldMk cId="3052411531" sldId="1461"/>
            <ac:grpSpMk id="49" creationId="{53BF75FE-560D-436F-A2FE-5806D7F69A9A}"/>
          </ac:grpSpMkLst>
        </pc:grpChg>
      </pc:sldChg>
      <pc:sldChg chg="delSp modSp add ord">
        <pc:chgData name="Hamlet Markarian" userId="4926d2b407f31d77" providerId="LiveId" clId="{8CC21585-5D04-443B-8819-59CEF534AFDF}" dt="2020-04-10T09:56:50.313" v="1181" actId="478"/>
        <pc:sldMkLst>
          <pc:docMk/>
          <pc:sldMk cId="2940951150" sldId="1462"/>
        </pc:sldMkLst>
        <pc:spChg chg="mod ord">
          <ac:chgData name="Hamlet Markarian" userId="4926d2b407f31d77" providerId="LiveId" clId="{8CC21585-5D04-443B-8819-59CEF534AFDF}" dt="2020-04-10T09:55:32.756" v="1171" actId="14100"/>
          <ac:spMkLst>
            <pc:docMk/>
            <pc:sldMk cId="2940951150" sldId="1462"/>
            <ac:spMk id="6" creationId="{6078BDF8-F413-4BD9-8319-2B416ABA2535}"/>
          </ac:spMkLst>
        </pc:spChg>
        <pc:spChg chg="ord">
          <ac:chgData name="Hamlet Markarian" userId="4926d2b407f31d77" providerId="LiveId" clId="{8CC21585-5D04-443B-8819-59CEF534AFDF}" dt="2020-04-10T09:53:56.792" v="1126" actId="167"/>
          <ac:spMkLst>
            <pc:docMk/>
            <pc:sldMk cId="2940951150" sldId="1462"/>
            <ac:spMk id="7" creationId="{5104AB3E-CB08-4420-B16C-D2F69B550214}"/>
          </ac:spMkLst>
        </pc:spChg>
        <pc:spChg chg="mod">
          <ac:chgData name="Hamlet Markarian" userId="4926d2b407f31d77" providerId="LiveId" clId="{8CC21585-5D04-443B-8819-59CEF534AFDF}" dt="2020-04-10T09:55:41.776" v="1172" actId="20577"/>
          <ac:spMkLst>
            <pc:docMk/>
            <pc:sldMk cId="2940951150" sldId="1462"/>
            <ac:spMk id="8" creationId="{FA409220-4109-4E16-B5A7-C86DE6F2ABF4}"/>
          </ac:spMkLst>
        </pc:spChg>
        <pc:spChg chg="mod">
          <ac:chgData name="Hamlet Markarian" userId="4926d2b407f31d77" providerId="LiveId" clId="{8CC21585-5D04-443B-8819-59CEF534AFDF}" dt="2020-04-10T09:54:37.646" v="1159" actId="20577"/>
          <ac:spMkLst>
            <pc:docMk/>
            <pc:sldMk cId="2940951150" sldId="1462"/>
            <ac:spMk id="10" creationId="{31A5F4A2-7D85-4588-8F84-E0F7430866A8}"/>
          </ac:spMkLst>
        </pc:spChg>
        <pc:spChg chg="del">
          <ac:chgData name="Hamlet Markarian" userId="4926d2b407f31d77" providerId="LiveId" clId="{8CC21585-5D04-443B-8819-59CEF534AFDF}" dt="2020-04-10T09:56:50.313" v="1181" actId="478"/>
          <ac:spMkLst>
            <pc:docMk/>
            <pc:sldMk cId="2940951150" sldId="1462"/>
            <ac:spMk id="11" creationId="{45DC03E6-4173-4320-8DD7-AFA2F5D3357F}"/>
          </ac:spMkLst>
        </pc:spChg>
        <pc:spChg chg="mod">
          <ac:chgData name="Hamlet Markarian" userId="4926d2b407f31d77" providerId="LiveId" clId="{8CC21585-5D04-443B-8819-59CEF534AFDF}" dt="2020-04-10T09:51:16.924" v="1086" actId="20577"/>
          <ac:spMkLst>
            <pc:docMk/>
            <pc:sldMk cId="2940951150" sldId="1462"/>
            <ac:spMk id="16" creationId="{51A55428-D23F-4777-96FE-D91E0B26310D}"/>
          </ac:spMkLst>
        </pc:spChg>
        <pc:spChg chg="ord">
          <ac:chgData name="Hamlet Markarian" userId="4926d2b407f31d77" providerId="LiveId" clId="{8CC21585-5D04-443B-8819-59CEF534AFDF}" dt="2020-04-10T09:53:56.792" v="1126" actId="167"/>
          <ac:spMkLst>
            <pc:docMk/>
            <pc:sldMk cId="2940951150" sldId="1462"/>
            <ac:spMk id="19" creationId="{42101231-1855-46EE-A3D9-B84E75ACB56A}"/>
          </ac:spMkLst>
        </pc:spChg>
        <pc:spChg chg="mod">
          <ac:chgData name="Hamlet Markarian" userId="4926d2b407f31d77" providerId="LiveId" clId="{8CC21585-5D04-443B-8819-59CEF534AFDF}" dt="2020-04-10T09:55:44.291" v="1173" actId="20577"/>
          <ac:spMkLst>
            <pc:docMk/>
            <pc:sldMk cId="2940951150" sldId="1462"/>
            <ac:spMk id="34" creationId="{A8447F75-0CB7-4734-BD3C-5EDE55E474C8}"/>
          </ac:spMkLst>
        </pc:spChg>
        <pc:spChg chg="mod">
          <ac:chgData name="Hamlet Markarian" userId="4926d2b407f31d77" providerId="LiveId" clId="{8CC21585-5D04-443B-8819-59CEF534AFDF}" dt="2020-04-10T09:54:42.736" v="1160" actId="20577"/>
          <ac:spMkLst>
            <pc:docMk/>
            <pc:sldMk cId="2940951150" sldId="1462"/>
            <ac:spMk id="36" creationId="{B9CEC1D9-8E99-42D4-9A29-5C144015C32D}"/>
          </ac:spMkLst>
        </pc:spChg>
        <pc:spChg chg="mod">
          <ac:chgData name="Hamlet Markarian" userId="4926d2b407f31d77" providerId="LiveId" clId="{8CC21585-5D04-443B-8819-59CEF534AFDF}" dt="2020-04-10T09:53:02.494" v="1113" actId="20577"/>
          <ac:spMkLst>
            <pc:docMk/>
            <pc:sldMk cId="2940951150" sldId="1462"/>
            <ac:spMk id="39" creationId="{2CAAC191-5E06-415A-8309-DFDC75EAFC49}"/>
          </ac:spMkLst>
        </pc:spChg>
        <pc:spChg chg="mod">
          <ac:chgData name="Hamlet Markarian" userId="4926d2b407f31d77" providerId="LiveId" clId="{8CC21585-5D04-443B-8819-59CEF534AFDF}" dt="2020-04-10T09:54:46.555" v="1162" actId="20577"/>
          <ac:spMkLst>
            <pc:docMk/>
            <pc:sldMk cId="2940951150" sldId="1462"/>
            <ac:spMk id="41" creationId="{D3F7B039-990A-4FE0-8840-4D2BC4B888D3}"/>
          </ac:spMkLst>
        </pc:spChg>
        <pc:spChg chg="mod">
          <ac:chgData name="Hamlet Markarian" userId="4926d2b407f31d77" providerId="LiveId" clId="{8CC21585-5D04-443B-8819-59CEF534AFDF}" dt="2020-04-10T09:53:33.884" v="1124"/>
          <ac:spMkLst>
            <pc:docMk/>
            <pc:sldMk cId="2940951150" sldId="1462"/>
            <ac:spMk id="44" creationId="{B3FDD5FA-8335-42B4-85A0-ECDA585B1FA5}"/>
          </ac:spMkLst>
        </pc:spChg>
        <pc:spChg chg="mod">
          <ac:chgData name="Hamlet Markarian" userId="4926d2b407f31d77" providerId="LiveId" clId="{8CC21585-5D04-443B-8819-59CEF534AFDF}" dt="2020-04-10T09:54:49.651" v="1164" actId="20577"/>
          <ac:spMkLst>
            <pc:docMk/>
            <pc:sldMk cId="2940951150" sldId="1462"/>
            <ac:spMk id="47" creationId="{86FFAAA1-18F0-4FB2-A7CD-8477BC12B3FF}"/>
          </ac:spMkLst>
        </pc:spChg>
        <pc:spChg chg="mod ord">
          <ac:chgData name="Hamlet Markarian" userId="4926d2b407f31d77" providerId="LiveId" clId="{8CC21585-5D04-443B-8819-59CEF534AFDF}" dt="2020-04-10T09:55:32.756" v="1171" actId="14100"/>
          <ac:spMkLst>
            <pc:docMk/>
            <pc:sldMk cId="2940951150" sldId="1462"/>
            <ac:spMk id="54" creationId="{B13A71EC-DD6B-4196-A7B9-B0BE3AAD17DA}"/>
          </ac:spMkLst>
        </pc:spChg>
        <pc:spChg chg="mod ord">
          <ac:chgData name="Hamlet Markarian" userId="4926d2b407f31d77" providerId="LiveId" clId="{8CC21585-5D04-443B-8819-59CEF534AFDF}" dt="2020-04-10T09:55:32.756" v="1171" actId="14100"/>
          <ac:spMkLst>
            <pc:docMk/>
            <pc:sldMk cId="2940951150" sldId="1462"/>
            <ac:spMk id="55" creationId="{2584D3F0-31EB-4B00-AF81-BFC5AE08B638}"/>
          </ac:spMkLst>
        </pc:spChg>
        <pc:spChg chg="mod ord">
          <ac:chgData name="Hamlet Markarian" userId="4926d2b407f31d77" providerId="LiveId" clId="{8CC21585-5D04-443B-8819-59CEF534AFDF}" dt="2020-04-10T09:55:32.756" v="1171" actId="14100"/>
          <ac:spMkLst>
            <pc:docMk/>
            <pc:sldMk cId="2940951150" sldId="1462"/>
            <ac:spMk id="56" creationId="{A97B79EF-B586-44B0-A602-D03B54A6B092}"/>
          </ac:spMkLst>
        </pc:spChg>
        <pc:spChg chg="del">
          <ac:chgData name="Hamlet Markarian" userId="4926d2b407f31d77" providerId="LiveId" clId="{8CC21585-5D04-443B-8819-59CEF534AFDF}" dt="2020-04-10T09:53:43.665" v="1125" actId="478"/>
          <ac:spMkLst>
            <pc:docMk/>
            <pc:sldMk cId="2940951150" sldId="1462"/>
            <ac:spMk id="57" creationId="{6AFEDEEB-AB5D-41EF-B5D8-B3E0CD4584DD}"/>
          </ac:spMkLst>
        </pc:spChg>
        <pc:grpChg chg="del">
          <ac:chgData name="Hamlet Markarian" userId="4926d2b407f31d77" providerId="LiveId" clId="{8CC21585-5D04-443B-8819-59CEF534AFDF}" dt="2020-04-10T09:53:43.665" v="1125" actId="478"/>
          <ac:grpSpMkLst>
            <pc:docMk/>
            <pc:sldMk cId="2940951150" sldId="1462"/>
            <ac:grpSpMk id="49" creationId="{53BF75FE-560D-436F-A2FE-5806D7F69A9A}"/>
          </ac:grpSpMkLst>
        </pc:grpChg>
        <pc:picChg chg="mod">
          <ac:chgData name="Hamlet Markarian" userId="4926d2b407f31d77" providerId="LiveId" clId="{8CC21585-5D04-443B-8819-59CEF534AFDF}" dt="2020-04-10T09:54:31.816" v="1158" actId="1037"/>
          <ac:picMkLst>
            <pc:docMk/>
            <pc:sldMk cId="2940951150" sldId="1462"/>
            <ac:picMk id="9" creationId="{EAB2C0D8-63C4-40C1-A4AD-D889004E69E4}"/>
          </ac:picMkLst>
        </pc:picChg>
        <pc:picChg chg="mod">
          <ac:chgData name="Hamlet Markarian" userId="4926d2b407f31d77" providerId="LiveId" clId="{8CC21585-5D04-443B-8819-59CEF534AFDF}" dt="2020-04-10T09:54:28.128" v="1153" actId="1037"/>
          <ac:picMkLst>
            <pc:docMk/>
            <pc:sldMk cId="2940951150" sldId="1462"/>
            <ac:picMk id="35" creationId="{65E7155A-5D76-49D9-ADCD-6052107A84D8}"/>
          </ac:picMkLst>
        </pc:picChg>
        <pc:picChg chg="mod">
          <ac:chgData name="Hamlet Markarian" userId="4926d2b407f31d77" providerId="LiveId" clId="{8CC21585-5D04-443B-8819-59CEF534AFDF}" dt="2020-04-10T09:54:23.305" v="1148" actId="1037"/>
          <ac:picMkLst>
            <pc:docMk/>
            <pc:sldMk cId="2940951150" sldId="1462"/>
            <ac:picMk id="40" creationId="{0F06A2DE-59C9-4372-894C-29CFBA84B864}"/>
          </ac:picMkLst>
        </pc:picChg>
        <pc:picChg chg="mod">
          <ac:chgData name="Hamlet Markarian" userId="4926d2b407f31d77" providerId="LiveId" clId="{8CC21585-5D04-443B-8819-59CEF534AFDF}" dt="2020-04-10T09:54:19.993" v="1143" actId="1037"/>
          <ac:picMkLst>
            <pc:docMk/>
            <pc:sldMk cId="2940951150" sldId="1462"/>
            <ac:picMk id="46" creationId="{11C9AF6F-FD67-41D3-8B94-A4C325AC95F8}"/>
          </ac:picMkLst>
        </pc:picChg>
      </pc:sldChg>
      <pc:sldChg chg="delSp modSp add">
        <pc:chgData name="Hamlet Markarian" userId="4926d2b407f31d77" providerId="LiveId" clId="{8CC21585-5D04-443B-8819-59CEF534AFDF}" dt="2020-04-10T09:59:14.405" v="1214" actId="14100"/>
        <pc:sldMkLst>
          <pc:docMk/>
          <pc:sldMk cId="3051846572" sldId="1463"/>
        </pc:sldMkLst>
        <pc:spChg chg="del">
          <ac:chgData name="Hamlet Markarian" userId="4926d2b407f31d77" providerId="LiveId" clId="{8CC21585-5D04-443B-8819-59CEF534AFDF}" dt="2020-04-10T09:58:27.705" v="1196" actId="478"/>
          <ac:spMkLst>
            <pc:docMk/>
            <pc:sldMk cId="3051846572" sldId="1463"/>
            <ac:spMk id="6" creationId="{6078BDF8-F413-4BD9-8319-2B416ABA2535}"/>
          </ac:spMkLst>
        </pc:spChg>
        <pc:spChg chg="mod">
          <ac:chgData name="Hamlet Markarian" userId="4926d2b407f31d77" providerId="LiveId" clId="{8CC21585-5D04-443B-8819-59CEF534AFDF}" dt="2020-04-10T09:57:20.467" v="1185" actId="20577"/>
          <ac:spMkLst>
            <pc:docMk/>
            <pc:sldMk cId="3051846572" sldId="1463"/>
            <ac:spMk id="8" creationId="{FA409220-4109-4E16-B5A7-C86DE6F2ABF4}"/>
          </ac:spMkLst>
        </pc:spChg>
        <pc:spChg chg="mod">
          <ac:chgData name="Hamlet Markarian" userId="4926d2b407f31d77" providerId="LiveId" clId="{8CC21585-5D04-443B-8819-59CEF534AFDF}" dt="2020-04-10T09:58:55.103" v="1209"/>
          <ac:spMkLst>
            <pc:docMk/>
            <pc:sldMk cId="3051846572" sldId="1463"/>
            <ac:spMk id="10" creationId="{31A5F4A2-7D85-4588-8F84-E0F7430866A8}"/>
          </ac:spMkLst>
        </pc:spChg>
        <pc:spChg chg="del">
          <ac:chgData name="Hamlet Markarian" userId="4926d2b407f31d77" providerId="LiveId" clId="{8CC21585-5D04-443B-8819-59CEF534AFDF}" dt="2020-04-10T09:56:59.881" v="1182" actId="478"/>
          <ac:spMkLst>
            <pc:docMk/>
            <pc:sldMk cId="3051846572" sldId="1463"/>
            <ac:spMk id="11" creationId="{45DC03E6-4173-4320-8DD7-AFA2F5D3357F}"/>
          </ac:spMkLst>
        </pc:spChg>
        <pc:spChg chg="mod">
          <ac:chgData name="Hamlet Markarian" userId="4926d2b407f31d77" providerId="LiveId" clId="{8CC21585-5D04-443B-8819-59CEF534AFDF}" dt="2020-04-10T09:56:32.491" v="1180" actId="20577"/>
          <ac:spMkLst>
            <pc:docMk/>
            <pc:sldMk cId="3051846572" sldId="1463"/>
            <ac:spMk id="16" creationId="{51A55428-D23F-4777-96FE-D91E0B26310D}"/>
          </ac:spMkLst>
        </pc:spChg>
        <pc:spChg chg="mod">
          <ac:chgData name="Hamlet Markarian" userId="4926d2b407f31d77" providerId="LiveId" clId="{8CC21585-5D04-443B-8819-59CEF534AFDF}" dt="2020-04-10T09:58:07.755" v="1193" actId="20577"/>
          <ac:spMkLst>
            <pc:docMk/>
            <pc:sldMk cId="3051846572" sldId="1463"/>
            <ac:spMk id="34" creationId="{A8447F75-0CB7-4734-BD3C-5EDE55E474C8}"/>
          </ac:spMkLst>
        </pc:spChg>
        <pc:spChg chg="mod">
          <ac:chgData name="Hamlet Markarian" userId="4926d2b407f31d77" providerId="LiveId" clId="{8CC21585-5D04-443B-8819-59CEF534AFDF}" dt="2020-04-10T09:59:03.661" v="1211" actId="20577"/>
          <ac:spMkLst>
            <pc:docMk/>
            <pc:sldMk cId="3051846572" sldId="1463"/>
            <ac:spMk id="36" creationId="{B9CEC1D9-8E99-42D4-9A29-5C144015C32D}"/>
          </ac:spMkLst>
        </pc:spChg>
        <pc:spChg chg="mod">
          <ac:chgData name="Hamlet Markarian" userId="4926d2b407f31d77" providerId="LiveId" clId="{8CC21585-5D04-443B-8819-59CEF534AFDF}" dt="2020-04-10T09:58:10.074" v="1194" actId="20577"/>
          <ac:spMkLst>
            <pc:docMk/>
            <pc:sldMk cId="3051846572" sldId="1463"/>
            <ac:spMk id="39" creationId="{2CAAC191-5E06-415A-8309-DFDC75EAFC49}"/>
          </ac:spMkLst>
        </pc:spChg>
        <pc:spChg chg="mod">
          <ac:chgData name="Hamlet Markarian" userId="4926d2b407f31d77" providerId="LiveId" clId="{8CC21585-5D04-443B-8819-59CEF534AFDF}" dt="2020-04-10T09:59:07.223" v="1212" actId="20577"/>
          <ac:spMkLst>
            <pc:docMk/>
            <pc:sldMk cId="3051846572" sldId="1463"/>
            <ac:spMk id="41" creationId="{D3F7B039-990A-4FE0-8840-4D2BC4B888D3}"/>
          </ac:spMkLst>
        </pc:spChg>
        <pc:spChg chg="mod">
          <ac:chgData name="Hamlet Markarian" userId="4926d2b407f31d77" providerId="LiveId" clId="{8CC21585-5D04-443B-8819-59CEF534AFDF}" dt="2020-04-10T09:59:11.730" v="1213" actId="14100"/>
          <ac:spMkLst>
            <pc:docMk/>
            <pc:sldMk cId="3051846572" sldId="1463"/>
            <ac:spMk id="54" creationId="{B13A71EC-DD6B-4196-A7B9-B0BE3AAD17DA}"/>
          </ac:spMkLst>
        </pc:spChg>
        <pc:spChg chg="mod">
          <ac:chgData name="Hamlet Markarian" userId="4926d2b407f31d77" providerId="LiveId" clId="{8CC21585-5D04-443B-8819-59CEF534AFDF}" dt="2020-04-10T09:59:14.405" v="1214" actId="14100"/>
          <ac:spMkLst>
            <pc:docMk/>
            <pc:sldMk cId="3051846572" sldId="1463"/>
            <ac:spMk id="55" creationId="{2584D3F0-31EB-4B00-AF81-BFC5AE08B638}"/>
          </ac:spMkLst>
        </pc:spChg>
        <pc:spChg chg="del">
          <ac:chgData name="Hamlet Markarian" userId="4926d2b407f31d77" providerId="LiveId" clId="{8CC21585-5D04-443B-8819-59CEF534AFDF}" dt="2020-04-10T09:58:15.289" v="1195" actId="478"/>
          <ac:spMkLst>
            <pc:docMk/>
            <pc:sldMk cId="3051846572" sldId="1463"/>
            <ac:spMk id="56" creationId="{A97B79EF-B586-44B0-A602-D03B54A6B092}"/>
          </ac:spMkLst>
        </pc:spChg>
        <pc:grpChg chg="del">
          <ac:chgData name="Hamlet Markarian" userId="4926d2b407f31d77" providerId="LiveId" clId="{8CC21585-5D04-443B-8819-59CEF534AFDF}" dt="2020-04-10T09:58:15.289" v="1195" actId="478"/>
          <ac:grpSpMkLst>
            <pc:docMk/>
            <pc:sldMk cId="3051846572" sldId="1463"/>
            <ac:grpSpMk id="43" creationId="{149959F4-7620-42BB-9A5D-2E7BF3CF31E9}"/>
          </ac:grpSpMkLst>
        </pc:grpChg>
        <pc:picChg chg="del">
          <ac:chgData name="Hamlet Markarian" userId="4926d2b407f31d77" providerId="LiveId" clId="{8CC21585-5D04-443B-8819-59CEF534AFDF}" dt="2020-04-10T09:58:32.128" v="1197" actId="478"/>
          <ac:picMkLst>
            <pc:docMk/>
            <pc:sldMk cId="3051846572" sldId="1463"/>
            <ac:picMk id="9" creationId="{EAB2C0D8-63C4-40C1-A4AD-D889004E69E4}"/>
          </ac:picMkLst>
        </pc:picChg>
      </pc:sldChg>
      <pc:sldChg chg="addSp delSp modSp add">
        <pc:chgData name="Hamlet Markarian" userId="4926d2b407f31d77" providerId="LiveId" clId="{8CC21585-5D04-443B-8819-59CEF534AFDF}" dt="2020-04-10T10:04:28.316" v="1271" actId="554"/>
        <pc:sldMkLst>
          <pc:docMk/>
          <pc:sldMk cId="100867771" sldId="1464"/>
        </pc:sldMkLst>
        <pc:spChg chg="del">
          <ac:chgData name="Hamlet Markarian" userId="4926d2b407f31d77" providerId="LiveId" clId="{8CC21585-5D04-443B-8819-59CEF534AFDF}" dt="2020-04-10T09:59:35.209" v="1216" actId="478"/>
          <ac:spMkLst>
            <pc:docMk/>
            <pc:sldMk cId="100867771" sldId="1464"/>
            <ac:spMk id="7" creationId="{5104AB3E-CB08-4420-B16C-D2F69B550214}"/>
          </ac:spMkLst>
        </pc:spChg>
        <pc:spChg chg="mod">
          <ac:chgData name="Hamlet Markarian" userId="4926d2b407f31d77" providerId="LiveId" clId="{8CC21585-5D04-443B-8819-59CEF534AFDF}" dt="2020-04-10T09:59:46.523" v="1219" actId="20577"/>
          <ac:spMkLst>
            <pc:docMk/>
            <pc:sldMk cId="100867771" sldId="1464"/>
            <ac:spMk id="16" creationId="{51A55428-D23F-4777-96FE-D91E0B26310D}"/>
          </ac:spMkLst>
        </pc:spChg>
        <pc:spChg chg="ord">
          <ac:chgData name="Hamlet Markarian" userId="4926d2b407f31d77" providerId="LiveId" clId="{8CC21585-5D04-443B-8819-59CEF534AFDF}" dt="2020-04-10T10:00:26.199" v="1225" actId="167"/>
          <ac:spMkLst>
            <pc:docMk/>
            <pc:sldMk cId="100867771" sldId="1464"/>
            <ac:spMk id="19" creationId="{42101231-1855-46EE-A3D9-B84E75ACB56A}"/>
          </ac:spMkLst>
        </pc:spChg>
        <pc:spChg chg="add del mod">
          <ac:chgData name="Hamlet Markarian" userId="4926d2b407f31d77" providerId="LiveId" clId="{8CC21585-5D04-443B-8819-59CEF534AFDF}" dt="2020-04-10T10:00:13.953" v="1223" actId="478"/>
          <ac:spMkLst>
            <pc:docMk/>
            <pc:sldMk cId="100867771" sldId="1464"/>
            <ac:spMk id="23" creationId="{9D89CE18-3E02-484C-9D5B-ABECE0DB3B17}"/>
          </ac:spMkLst>
        </pc:spChg>
        <pc:spChg chg="add mod">
          <ac:chgData name="Hamlet Markarian" userId="4926d2b407f31d77" providerId="LiveId" clId="{8CC21585-5D04-443B-8819-59CEF534AFDF}" dt="2020-04-10T10:04:17.425" v="1270" actId="6549"/>
          <ac:spMkLst>
            <pc:docMk/>
            <pc:sldMk cId="100867771" sldId="1464"/>
            <ac:spMk id="24" creationId="{3A2CEA84-3A14-4258-B996-E9E53362FF5C}"/>
          </ac:spMkLst>
        </pc:spChg>
        <pc:spChg chg="add mod">
          <ac:chgData name="Hamlet Markarian" userId="4926d2b407f31d77" providerId="LiveId" clId="{8CC21585-5D04-443B-8819-59CEF534AFDF}" dt="2020-04-10T10:04:28.316" v="1271" actId="554"/>
          <ac:spMkLst>
            <pc:docMk/>
            <pc:sldMk cId="100867771" sldId="1464"/>
            <ac:spMk id="25" creationId="{8440DBF0-CFFC-428C-A51A-BFA14C71F14E}"/>
          </ac:spMkLst>
        </pc:spChg>
        <pc:spChg chg="add mod ord">
          <ac:chgData name="Hamlet Markarian" userId="4926d2b407f31d77" providerId="LiveId" clId="{8CC21585-5D04-443B-8819-59CEF534AFDF}" dt="2020-04-10T10:03:59.794" v="1265" actId="14100"/>
          <ac:spMkLst>
            <pc:docMk/>
            <pc:sldMk cId="100867771" sldId="1464"/>
            <ac:spMk id="26" creationId="{1632F316-C18B-40EC-A42F-81B95E171499}"/>
          </ac:spMkLst>
        </pc:spChg>
        <pc:spChg chg="add mod">
          <ac:chgData name="Hamlet Markarian" userId="4926d2b407f31d77" providerId="LiveId" clId="{8CC21585-5D04-443B-8819-59CEF534AFDF}" dt="2020-04-10T10:03:57.115" v="1264" actId="1076"/>
          <ac:spMkLst>
            <pc:docMk/>
            <pc:sldMk cId="100867771" sldId="1464"/>
            <ac:spMk id="27" creationId="{A6855684-91BC-4B0B-B7CB-A9A93F39762E}"/>
          </ac:spMkLst>
        </pc:spChg>
        <pc:spChg chg="add mod">
          <ac:chgData name="Hamlet Markarian" userId="4926d2b407f31d77" providerId="LiveId" clId="{8CC21585-5D04-443B-8819-59CEF534AFDF}" dt="2020-04-10T10:03:57.115" v="1264" actId="1076"/>
          <ac:spMkLst>
            <pc:docMk/>
            <pc:sldMk cId="100867771" sldId="1464"/>
            <ac:spMk id="28" creationId="{FF0205FE-B07A-4865-BD37-462327F91B33}"/>
          </ac:spMkLst>
        </pc:spChg>
        <pc:spChg chg="add mod">
          <ac:chgData name="Hamlet Markarian" userId="4926d2b407f31d77" providerId="LiveId" clId="{8CC21585-5D04-443B-8819-59CEF534AFDF}" dt="2020-04-10T10:04:28.316" v="1271" actId="554"/>
          <ac:spMkLst>
            <pc:docMk/>
            <pc:sldMk cId="100867771" sldId="1464"/>
            <ac:spMk id="29" creationId="{F0F81A05-59D8-484C-A5B8-8873A4411F71}"/>
          </ac:spMkLst>
        </pc:spChg>
        <pc:spChg chg="add mod">
          <ac:chgData name="Hamlet Markarian" userId="4926d2b407f31d77" providerId="LiveId" clId="{8CC21585-5D04-443B-8819-59CEF534AFDF}" dt="2020-04-10T10:03:52.702" v="1263" actId="1076"/>
          <ac:spMkLst>
            <pc:docMk/>
            <pc:sldMk cId="100867771" sldId="1464"/>
            <ac:spMk id="31" creationId="{BA24C33A-0464-447C-A7FC-C851A9FE1B3B}"/>
          </ac:spMkLst>
        </pc:spChg>
        <pc:spChg chg="add mod">
          <ac:chgData name="Hamlet Markarian" userId="4926d2b407f31d77" providerId="LiveId" clId="{8CC21585-5D04-443B-8819-59CEF534AFDF}" dt="2020-04-10T10:03:52.702" v="1263" actId="1076"/>
          <ac:spMkLst>
            <pc:docMk/>
            <pc:sldMk cId="100867771" sldId="1464"/>
            <ac:spMk id="32" creationId="{D968C8DF-A6D0-4B8E-B5AB-AEC4899A2024}"/>
          </ac:spMkLst>
        </pc:spChg>
        <pc:spChg chg="add mod">
          <ac:chgData name="Hamlet Markarian" userId="4926d2b407f31d77" providerId="LiveId" clId="{8CC21585-5D04-443B-8819-59CEF534AFDF}" dt="2020-04-10T10:03:52.702" v="1263" actId="1076"/>
          <ac:spMkLst>
            <pc:docMk/>
            <pc:sldMk cId="100867771" sldId="1464"/>
            <ac:spMk id="43" creationId="{168BBD2E-6A7B-4510-827B-1F09E7A43B19}"/>
          </ac:spMkLst>
        </pc:spChg>
        <pc:spChg chg="add mod">
          <ac:chgData name="Hamlet Markarian" userId="4926d2b407f31d77" providerId="LiveId" clId="{8CC21585-5D04-443B-8819-59CEF534AFDF}" dt="2020-04-10T10:04:28.316" v="1271" actId="554"/>
          <ac:spMkLst>
            <pc:docMk/>
            <pc:sldMk cId="100867771" sldId="1464"/>
            <ac:spMk id="44" creationId="{E987ACE1-C67F-4F3D-AEA9-A648BE76EC83}"/>
          </ac:spMkLst>
        </pc:spChg>
        <pc:spChg chg="del">
          <ac:chgData name="Hamlet Markarian" userId="4926d2b407f31d77" providerId="LiveId" clId="{8CC21585-5D04-443B-8819-59CEF534AFDF}" dt="2020-04-10T09:59:35.209" v="1216" actId="478"/>
          <ac:spMkLst>
            <pc:docMk/>
            <pc:sldMk cId="100867771" sldId="1464"/>
            <ac:spMk id="54" creationId="{B13A71EC-DD6B-4196-A7B9-B0BE3AAD17DA}"/>
          </ac:spMkLst>
        </pc:spChg>
        <pc:spChg chg="del">
          <ac:chgData name="Hamlet Markarian" userId="4926d2b407f31d77" providerId="LiveId" clId="{8CC21585-5D04-443B-8819-59CEF534AFDF}" dt="2020-04-10T09:59:35.209" v="1216" actId="478"/>
          <ac:spMkLst>
            <pc:docMk/>
            <pc:sldMk cId="100867771" sldId="1464"/>
            <ac:spMk id="55" creationId="{2584D3F0-31EB-4B00-AF81-BFC5AE08B638}"/>
          </ac:spMkLst>
        </pc:spChg>
        <pc:grpChg chg="del">
          <ac:chgData name="Hamlet Markarian" userId="4926d2b407f31d77" providerId="LiveId" clId="{8CC21585-5D04-443B-8819-59CEF534AFDF}" dt="2020-04-10T09:59:35.209" v="1216" actId="478"/>
          <ac:grpSpMkLst>
            <pc:docMk/>
            <pc:sldMk cId="100867771" sldId="1464"/>
            <ac:grpSpMk id="5" creationId="{B47CFD92-C4D9-4719-85BE-E2ABEE97CC30}"/>
          </ac:grpSpMkLst>
        </pc:grpChg>
        <pc:grpChg chg="del">
          <ac:chgData name="Hamlet Markarian" userId="4926d2b407f31d77" providerId="LiveId" clId="{8CC21585-5D04-443B-8819-59CEF534AFDF}" dt="2020-04-10T09:59:35.209" v="1216" actId="478"/>
          <ac:grpSpMkLst>
            <pc:docMk/>
            <pc:sldMk cId="100867771" sldId="1464"/>
            <ac:grpSpMk id="33" creationId="{1632FAEE-9FF4-4072-B63A-9DED23359B50}"/>
          </ac:grpSpMkLst>
        </pc:grpChg>
        <pc:grpChg chg="del">
          <ac:chgData name="Hamlet Markarian" userId="4926d2b407f31d77" providerId="LiveId" clId="{8CC21585-5D04-443B-8819-59CEF534AFDF}" dt="2020-04-10T09:59:35.209" v="1216" actId="478"/>
          <ac:grpSpMkLst>
            <pc:docMk/>
            <pc:sldMk cId="100867771" sldId="1464"/>
            <ac:grpSpMk id="38" creationId="{6196F202-50EC-4DD7-8FA6-6982EAE28966}"/>
          </ac:grpSpMkLst>
        </pc:grpChg>
        <pc:picChg chg="mod">
          <ac:chgData name="Hamlet Markarian" userId="4926d2b407f31d77" providerId="LiveId" clId="{8CC21585-5D04-443B-8819-59CEF534AFDF}" dt="2020-04-10T10:00:56.855" v="1231" actId="207"/>
          <ac:picMkLst>
            <pc:docMk/>
            <pc:sldMk cId="100867771" sldId="1464"/>
            <ac:picMk id="30" creationId="{34D0E67C-D226-4DF5-9D1B-EAB51874B8F3}"/>
          </ac:picMkLst>
        </pc:picChg>
      </pc:sldChg>
    </pc:docChg>
  </pc:docChgLst>
  <pc:docChgLst>
    <pc:chgData name="Hamlet Markarian" userId="4926d2b407f31d77" providerId="LiveId" clId="{B28895CA-B747-4E81-98DB-44D11ECAFCA3}"/>
    <pc:docChg chg="modSld">
      <pc:chgData name="Hamlet Markarian" userId="4926d2b407f31d77" providerId="LiveId" clId="{B28895CA-B747-4E81-98DB-44D11ECAFCA3}" dt="2020-03-11T19:41:37.837" v="2" actId="14100"/>
      <pc:docMkLst>
        <pc:docMk/>
      </pc:docMkLst>
      <pc:sldChg chg="modSp">
        <pc:chgData name="Hamlet Markarian" userId="4926d2b407f31d77" providerId="LiveId" clId="{B28895CA-B747-4E81-98DB-44D11ECAFCA3}" dt="2020-03-11T19:41:37.837" v="2" actId="14100"/>
        <pc:sldMkLst>
          <pc:docMk/>
          <pc:sldMk cId="4087382123" sldId="618"/>
        </pc:sldMkLst>
        <pc:spChg chg="mod">
          <ac:chgData name="Hamlet Markarian" userId="4926d2b407f31d77" providerId="LiveId" clId="{B28895CA-B747-4E81-98DB-44D11ECAFCA3}" dt="2020-03-11T19:41:37.837" v="2" actId="14100"/>
          <ac:spMkLst>
            <pc:docMk/>
            <pc:sldMk cId="4087382123" sldId="618"/>
            <ac:spMk id="9" creationId="{00000000-0000-0000-0000-000000000000}"/>
          </ac:spMkLst>
        </pc:spChg>
        <pc:graphicFrameChg chg="mod">
          <ac:chgData name="Hamlet Markarian" userId="4926d2b407f31d77" providerId="LiveId" clId="{B28895CA-B747-4E81-98DB-44D11ECAFCA3}" dt="2020-03-11T19:41:33.337" v="0" actId="1076"/>
          <ac:graphicFrameMkLst>
            <pc:docMk/>
            <pc:sldMk cId="4087382123" sldId="618"/>
            <ac:graphicFrameMk id="4" creationId="{00000000-0000-0000-0000-000000000000}"/>
          </ac:graphicFrameMkLst>
        </pc:graphicFrameChg>
      </pc:sldChg>
    </pc:docChg>
  </pc:docChgLst>
  <pc:docChgLst>
    <pc:chgData name="Hamlet Markarian" userId="4926d2b407f31d77" providerId="LiveId" clId="{0C5E0C79-E7FE-4A1B-9CD7-46CA820D8F52}"/>
    <pc:docChg chg="undo custSel addSld delSld modSld sldOrd modSection">
      <pc:chgData name="Hamlet Markarian" userId="4926d2b407f31d77" providerId="LiveId" clId="{0C5E0C79-E7FE-4A1B-9CD7-46CA820D8F52}" dt="2020-03-10T09:53:37.006" v="3282" actId="113"/>
      <pc:docMkLst>
        <pc:docMk/>
      </pc:docMkLst>
      <pc:sldChg chg="addSp delSp">
        <pc:chgData name="Hamlet Markarian" userId="4926d2b407f31d77" providerId="LiveId" clId="{0C5E0C79-E7FE-4A1B-9CD7-46CA820D8F52}" dt="2020-03-10T08:32:06.198" v="2077" actId="478"/>
        <pc:sldMkLst>
          <pc:docMk/>
          <pc:sldMk cId="2526817207" sldId="1107"/>
        </pc:sldMkLst>
        <pc:spChg chg="add del">
          <ac:chgData name="Hamlet Markarian" userId="4926d2b407f31d77" providerId="LiveId" clId="{0C5E0C79-E7FE-4A1B-9CD7-46CA820D8F52}" dt="2020-03-10T08:32:06.198" v="2077" actId="478"/>
          <ac:spMkLst>
            <pc:docMk/>
            <pc:sldMk cId="2526817207" sldId="1107"/>
            <ac:spMk id="39" creationId="{D62FFE07-EDC9-4037-BE50-FB6A85071050}"/>
          </ac:spMkLst>
        </pc:spChg>
      </pc:sldChg>
      <pc:sldChg chg="modSp">
        <pc:chgData name="Hamlet Markarian" userId="4926d2b407f31d77" providerId="LiveId" clId="{0C5E0C79-E7FE-4A1B-9CD7-46CA820D8F52}" dt="2020-03-10T09:53:37.006" v="3282" actId="113"/>
        <pc:sldMkLst>
          <pc:docMk/>
          <pc:sldMk cId="1488022321" sldId="1336"/>
        </pc:sldMkLst>
        <pc:spChg chg="mod">
          <ac:chgData name="Hamlet Markarian" userId="4926d2b407f31d77" providerId="LiveId" clId="{0C5E0C79-E7FE-4A1B-9CD7-46CA820D8F52}" dt="2020-03-10T09:53:37.006" v="3282" actId="113"/>
          <ac:spMkLst>
            <pc:docMk/>
            <pc:sldMk cId="1488022321" sldId="1336"/>
            <ac:spMk id="14" creationId="{8C0A38DE-7E13-4312-9AFA-866AA71C4C95}"/>
          </ac:spMkLst>
        </pc:spChg>
      </pc:sldChg>
      <pc:sldChg chg="modSp">
        <pc:chgData name="Hamlet Markarian" userId="4926d2b407f31d77" providerId="LiveId" clId="{0C5E0C79-E7FE-4A1B-9CD7-46CA820D8F52}" dt="2020-03-06T10:27:53.674" v="5" actId="1038"/>
        <pc:sldMkLst>
          <pc:docMk/>
          <pc:sldMk cId="654919211" sldId="1421"/>
        </pc:sldMkLst>
        <pc:spChg chg="mod">
          <ac:chgData name="Hamlet Markarian" userId="4926d2b407f31d77" providerId="LiveId" clId="{0C5E0C79-E7FE-4A1B-9CD7-46CA820D8F52}" dt="2020-03-06T10:27:53.674" v="5" actId="1038"/>
          <ac:spMkLst>
            <pc:docMk/>
            <pc:sldMk cId="654919211" sldId="1421"/>
            <ac:spMk id="21" creationId="{6FB9C1BA-8A6F-4105-8DC8-F568E0F6B384}"/>
          </ac:spMkLst>
        </pc:spChg>
        <pc:spChg chg="mod">
          <ac:chgData name="Hamlet Markarian" userId="4926d2b407f31d77" providerId="LiveId" clId="{0C5E0C79-E7FE-4A1B-9CD7-46CA820D8F52}" dt="2020-03-06T10:27:53.674" v="5" actId="1038"/>
          <ac:spMkLst>
            <pc:docMk/>
            <pc:sldMk cId="654919211" sldId="1421"/>
            <ac:spMk id="22" creationId="{42A9E9AD-9954-4875-868E-67616CB7A794}"/>
          </ac:spMkLst>
        </pc:spChg>
      </pc:sldChg>
      <pc:sldChg chg="modSp modAnim">
        <pc:chgData name="Hamlet Markarian" userId="4926d2b407f31d77" providerId="LiveId" clId="{0C5E0C79-E7FE-4A1B-9CD7-46CA820D8F52}" dt="2020-03-10T09:50:01.639" v="3276"/>
        <pc:sldMkLst>
          <pc:docMk/>
          <pc:sldMk cId="1100653396" sldId="1422"/>
        </pc:sldMkLst>
        <pc:spChg chg="mod">
          <ac:chgData name="Hamlet Markarian" userId="4926d2b407f31d77" providerId="LiveId" clId="{0C5E0C79-E7FE-4A1B-9CD7-46CA820D8F52}" dt="2020-03-10T08:48:19.718" v="2439" actId="1037"/>
          <ac:spMkLst>
            <pc:docMk/>
            <pc:sldMk cId="1100653396" sldId="1422"/>
            <ac:spMk id="20" creationId="{2F2415B0-F1C4-4313-9038-A3884674CC46}"/>
          </ac:spMkLst>
        </pc:spChg>
      </pc:sldChg>
      <pc:sldChg chg="addSp modSp">
        <pc:chgData name="Hamlet Markarian" userId="4926d2b407f31d77" providerId="LiveId" clId="{0C5E0C79-E7FE-4A1B-9CD7-46CA820D8F52}" dt="2020-03-10T08:48:24.038" v="2449" actId="1037"/>
        <pc:sldMkLst>
          <pc:docMk/>
          <pc:sldMk cId="3954515495" sldId="1423"/>
        </pc:sldMkLst>
        <pc:spChg chg="add mod">
          <ac:chgData name="Hamlet Markarian" userId="4926d2b407f31d77" providerId="LiveId" clId="{0C5E0C79-E7FE-4A1B-9CD7-46CA820D8F52}" dt="2020-03-06T11:17:15.271" v="567" actId="14100"/>
          <ac:spMkLst>
            <pc:docMk/>
            <pc:sldMk cId="3954515495" sldId="1423"/>
            <ac:spMk id="9" creationId="{5F3C9B7B-1757-487C-B072-2A8987F36365}"/>
          </ac:spMkLst>
        </pc:spChg>
        <pc:spChg chg="add mod">
          <ac:chgData name="Hamlet Markarian" userId="4926d2b407f31d77" providerId="LiveId" clId="{0C5E0C79-E7FE-4A1B-9CD7-46CA820D8F52}" dt="2020-03-06T11:16:32.817" v="551" actId="692"/>
          <ac:spMkLst>
            <pc:docMk/>
            <pc:sldMk cId="3954515495" sldId="1423"/>
            <ac:spMk id="10" creationId="{B8594E50-A614-4CBD-B091-015E81AA6085}"/>
          </ac:spMkLst>
        </pc:spChg>
        <pc:spChg chg="add mod">
          <ac:chgData name="Hamlet Markarian" userId="4926d2b407f31d77" providerId="LiveId" clId="{0C5E0C79-E7FE-4A1B-9CD7-46CA820D8F52}" dt="2020-03-06T11:20:48.308" v="622" actId="207"/>
          <ac:spMkLst>
            <pc:docMk/>
            <pc:sldMk cId="3954515495" sldId="1423"/>
            <ac:spMk id="11" creationId="{D9BA71E7-099C-40DF-BF51-CF26D6DA712F}"/>
          </ac:spMkLst>
        </pc:spChg>
        <pc:spChg chg="add mod">
          <ac:chgData name="Hamlet Markarian" userId="4926d2b407f31d77" providerId="LiveId" clId="{0C5E0C79-E7FE-4A1B-9CD7-46CA820D8F52}" dt="2020-03-06T11:16:28.405" v="550" actId="692"/>
          <ac:spMkLst>
            <pc:docMk/>
            <pc:sldMk cId="3954515495" sldId="1423"/>
            <ac:spMk id="13" creationId="{DA237B81-F582-478E-A3A3-71BE355112EF}"/>
          </ac:spMkLst>
        </pc:spChg>
        <pc:spChg chg="add mod">
          <ac:chgData name="Hamlet Markarian" userId="4926d2b407f31d77" providerId="LiveId" clId="{0C5E0C79-E7FE-4A1B-9CD7-46CA820D8F52}" dt="2020-03-06T11:20:44.010" v="621" actId="207"/>
          <ac:spMkLst>
            <pc:docMk/>
            <pc:sldMk cId="3954515495" sldId="1423"/>
            <ac:spMk id="14" creationId="{7B687E62-DC10-468D-8183-7A0622CBC677}"/>
          </ac:spMkLst>
        </pc:spChg>
        <pc:spChg chg="add mod">
          <ac:chgData name="Hamlet Markarian" userId="4926d2b407f31d77" providerId="LiveId" clId="{0C5E0C79-E7FE-4A1B-9CD7-46CA820D8F52}" dt="2020-03-06T11:16:22.581" v="549" actId="692"/>
          <ac:spMkLst>
            <pc:docMk/>
            <pc:sldMk cId="3954515495" sldId="1423"/>
            <ac:spMk id="15" creationId="{D3298A59-1128-4437-A409-A687BD7DF757}"/>
          </ac:spMkLst>
        </pc:spChg>
        <pc:spChg chg="mod">
          <ac:chgData name="Hamlet Markarian" userId="4926d2b407f31d77" providerId="LiveId" clId="{0C5E0C79-E7FE-4A1B-9CD7-46CA820D8F52}" dt="2020-03-06T11:18:08.531" v="575" actId="1076"/>
          <ac:spMkLst>
            <pc:docMk/>
            <pc:sldMk cId="3954515495" sldId="1423"/>
            <ac:spMk id="17" creationId="{92E54E7B-1D8B-473E-A0CA-613D2F22F470}"/>
          </ac:spMkLst>
        </pc:spChg>
        <pc:spChg chg="ord">
          <ac:chgData name="Hamlet Markarian" userId="4926d2b407f31d77" providerId="LiveId" clId="{0C5E0C79-E7FE-4A1B-9CD7-46CA820D8F52}" dt="2020-03-06T11:17:58.460" v="571" actId="167"/>
          <ac:spMkLst>
            <pc:docMk/>
            <pc:sldMk cId="3954515495" sldId="1423"/>
            <ac:spMk id="19" creationId="{42101231-1855-46EE-A3D9-B84E75ACB56A}"/>
          </ac:spMkLst>
        </pc:spChg>
        <pc:spChg chg="mod">
          <ac:chgData name="Hamlet Markarian" userId="4926d2b407f31d77" providerId="LiveId" clId="{0C5E0C79-E7FE-4A1B-9CD7-46CA820D8F52}" dt="2020-03-10T08:48:24.038" v="2449" actId="1037"/>
          <ac:spMkLst>
            <pc:docMk/>
            <pc:sldMk cId="3954515495" sldId="1423"/>
            <ac:spMk id="20" creationId="{2F2415B0-F1C4-4313-9038-A3884674CC46}"/>
          </ac:spMkLst>
        </pc:spChg>
        <pc:spChg chg="add mod">
          <ac:chgData name="Hamlet Markarian" userId="4926d2b407f31d77" providerId="LiveId" clId="{0C5E0C79-E7FE-4A1B-9CD7-46CA820D8F52}" dt="2020-03-06T11:16:22.581" v="549" actId="692"/>
          <ac:spMkLst>
            <pc:docMk/>
            <pc:sldMk cId="3954515495" sldId="1423"/>
            <ac:spMk id="21" creationId="{5427243C-1BB3-4699-9CDC-B89E12B4D408}"/>
          </ac:spMkLst>
        </pc:spChg>
        <pc:spChg chg="add mod">
          <ac:chgData name="Hamlet Markarian" userId="4926d2b407f31d77" providerId="LiveId" clId="{0C5E0C79-E7FE-4A1B-9CD7-46CA820D8F52}" dt="2020-03-06T11:20:39.591" v="620" actId="207"/>
          <ac:spMkLst>
            <pc:docMk/>
            <pc:sldMk cId="3954515495" sldId="1423"/>
            <ac:spMk id="22" creationId="{5929408F-752A-4267-89A9-9E3FCF95ADF6}"/>
          </ac:spMkLst>
        </pc:spChg>
        <pc:spChg chg="add mod">
          <ac:chgData name="Hamlet Markarian" userId="4926d2b407f31d77" providerId="LiveId" clId="{0C5E0C79-E7FE-4A1B-9CD7-46CA820D8F52}" dt="2020-03-06T11:15:41.681" v="542" actId="1076"/>
          <ac:spMkLst>
            <pc:docMk/>
            <pc:sldMk cId="3954515495" sldId="1423"/>
            <ac:spMk id="23" creationId="{2CC808C0-3479-4854-BB42-EEB26729E4BF}"/>
          </ac:spMkLst>
        </pc:spChg>
        <pc:spChg chg="add mod">
          <ac:chgData name="Hamlet Markarian" userId="4926d2b407f31d77" providerId="LiveId" clId="{0C5E0C79-E7FE-4A1B-9CD7-46CA820D8F52}" dt="2020-03-06T11:15:41.681" v="542" actId="1076"/>
          <ac:spMkLst>
            <pc:docMk/>
            <pc:sldMk cId="3954515495" sldId="1423"/>
            <ac:spMk id="24" creationId="{595768DC-5D83-4E07-B3E0-171B6E877E27}"/>
          </ac:spMkLst>
        </pc:spChg>
        <pc:spChg chg="add mod">
          <ac:chgData name="Hamlet Markarian" userId="4926d2b407f31d77" providerId="LiveId" clId="{0C5E0C79-E7FE-4A1B-9CD7-46CA820D8F52}" dt="2020-03-06T11:20:19.710" v="616" actId="207"/>
          <ac:spMkLst>
            <pc:docMk/>
            <pc:sldMk cId="3954515495" sldId="1423"/>
            <ac:spMk id="25" creationId="{1F807AE4-83BA-45A9-A22F-450FD5216719}"/>
          </ac:spMkLst>
        </pc:spChg>
        <pc:spChg chg="mod">
          <ac:chgData name="Hamlet Markarian" userId="4926d2b407f31d77" providerId="LiveId" clId="{0C5E0C79-E7FE-4A1B-9CD7-46CA820D8F52}" dt="2020-03-06T11:17:36.354" v="569" actId="1076"/>
          <ac:spMkLst>
            <pc:docMk/>
            <pc:sldMk cId="3954515495" sldId="1423"/>
            <ac:spMk id="26" creationId="{0EDA78D2-89D7-4CB6-9C67-742D832CB272}"/>
          </ac:spMkLst>
        </pc:spChg>
        <pc:spChg chg="add mod">
          <ac:chgData name="Hamlet Markarian" userId="4926d2b407f31d77" providerId="LiveId" clId="{0C5E0C79-E7FE-4A1B-9CD7-46CA820D8F52}" dt="2020-03-06T11:16:06.934" v="546" actId="692"/>
          <ac:spMkLst>
            <pc:docMk/>
            <pc:sldMk cId="3954515495" sldId="1423"/>
            <ac:spMk id="28" creationId="{289C11A7-22ED-4CB5-86BE-35CFD44D950F}"/>
          </ac:spMkLst>
        </pc:spChg>
        <pc:spChg chg="add mod">
          <ac:chgData name="Hamlet Markarian" userId="4926d2b407f31d77" providerId="LiveId" clId="{0C5E0C79-E7FE-4A1B-9CD7-46CA820D8F52}" dt="2020-03-06T11:20:24.201" v="617" actId="207"/>
          <ac:spMkLst>
            <pc:docMk/>
            <pc:sldMk cId="3954515495" sldId="1423"/>
            <ac:spMk id="29" creationId="{1C14F894-4C42-4D4A-8313-F21591C19208}"/>
          </ac:spMkLst>
        </pc:spChg>
        <pc:spChg chg="add mod">
          <ac:chgData name="Hamlet Markarian" userId="4926d2b407f31d77" providerId="LiveId" clId="{0C5E0C79-E7FE-4A1B-9CD7-46CA820D8F52}" dt="2020-03-06T11:16:11.355" v="547" actId="692"/>
          <ac:spMkLst>
            <pc:docMk/>
            <pc:sldMk cId="3954515495" sldId="1423"/>
            <ac:spMk id="30" creationId="{A9258468-4E57-4995-85B7-349CE02AAFBF}"/>
          </ac:spMkLst>
        </pc:spChg>
        <pc:spChg chg="add mod">
          <ac:chgData name="Hamlet Markarian" userId="4926d2b407f31d77" providerId="LiveId" clId="{0C5E0C79-E7FE-4A1B-9CD7-46CA820D8F52}" dt="2020-03-06T11:16:11.355" v="547" actId="692"/>
          <ac:spMkLst>
            <pc:docMk/>
            <pc:sldMk cId="3954515495" sldId="1423"/>
            <ac:spMk id="31" creationId="{4F9E33C4-6B71-43BA-98A5-C16BD503C4EB}"/>
          </ac:spMkLst>
        </pc:spChg>
        <pc:spChg chg="add mod">
          <ac:chgData name="Hamlet Markarian" userId="4926d2b407f31d77" providerId="LiveId" clId="{0C5E0C79-E7FE-4A1B-9CD7-46CA820D8F52}" dt="2020-03-06T11:20:28.708" v="618" actId="207"/>
          <ac:spMkLst>
            <pc:docMk/>
            <pc:sldMk cId="3954515495" sldId="1423"/>
            <ac:spMk id="32" creationId="{613BE696-ECCC-4204-9D0C-00909F98D1A2}"/>
          </ac:spMkLst>
        </pc:spChg>
        <pc:spChg chg="add mod">
          <ac:chgData name="Hamlet Markarian" userId="4926d2b407f31d77" providerId="LiveId" clId="{0C5E0C79-E7FE-4A1B-9CD7-46CA820D8F52}" dt="2020-03-06T11:16:15.532" v="548" actId="692"/>
          <ac:spMkLst>
            <pc:docMk/>
            <pc:sldMk cId="3954515495" sldId="1423"/>
            <ac:spMk id="33" creationId="{A8F2C69F-4B2A-4EC7-85D8-DE588934BA8E}"/>
          </ac:spMkLst>
        </pc:spChg>
        <pc:spChg chg="add mod">
          <ac:chgData name="Hamlet Markarian" userId="4926d2b407f31d77" providerId="LiveId" clId="{0C5E0C79-E7FE-4A1B-9CD7-46CA820D8F52}" dt="2020-03-06T11:16:15.532" v="548" actId="692"/>
          <ac:spMkLst>
            <pc:docMk/>
            <pc:sldMk cId="3954515495" sldId="1423"/>
            <ac:spMk id="34" creationId="{3E9D1DE4-B075-4096-B556-773FFE4CDC92}"/>
          </ac:spMkLst>
        </pc:spChg>
        <pc:spChg chg="add mod">
          <ac:chgData name="Hamlet Markarian" userId="4926d2b407f31d77" providerId="LiveId" clId="{0C5E0C79-E7FE-4A1B-9CD7-46CA820D8F52}" dt="2020-03-06T11:20:32.843" v="619" actId="207"/>
          <ac:spMkLst>
            <pc:docMk/>
            <pc:sldMk cId="3954515495" sldId="1423"/>
            <ac:spMk id="35" creationId="{FC5F2FFA-4893-48D0-859E-210E12E8895C}"/>
          </ac:spMkLst>
        </pc:spChg>
        <pc:graphicFrameChg chg="mod ord">
          <ac:chgData name="Hamlet Markarian" userId="4926d2b407f31d77" providerId="LiveId" clId="{0C5E0C79-E7FE-4A1B-9CD7-46CA820D8F52}" dt="2020-03-06T11:17:58.460" v="571" actId="167"/>
          <ac:graphicFrameMkLst>
            <pc:docMk/>
            <pc:sldMk cId="3954515495" sldId="1423"/>
            <ac:graphicFrameMk id="18" creationId="{8D6C24DE-A32A-4D56-A0CC-4D0925821E32}"/>
          </ac:graphicFrameMkLst>
        </pc:graphicFrameChg>
        <pc:picChg chg="mod">
          <ac:chgData name="Hamlet Markarian" userId="4926d2b407f31d77" providerId="LiveId" clId="{0C5E0C79-E7FE-4A1B-9CD7-46CA820D8F52}" dt="2020-03-06T11:21:29.879" v="623" actId="207"/>
          <ac:picMkLst>
            <pc:docMk/>
            <pc:sldMk cId="3954515495" sldId="1423"/>
            <ac:picMk id="16" creationId="{E43002BD-C1DD-4C11-AA19-23F9CFE755D4}"/>
          </ac:picMkLst>
        </pc:picChg>
        <pc:cxnChg chg="add mod">
          <ac:chgData name="Hamlet Markarian" userId="4926d2b407f31d77" providerId="LiveId" clId="{0C5E0C79-E7FE-4A1B-9CD7-46CA820D8F52}" dt="2020-03-06T11:16:28.405" v="550" actId="692"/>
          <ac:cxnSpMkLst>
            <pc:docMk/>
            <pc:sldMk cId="3954515495" sldId="1423"/>
            <ac:cxnSpMk id="12" creationId="{EFD2C976-AFD3-45BF-AAFD-BDD604DDC8F1}"/>
          </ac:cxnSpMkLst>
        </pc:cxnChg>
        <pc:cxnChg chg="add mod">
          <ac:chgData name="Hamlet Markarian" userId="4926d2b407f31d77" providerId="LiveId" clId="{0C5E0C79-E7FE-4A1B-9CD7-46CA820D8F52}" dt="2020-03-06T11:16:06.934" v="546" actId="692"/>
          <ac:cxnSpMkLst>
            <pc:docMk/>
            <pc:sldMk cId="3954515495" sldId="1423"/>
            <ac:cxnSpMk id="27" creationId="{A7ADA117-964C-4F6A-81E4-DF956FB83EB6}"/>
          </ac:cxnSpMkLst>
        </pc:cxnChg>
      </pc:sldChg>
      <pc:sldChg chg="addSp delSp modSp modAnim">
        <pc:chgData name="Hamlet Markarian" userId="4926d2b407f31d77" providerId="LiveId" clId="{0C5E0C79-E7FE-4A1B-9CD7-46CA820D8F52}" dt="2020-03-10T09:50:07.895" v="3277"/>
        <pc:sldMkLst>
          <pc:docMk/>
          <pc:sldMk cId="871637653" sldId="1424"/>
        </pc:sldMkLst>
        <pc:spChg chg="add del mod">
          <ac:chgData name="Hamlet Markarian" userId="4926d2b407f31d77" providerId="LiveId" clId="{0C5E0C79-E7FE-4A1B-9CD7-46CA820D8F52}" dt="2020-03-06T11:23:38.654" v="654" actId="767"/>
          <ac:spMkLst>
            <pc:docMk/>
            <pc:sldMk cId="871637653" sldId="1424"/>
            <ac:spMk id="3" creationId="{6AE2FA89-7D46-4681-A45F-CF21F6C2D6BF}"/>
          </ac:spMkLst>
        </pc:spChg>
        <pc:spChg chg="mod">
          <ac:chgData name="Hamlet Markarian" userId="4926d2b407f31d77" providerId="LiveId" clId="{0C5E0C79-E7FE-4A1B-9CD7-46CA820D8F52}" dt="2020-03-10T08:48:28.845" v="2459" actId="1037"/>
          <ac:spMkLst>
            <pc:docMk/>
            <pc:sldMk cId="871637653" sldId="1424"/>
            <ac:spMk id="20" creationId="{2F2415B0-F1C4-4313-9038-A3884674CC46}"/>
          </ac:spMkLst>
        </pc:spChg>
        <pc:cxnChg chg="add del mod">
          <ac:chgData name="Hamlet Markarian" userId="4926d2b407f31d77" providerId="LiveId" clId="{0C5E0C79-E7FE-4A1B-9CD7-46CA820D8F52}" dt="2020-03-10T08:48:33.405" v="2469" actId="1037"/>
          <ac:cxnSpMkLst>
            <pc:docMk/>
            <pc:sldMk cId="871637653" sldId="1424"/>
            <ac:cxnSpMk id="78" creationId="{0E619C1E-AC0C-48F5-887B-6B70592CD876}"/>
          </ac:cxnSpMkLst>
        </pc:cxnChg>
      </pc:sldChg>
      <pc:sldChg chg="modSp modAnim">
        <pc:chgData name="Hamlet Markarian" userId="4926d2b407f31d77" providerId="LiveId" clId="{0C5E0C79-E7FE-4A1B-9CD7-46CA820D8F52}" dt="2020-03-10T09:50:11.782" v="3278"/>
        <pc:sldMkLst>
          <pc:docMk/>
          <pc:sldMk cId="2916488439" sldId="1425"/>
        </pc:sldMkLst>
        <pc:spChg chg="mod">
          <ac:chgData name="Hamlet Markarian" userId="4926d2b407f31d77" providerId="LiveId" clId="{0C5E0C79-E7FE-4A1B-9CD7-46CA820D8F52}" dt="2020-03-06T11:23:51.941" v="662" actId="1038"/>
          <ac:spMkLst>
            <pc:docMk/>
            <pc:sldMk cId="2916488439" sldId="1425"/>
            <ac:spMk id="9" creationId="{9772B3FA-6BB9-4A1C-860B-4889FC609AF6}"/>
          </ac:spMkLst>
        </pc:spChg>
        <pc:spChg chg="mod">
          <ac:chgData name="Hamlet Markarian" userId="4926d2b407f31d77" providerId="LiveId" clId="{0C5E0C79-E7FE-4A1B-9CD7-46CA820D8F52}" dt="2020-03-06T11:23:51.941" v="662" actId="1038"/>
          <ac:spMkLst>
            <pc:docMk/>
            <pc:sldMk cId="2916488439" sldId="1425"/>
            <ac:spMk id="15" creationId="{D24BBD1E-FF2D-4D24-8968-8CD053F4D459}"/>
          </ac:spMkLst>
        </pc:spChg>
        <pc:spChg chg="mod">
          <ac:chgData name="Hamlet Markarian" userId="4926d2b407f31d77" providerId="LiveId" clId="{0C5E0C79-E7FE-4A1B-9CD7-46CA820D8F52}" dt="2020-03-10T08:48:41.702" v="2479" actId="1037"/>
          <ac:spMkLst>
            <pc:docMk/>
            <pc:sldMk cId="2916488439" sldId="1425"/>
            <ac:spMk id="20" creationId="{2F2415B0-F1C4-4313-9038-A3884674CC46}"/>
          </ac:spMkLst>
        </pc:spChg>
        <pc:spChg chg="mod">
          <ac:chgData name="Hamlet Markarian" userId="4926d2b407f31d77" providerId="LiveId" clId="{0C5E0C79-E7FE-4A1B-9CD7-46CA820D8F52}" dt="2020-03-06T11:23:51.941" v="662" actId="1038"/>
          <ac:spMkLst>
            <pc:docMk/>
            <pc:sldMk cId="2916488439" sldId="1425"/>
            <ac:spMk id="68" creationId="{FEACD878-6157-4DAA-8FC5-13D54F6FE0BE}"/>
          </ac:spMkLst>
        </pc:spChg>
        <pc:spChg chg="mod">
          <ac:chgData name="Hamlet Markarian" userId="4926d2b407f31d77" providerId="LiveId" clId="{0C5E0C79-E7FE-4A1B-9CD7-46CA820D8F52}" dt="2020-03-06T11:23:51.941" v="662" actId="1038"/>
          <ac:spMkLst>
            <pc:docMk/>
            <pc:sldMk cId="2916488439" sldId="1425"/>
            <ac:spMk id="70" creationId="{6B575884-22F3-4A64-9909-312BE96C800A}"/>
          </ac:spMkLst>
        </pc:spChg>
        <pc:grpChg chg="mod">
          <ac:chgData name="Hamlet Markarian" userId="4926d2b407f31d77" providerId="LiveId" clId="{0C5E0C79-E7FE-4A1B-9CD7-46CA820D8F52}" dt="2020-03-06T11:23:51.941" v="662" actId="1038"/>
          <ac:grpSpMkLst>
            <pc:docMk/>
            <pc:sldMk cId="2916488439" sldId="1425"/>
            <ac:grpSpMk id="10" creationId="{A33B2CE1-16E3-4391-BB55-1DE74A717728}"/>
          </ac:grpSpMkLst>
        </pc:grpChg>
        <pc:grpChg chg="mod">
          <ac:chgData name="Hamlet Markarian" userId="4926d2b407f31d77" providerId="LiveId" clId="{0C5E0C79-E7FE-4A1B-9CD7-46CA820D8F52}" dt="2020-03-06T11:23:51.941" v="662" actId="1038"/>
          <ac:grpSpMkLst>
            <pc:docMk/>
            <pc:sldMk cId="2916488439" sldId="1425"/>
            <ac:grpSpMk id="30" creationId="{D3B94230-B152-4A41-A0E7-ADB3F71FD3D5}"/>
          </ac:grpSpMkLst>
        </pc:grpChg>
        <pc:grpChg chg="mod">
          <ac:chgData name="Hamlet Markarian" userId="4926d2b407f31d77" providerId="LiveId" clId="{0C5E0C79-E7FE-4A1B-9CD7-46CA820D8F52}" dt="2020-03-06T11:23:51.941" v="662" actId="1038"/>
          <ac:grpSpMkLst>
            <pc:docMk/>
            <pc:sldMk cId="2916488439" sldId="1425"/>
            <ac:grpSpMk id="35" creationId="{80BEEE66-6CAE-4AD1-9570-2A6102A25635}"/>
          </ac:grpSpMkLst>
        </pc:grpChg>
        <pc:cxnChg chg="mod">
          <ac:chgData name="Hamlet Markarian" userId="4926d2b407f31d77" providerId="LiveId" clId="{0C5E0C79-E7FE-4A1B-9CD7-46CA820D8F52}" dt="2020-03-10T08:48:41.702" v="2479" actId="1037"/>
          <ac:cxnSpMkLst>
            <pc:docMk/>
            <pc:sldMk cId="2916488439" sldId="1425"/>
            <ac:cxnSpMk id="39" creationId="{24521991-704F-458E-A881-CC4E4E810685}"/>
          </ac:cxnSpMkLst>
        </pc:cxnChg>
      </pc:sldChg>
      <pc:sldChg chg="modSp modAnim">
        <pc:chgData name="Hamlet Markarian" userId="4926d2b407f31d77" providerId="LiveId" clId="{0C5E0C79-E7FE-4A1B-9CD7-46CA820D8F52}" dt="2020-03-10T09:50:16.847" v="3279"/>
        <pc:sldMkLst>
          <pc:docMk/>
          <pc:sldMk cId="4018053280" sldId="1426"/>
        </pc:sldMkLst>
        <pc:spChg chg="mod">
          <ac:chgData name="Hamlet Markarian" userId="4926d2b407f31d77" providerId="LiveId" clId="{0C5E0C79-E7FE-4A1B-9CD7-46CA820D8F52}" dt="2020-03-10T08:48:48.725" v="2489" actId="1037"/>
          <ac:spMkLst>
            <pc:docMk/>
            <pc:sldMk cId="4018053280" sldId="1426"/>
            <ac:spMk id="20" creationId="{2F2415B0-F1C4-4313-9038-A3884674CC46}"/>
          </ac:spMkLst>
        </pc:spChg>
        <pc:cxnChg chg="mod">
          <ac:chgData name="Hamlet Markarian" userId="4926d2b407f31d77" providerId="LiveId" clId="{0C5E0C79-E7FE-4A1B-9CD7-46CA820D8F52}" dt="2020-03-10T08:48:48.725" v="2489" actId="1037"/>
          <ac:cxnSpMkLst>
            <pc:docMk/>
            <pc:sldMk cId="4018053280" sldId="1426"/>
            <ac:cxnSpMk id="39" creationId="{3C437925-791E-463C-BD59-A7BCABD75DAB}"/>
          </ac:cxnSpMkLst>
        </pc:cxnChg>
      </pc:sldChg>
      <pc:sldChg chg="addSp delSp modSp add ord delAnim modAnim">
        <pc:chgData name="Hamlet Markarian" userId="4926d2b407f31d77" providerId="LiveId" clId="{0C5E0C79-E7FE-4A1B-9CD7-46CA820D8F52}" dt="2020-03-10T08:48:56.302" v="2499" actId="1037"/>
        <pc:sldMkLst>
          <pc:docMk/>
          <pc:sldMk cId="2680443544" sldId="1427"/>
        </pc:sldMkLst>
        <pc:spChg chg="add del">
          <ac:chgData name="Hamlet Markarian" userId="4926d2b407f31d77" providerId="LiveId" clId="{0C5E0C79-E7FE-4A1B-9CD7-46CA820D8F52}" dt="2020-03-06T11:34:54.747" v="778"/>
          <ac:spMkLst>
            <pc:docMk/>
            <pc:sldMk cId="2680443544" sldId="1427"/>
            <ac:spMk id="5" creationId="{7108C390-4257-43E1-BE89-065FF7C029A4}"/>
          </ac:spMkLst>
        </pc:spChg>
        <pc:spChg chg="del">
          <ac:chgData name="Hamlet Markarian" userId="4926d2b407f31d77" providerId="LiveId" clId="{0C5E0C79-E7FE-4A1B-9CD7-46CA820D8F52}" dt="2020-03-06T11:25:29.089" v="666" actId="478"/>
          <ac:spMkLst>
            <pc:docMk/>
            <pc:sldMk cId="2680443544" sldId="1427"/>
            <ac:spMk id="9" creationId="{9772B3FA-6BB9-4A1C-860B-4889FC609AF6}"/>
          </ac:spMkLst>
        </pc:spChg>
        <pc:spChg chg="del">
          <ac:chgData name="Hamlet Markarian" userId="4926d2b407f31d77" providerId="LiveId" clId="{0C5E0C79-E7FE-4A1B-9CD7-46CA820D8F52}" dt="2020-03-06T11:25:29.089" v="666" actId="478"/>
          <ac:spMkLst>
            <pc:docMk/>
            <pc:sldMk cId="2680443544" sldId="1427"/>
            <ac:spMk id="15" creationId="{D24BBD1E-FF2D-4D24-8968-8CD053F4D459}"/>
          </ac:spMkLst>
        </pc:spChg>
        <pc:spChg chg="del">
          <ac:chgData name="Hamlet Markarian" userId="4926d2b407f31d77" providerId="LiveId" clId="{0C5E0C79-E7FE-4A1B-9CD7-46CA820D8F52}" dt="2020-03-06T11:25:29.089" v="666" actId="478"/>
          <ac:spMkLst>
            <pc:docMk/>
            <pc:sldMk cId="2680443544" sldId="1427"/>
            <ac:spMk id="17" creationId="{C2EB1756-05E2-4DDB-9C71-F75816F6B3B2}"/>
          </ac:spMkLst>
        </pc:spChg>
        <pc:spChg chg="del">
          <ac:chgData name="Hamlet Markarian" userId="4926d2b407f31d77" providerId="LiveId" clId="{0C5E0C79-E7FE-4A1B-9CD7-46CA820D8F52}" dt="2020-03-06T11:25:29.089" v="666" actId="478"/>
          <ac:spMkLst>
            <pc:docMk/>
            <pc:sldMk cId="2680443544" sldId="1427"/>
            <ac:spMk id="18" creationId="{17AC8FC6-56FE-4D43-A317-A353F449F582}"/>
          </ac:spMkLst>
        </pc:spChg>
        <pc:spChg chg="mod">
          <ac:chgData name="Hamlet Markarian" userId="4926d2b407f31d77" providerId="LiveId" clId="{0C5E0C79-E7FE-4A1B-9CD7-46CA820D8F52}" dt="2020-03-06T11:44:27.391" v="911" actId="1076"/>
          <ac:spMkLst>
            <pc:docMk/>
            <pc:sldMk cId="2680443544" sldId="1427"/>
            <ac:spMk id="19" creationId="{42101231-1855-46EE-A3D9-B84E75ACB56A}"/>
          </ac:spMkLst>
        </pc:spChg>
        <pc:spChg chg="mod">
          <ac:chgData name="Hamlet Markarian" userId="4926d2b407f31d77" providerId="LiveId" clId="{0C5E0C79-E7FE-4A1B-9CD7-46CA820D8F52}" dt="2020-03-10T08:48:56.302" v="2499" actId="1037"/>
          <ac:spMkLst>
            <pc:docMk/>
            <pc:sldMk cId="2680443544" sldId="1427"/>
            <ac:spMk id="20" creationId="{2F2415B0-F1C4-4313-9038-A3884674CC46}"/>
          </ac:spMkLst>
        </pc:spChg>
        <pc:spChg chg="del">
          <ac:chgData name="Hamlet Markarian" userId="4926d2b407f31d77" providerId="LiveId" clId="{0C5E0C79-E7FE-4A1B-9CD7-46CA820D8F52}" dt="2020-03-06T11:25:29.089" v="666" actId="478"/>
          <ac:spMkLst>
            <pc:docMk/>
            <pc:sldMk cId="2680443544" sldId="1427"/>
            <ac:spMk id="28" creationId="{05028F51-336C-4CBB-837C-7508B468CDD9}"/>
          </ac:spMkLst>
        </pc:spChg>
        <pc:spChg chg="del">
          <ac:chgData name="Hamlet Markarian" userId="4926d2b407f31d77" providerId="LiveId" clId="{0C5E0C79-E7FE-4A1B-9CD7-46CA820D8F52}" dt="2020-03-06T11:25:29.089" v="666" actId="478"/>
          <ac:spMkLst>
            <pc:docMk/>
            <pc:sldMk cId="2680443544" sldId="1427"/>
            <ac:spMk id="29" creationId="{DB02FB59-EC11-4E4B-95DE-2DE9CAD920C4}"/>
          </ac:spMkLst>
        </pc:spChg>
        <pc:spChg chg="add mod">
          <ac:chgData name="Hamlet Markarian" userId="4926d2b407f31d77" providerId="LiveId" clId="{0C5E0C79-E7FE-4A1B-9CD7-46CA820D8F52}" dt="2020-03-06T11:43:58.387" v="905" actId="1035"/>
          <ac:spMkLst>
            <pc:docMk/>
            <pc:sldMk cId="2680443544" sldId="1427"/>
            <ac:spMk id="40" creationId="{2F0022BE-3EA9-44E4-9EEF-6726F27DA281}"/>
          </ac:spMkLst>
        </pc:spChg>
        <pc:spChg chg="add del mod">
          <ac:chgData name="Hamlet Markarian" userId="4926d2b407f31d77" providerId="LiveId" clId="{0C5E0C79-E7FE-4A1B-9CD7-46CA820D8F52}" dt="2020-03-06T11:29:40.058" v="729" actId="478"/>
          <ac:spMkLst>
            <pc:docMk/>
            <pc:sldMk cId="2680443544" sldId="1427"/>
            <ac:spMk id="41" creationId="{16311D93-5912-4E02-A383-58A539877A28}"/>
          </ac:spMkLst>
        </pc:spChg>
        <pc:spChg chg="add mod">
          <ac:chgData name="Hamlet Markarian" userId="4926d2b407f31d77" providerId="LiveId" clId="{0C5E0C79-E7FE-4A1B-9CD7-46CA820D8F52}" dt="2020-03-06T11:43:58.387" v="905" actId="1035"/>
          <ac:spMkLst>
            <pc:docMk/>
            <pc:sldMk cId="2680443544" sldId="1427"/>
            <ac:spMk id="42" creationId="{19DF215D-B1F6-443F-924B-C2E81D72330D}"/>
          </ac:spMkLst>
        </pc:spChg>
        <pc:spChg chg="add mod topLvl">
          <ac:chgData name="Hamlet Markarian" userId="4926d2b407f31d77" providerId="LiveId" clId="{0C5E0C79-E7FE-4A1B-9CD7-46CA820D8F52}" dt="2020-03-06T11:50:59.692" v="984" actId="1035"/>
          <ac:spMkLst>
            <pc:docMk/>
            <pc:sldMk cId="2680443544" sldId="1427"/>
            <ac:spMk id="45" creationId="{2133714B-6747-4B94-B13A-A4416A1BA29C}"/>
          </ac:spMkLst>
        </pc:spChg>
        <pc:spChg chg="add mod topLvl">
          <ac:chgData name="Hamlet Markarian" userId="4926d2b407f31d77" providerId="LiveId" clId="{0C5E0C79-E7FE-4A1B-9CD7-46CA820D8F52}" dt="2020-03-06T11:50:59.692" v="984" actId="1035"/>
          <ac:spMkLst>
            <pc:docMk/>
            <pc:sldMk cId="2680443544" sldId="1427"/>
            <ac:spMk id="46" creationId="{981FB717-C097-43E3-9005-DDDA6B371C8E}"/>
          </ac:spMkLst>
        </pc:spChg>
        <pc:spChg chg="add mod topLvl">
          <ac:chgData name="Hamlet Markarian" userId="4926d2b407f31d77" providerId="LiveId" clId="{0C5E0C79-E7FE-4A1B-9CD7-46CA820D8F52}" dt="2020-03-06T11:50:59.692" v="984" actId="1035"/>
          <ac:spMkLst>
            <pc:docMk/>
            <pc:sldMk cId="2680443544" sldId="1427"/>
            <ac:spMk id="47" creationId="{5D364978-CDC7-4A45-8431-CD114A17B37D}"/>
          </ac:spMkLst>
        </pc:spChg>
        <pc:spChg chg="add mod topLvl">
          <ac:chgData name="Hamlet Markarian" userId="4926d2b407f31d77" providerId="LiveId" clId="{0C5E0C79-E7FE-4A1B-9CD7-46CA820D8F52}" dt="2020-03-06T11:50:59.692" v="984" actId="1035"/>
          <ac:spMkLst>
            <pc:docMk/>
            <pc:sldMk cId="2680443544" sldId="1427"/>
            <ac:spMk id="48" creationId="{666C7F2E-2B31-4302-8AF6-2F41580EE29D}"/>
          </ac:spMkLst>
        </pc:spChg>
        <pc:spChg chg="add mod topLvl">
          <ac:chgData name="Hamlet Markarian" userId="4926d2b407f31d77" providerId="LiveId" clId="{0C5E0C79-E7FE-4A1B-9CD7-46CA820D8F52}" dt="2020-03-06T11:50:59.692" v="984" actId="1035"/>
          <ac:spMkLst>
            <pc:docMk/>
            <pc:sldMk cId="2680443544" sldId="1427"/>
            <ac:spMk id="49" creationId="{0CF9337C-4A50-4532-B7AF-A9BEA57664D7}"/>
          </ac:spMkLst>
        </pc:spChg>
        <pc:spChg chg="add mod topLvl">
          <ac:chgData name="Hamlet Markarian" userId="4926d2b407f31d77" providerId="LiveId" clId="{0C5E0C79-E7FE-4A1B-9CD7-46CA820D8F52}" dt="2020-03-06T11:50:59.692" v="984" actId="1035"/>
          <ac:spMkLst>
            <pc:docMk/>
            <pc:sldMk cId="2680443544" sldId="1427"/>
            <ac:spMk id="50" creationId="{A4C45BB2-07BD-4C8A-A11F-AD31B4BF746A}"/>
          </ac:spMkLst>
        </pc:spChg>
        <pc:spChg chg="add mod topLvl">
          <ac:chgData name="Hamlet Markarian" userId="4926d2b407f31d77" providerId="LiveId" clId="{0C5E0C79-E7FE-4A1B-9CD7-46CA820D8F52}" dt="2020-03-06T11:50:59.692" v="984" actId="1035"/>
          <ac:spMkLst>
            <pc:docMk/>
            <pc:sldMk cId="2680443544" sldId="1427"/>
            <ac:spMk id="51" creationId="{22E04132-51AC-4C7D-A474-1EE8B4D803D1}"/>
          </ac:spMkLst>
        </pc:spChg>
        <pc:spChg chg="add mod topLvl">
          <ac:chgData name="Hamlet Markarian" userId="4926d2b407f31d77" providerId="LiveId" clId="{0C5E0C79-E7FE-4A1B-9CD7-46CA820D8F52}" dt="2020-03-06T11:50:59.692" v="984" actId="1035"/>
          <ac:spMkLst>
            <pc:docMk/>
            <pc:sldMk cId="2680443544" sldId="1427"/>
            <ac:spMk id="52" creationId="{BC813EB0-45B6-4FCD-928C-B8513B8903D8}"/>
          </ac:spMkLst>
        </pc:spChg>
        <pc:spChg chg="add mod topLvl">
          <ac:chgData name="Hamlet Markarian" userId="4926d2b407f31d77" providerId="LiveId" clId="{0C5E0C79-E7FE-4A1B-9CD7-46CA820D8F52}" dt="2020-03-06T11:50:59.692" v="984" actId="1035"/>
          <ac:spMkLst>
            <pc:docMk/>
            <pc:sldMk cId="2680443544" sldId="1427"/>
            <ac:spMk id="53" creationId="{908D4C0A-B564-41DE-98B3-6F052DAEAE2F}"/>
          </ac:spMkLst>
        </pc:spChg>
        <pc:spChg chg="add mod topLvl">
          <ac:chgData name="Hamlet Markarian" userId="4926d2b407f31d77" providerId="LiveId" clId="{0C5E0C79-E7FE-4A1B-9CD7-46CA820D8F52}" dt="2020-03-06T11:50:59.692" v="984" actId="1035"/>
          <ac:spMkLst>
            <pc:docMk/>
            <pc:sldMk cId="2680443544" sldId="1427"/>
            <ac:spMk id="54" creationId="{7BC3F58C-BCB1-4A26-B8D8-6E821223611D}"/>
          </ac:spMkLst>
        </pc:spChg>
        <pc:spChg chg="add mod">
          <ac:chgData name="Hamlet Markarian" userId="4926d2b407f31d77" providerId="LiveId" clId="{0C5E0C79-E7FE-4A1B-9CD7-46CA820D8F52}" dt="2020-03-06T11:50:59.692" v="984" actId="1035"/>
          <ac:spMkLst>
            <pc:docMk/>
            <pc:sldMk cId="2680443544" sldId="1427"/>
            <ac:spMk id="62" creationId="{D17CA10E-5CC6-4ACF-8A6B-12AE3F786253}"/>
          </ac:spMkLst>
        </pc:spChg>
        <pc:spChg chg="add mod">
          <ac:chgData name="Hamlet Markarian" userId="4926d2b407f31d77" providerId="LiveId" clId="{0C5E0C79-E7FE-4A1B-9CD7-46CA820D8F52}" dt="2020-03-06T11:50:59.692" v="984" actId="1035"/>
          <ac:spMkLst>
            <pc:docMk/>
            <pc:sldMk cId="2680443544" sldId="1427"/>
            <ac:spMk id="67" creationId="{F95EE6B2-1618-4798-91DA-CB7B679CA5D4}"/>
          </ac:spMkLst>
        </pc:spChg>
        <pc:spChg chg="del">
          <ac:chgData name="Hamlet Markarian" userId="4926d2b407f31d77" providerId="LiveId" clId="{0C5E0C79-E7FE-4A1B-9CD7-46CA820D8F52}" dt="2020-03-06T11:25:29.089" v="666" actId="478"/>
          <ac:spMkLst>
            <pc:docMk/>
            <pc:sldMk cId="2680443544" sldId="1427"/>
            <ac:spMk id="68" creationId="{FEACD878-6157-4DAA-8FC5-13D54F6FE0BE}"/>
          </ac:spMkLst>
        </pc:spChg>
        <pc:spChg chg="add mod">
          <ac:chgData name="Hamlet Markarian" userId="4926d2b407f31d77" providerId="LiveId" clId="{0C5E0C79-E7FE-4A1B-9CD7-46CA820D8F52}" dt="2020-03-06T11:50:59.692" v="984" actId="1035"/>
          <ac:spMkLst>
            <pc:docMk/>
            <pc:sldMk cId="2680443544" sldId="1427"/>
            <ac:spMk id="69" creationId="{79659BF2-4419-479F-812B-1ED7D5DA7432}"/>
          </ac:spMkLst>
        </pc:spChg>
        <pc:spChg chg="del">
          <ac:chgData name="Hamlet Markarian" userId="4926d2b407f31d77" providerId="LiveId" clId="{0C5E0C79-E7FE-4A1B-9CD7-46CA820D8F52}" dt="2020-03-06T11:25:29.089" v="666" actId="478"/>
          <ac:spMkLst>
            <pc:docMk/>
            <pc:sldMk cId="2680443544" sldId="1427"/>
            <ac:spMk id="70" creationId="{6B575884-22F3-4A64-9909-312BE96C800A}"/>
          </ac:spMkLst>
        </pc:spChg>
        <pc:spChg chg="add mod">
          <ac:chgData name="Hamlet Markarian" userId="4926d2b407f31d77" providerId="LiveId" clId="{0C5E0C79-E7FE-4A1B-9CD7-46CA820D8F52}" dt="2020-03-06T11:50:59.692" v="984" actId="1035"/>
          <ac:spMkLst>
            <pc:docMk/>
            <pc:sldMk cId="2680443544" sldId="1427"/>
            <ac:spMk id="71" creationId="{0EE551E4-8960-416E-A9C3-2699FC2D267F}"/>
          </ac:spMkLst>
        </pc:spChg>
        <pc:spChg chg="add mod">
          <ac:chgData name="Hamlet Markarian" userId="4926d2b407f31d77" providerId="LiveId" clId="{0C5E0C79-E7FE-4A1B-9CD7-46CA820D8F52}" dt="2020-03-06T11:50:59.692" v="984" actId="1035"/>
          <ac:spMkLst>
            <pc:docMk/>
            <pc:sldMk cId="2680443544" sldId="1427"/>
            <ac:spMk id="72" creationId="{254F237D-5769-4C08-9F3A-44A5887AE0DB}"/>
          </ac:spMkLst>
        </pc:spChg>
        <pc:spChg chg="add mod">
          <ac:chgData name="Hamlet Markarian" userId="4926d2b407f31d77" providerId="LiveId" clId="{0C5E0C79-E7FE-4A1B-9CD7-46CA820D8F52}" dt="2020-03-06T11:50:59.692" v="984" actId="1035"/>
          <ac:spMkLst>
            <pc:docMk/>
            <pc:sldMk cId="2680443544" sldId="1427"/>
            <ac:spMk id="75" creationId="{DA336D6A-F1BB-4738-A4D6-238477D2B016}"/>
          </ac:spMkLst>
        </pc:spChg>
        <pc:spChg chg="add mod">
          <ac:chgData name="Hamlet Markarian" userId="4926d2b407f31d77" providerId="LiveId" clId="{0C5E0C79-E7FE-4A1B-9CD7-46CA820D8F52}" dt="2020-03-06T11:50:59.692" v="984" actId="1035"/>
          <ac:spMkLst>
            <pc:docMk/>
            <pc:sldMk cId="2680443544" sldId="1427"/>
            <ac:spMk id="79" creationId="{2C7979E6-B3D1-4FC5-9BD7-C6A3B94DA466}"/>
          </ac:spMkLst>
        </pc:spChg>
        <pc:spChg chg="add mod">
          <ac:chgData name="Hamlet Markarian" userId="4926d2b407f31d77" providerId="LiveId" clId="{0C5E0C79-E7FE-4A1B-9CD7-46CA820D8F52}" dt="2020-03-06T11:50:59.692" v="984" actId="1035"/>
          <ac:spMkLst>
            <pc:docMk/>
            <pc:sldMk cId="2680443544" sldId="1427"/>
            <ac:spMk id="80" creationId="{15CF98C8-724A-4371-9799-DFCB6C30BB8B}"/>
          </ac:spMkLst>
        </pc:spChg>
        <pc:spChg chg="add mod">
          <ac:chgData name="Hamlet Markarian" userId="4926d2b407f31d77" providerId="LiveId" clId="{0C5E0C79-E7FE-4A1B-9CD7-46CA820D8F52}" dt="2020-03-06T11:50:59.692" v="984" actId="1035"/>
          <ac:spMkLst>
            <pc:docMk/>
            <pc:sldMk cId="2680443544" sldId="1427"/>
            <ac:spMk id="81" creationId="{0B6D586B-E4C5-45D1-89B3-9369BC000133}"/>
          </ac:spMkLst>
        </pc:spChg>
        <pc:grpChg chg="add del mod">
          <ac:chgData name="Hamlet Markarian" userId="4926d2b407f31d77" providerId="LiveId" clId="{0C5E0C79-E7FE-4A1B-9CD7-46CA820D8F52}" dt="2020-03-06T11:36:10.549" v="810" actId="165"/>
          <ac:grpSpMkLst>
            <pc:docMk/>
            <pc:sldMk cId="2680443544" sldId="1427"/>
            <ac:grpSpMk id="6" creationId="{D3E68B7B-D708-4992-AE50-C4B03F6E3ABA}"/>
          </ac:grpSpMkLst>
        </pc:grpChg>
        <pc:grpChg chg="add del mod">
          <ac:chgData name="Hamlet Markarian" userId="4926d2b407f31d77" providerId="LiveId" clId="{0C5E0C79-E7FE-4A1B-9CD7-46CA820D8F52}" dt="2020-03-06T11:36:10.549" v="810" actId="165"/>
          <ac:grpSpMkLst>
            <pc:docMk/>
            <pc:sldMk cId="2680443544" sldId="1427"/>
            <ac:grpSpMk id="7" creationId="{3058E285-288A-4CE3-AF22-B5C5C52735F5}"/>
          </ac:grpSpMkLst>
        </pc:grpChg>
        <pc:grpChg chg="add del mod">
          <ac:chgData name="Hamlet Markarian" userId="4926d2b407f31d77" providerId="LiveId" clId="{0C5E0C79-E7FE-4A1B-9CD7-46CA820D8F52}" dt="2020-03-06T11:36:10.549" v="810" actId="165"/>
          <ac:grpSpMkLst>
            <pc:docMk/>
            <pc:sldMk cId="2680443544" sldId="1427"/>
            <ac:grpSpMk id="8" creationId="{4751E9BF-F914-400B-B38E-58AEE573386C}"/>
          </ac:grpSpMkLst>
        </pc:grpChg>
        <pc:grpChg chg="del">
          <ac:chgData name="Hamlet Markarian" userId="4926d2b407f31d77" providerId="LiveId" clId="{0C5E0C79-E7FE-4A1B-9CD7-46CA820D8F52}" dt="2020-03-06T11:25:29.089" v="666" actId="478"/>
          <ac:grpSpMkLst>
            <pc:docMk/>
            <pc:sldMk cId="2680443544" sldId="1427"/>
            <ac:grpSpMk id="10" creationId="{A33B2CE1-16E3-4391-BB55-1DE74A717728}"/>
          </ac:grpSpMkLst>
        </pc:grpChg>
        <pc:grpChg chg="add del mod">
          <ac:chgData name="Hamlet Markarian" userId="4926d2b407f31d77" providerId="LiveId" clId="{0C5E0C79-E7FE-4A1B-9CD7-46CA820D8F52}" dt="2020-03-06T11:36:10.549" v="810" actId="165"/>
          <ac:grpSpMkLst>
            <pc:docMk/>
            <pc:sldMk cId="2680443544" sldId="1427"/>
            <ac:grpSpMk id="13" creationId="{0AA53702-41DA-4F0A-81FD-963F4C4BD512}"/>
          </ac:grpSpMkLst>
        </pc:grpChg>
        <pc:grpChg chg="add del mod">
          <ac:chgData name="Hamlet Markarian" userId="4926d2b407f31d77" providerId="LiveId" clId="{0C5E0C79-E7FE-4A1B-9CD7-46CA820D8F52}" dt="2020-03-06T11:36:10.549" v="810" actId="165"/>
          <ac:grpSpMkLst>
            <pc:docMk/>
            <pc:sldMk cId="2680443544" sldId="1427"/>
            <ac:grpSpMk id="14" creationId="{A1AED999-36C6-4084-9E50-52A4B0302888}"/>
          </ac:grpSpMkLst>
        </pc:grpChg>
        <pc:grpChg chg="del">
          <ac:chgData name="Hamlet Markarian" userId="4926d2b407f31d77" providerId="LiveId" clId="{0C5E0C79-E7FE-4A1B-9CD7-46CA820D8F52}" dt="2020-03-06T11:25:29.089" v="666" actId="478"/>
          <ac:grpSpMkLst>
            <pc:docMk/>
            <pc:sldMk cId="2680443544" sldId="1427"/>
            <ac:grpSpMk id="22" creationId="{7C8996EE-9CC8-4960-B8AA-D099E73C786E}"/>
          </ac:grpSpMkLst>
        </pc:grpChg>
        <pc:grpChg chg="del">
          <ac:chgData name="Hamlet Markarian" userId="4926d2b407f31d77" providerId="LiveId" clId="{0C5E0C79-E7FE-4A1B-9CD7-46CA820D8F52}" dt="2020-03-06T11:25:29.089" v="666" actId="478"/>
          <ac:grpSpMkLst>
            <pc:docMk/>
            <pc:sldMk cId="2680443544" sldId="1427"/>
            <ac:grpSpMk id="23" creationId="{C8A33F26-1AAA-43C6-BE33-AAA8E7775457}"/>
          </ac:grpSpMkLst>
        </pc:grpChg>
        <pc:grpChg chg="del">
          <ac:chgData name="Hamlet Markarian" userId="4926d2b407f31d77" providerId="LiveId" clId="{0C5E0C79-E7FE-4A1B-9CD7-46CA820D8F52}" dt="2020-03-06T11:25:29.089" v="666" actId="478"/>
          <ac:grpSpMkLst>
            <pc:docMk/>
            <pc:sldMk cId="2680443544" sldId="1427"/>
            <ac:grpSpMk id="30" creationId="{D3B94230-B152-4A41-A0E7-ADB3F71FD3D5}"/>
          </ac:grpSpMkLst>
        </pc:grpChg>
        <pc:grpChg chg="del">
          <ac:chgData name="Hamlet Markarian" userId="4926d2b407f31d77" providerId="LiveId" clId="{0C5E0C79-E7FE-4A1B-9CD7-46CA820D8F52}" dt="2020-03-06T11:25:29.089" v="666" actId="478"/>
          <ac:grpSpMkLst>
            <pc:docMk/>
            <pc:sldMk cId="2680443544" sldId="1427"/>
            <ac:grpSpMk id="33" creationId="{3D9261AD-0052-47D2-960F-8F9284AC5CEF}"/>
          </ac:grpSpMkLst>
        </pc:grpChg>
        <pc:grpChg chg="del">
          <ac:chgData name="Hamlet Markarian" userId="4926d2b407f31d77" providerId="LiveId" clId="{0C5E0C79-E7FE-4A1B-9CD7-46CA820D8F52}" dt="2020-03-06T11:25:29.089" v="666" actId="478"/>
          <ac:grpSpMkLst>
            <pc:docMk/>
            <pc:sldMk cId="2680443544" sldId="1427"/>
            <ac:grpSpMk id="35" creationId="{80BEEE66-6CAE-4AD1-9570-2A6102A25635}"/>
          </ac:grpSpMkLst>
        </pc:grpChg>
        <pc:picChg chg="mod">
          <ac:chgData name="Hamlet Markarian" userId="4926d2b407f31d77" providerId="LiveId" clId="{0C5E0C79-E7FE-4A1B-9CD7-46CA820D8F52}" dt="2020-03-06T11:27:36.535" v="675" actId="207"/>
          <ac:picMkLst>
            <pc:docMk/>
            <pc:sldMk cId="2680443544" sldId="1427"/>
            <ac:picMk id="16" creationId="{E43002BD-C1DD-4C11-AA19-23F9CFE755D4}"/>
          </ac:picMkLst>
        </pc:picChg>
        <pc:picChg chg="add mod">
          <ac:chgData name="Hamlet Markarian" userId="4926d2b407f31d77" providerId="LiveId" clId="{0C5E0C79-E7FE-4A1B-9CD7-46CA820D8F52}" dt="2020-03-06T11:43:58.387" v="905" actId="1035"/>
          <ac:picMkLst>
            <pc:docMk/>
            <pc:sldMk cId="2680443544" sldId="1427"/>
            <ac:picMk id="43" creationId="{DDAEAB09-B344-4014-985B-092D925BC93A}"/>
          </ac:picMkLst>
        </pc:picChg>
        <pc:picChg chg="add del mod">
          <ac:chgData name="Hamlet Markarian" userId="4926d2b407f31d77" providerId="LiveId" clId="{0C5E0C79-E7FE-4A1B-9CD7-46CA820D8F52}" dt="2020-03-06T11:43:58.387" v="905" actId="1035"/>
          <ac:picMkLst>
            <pc:docMk/>
            <pc:sldMk cId="2680443544" sldId="1427"/>
            <ac:picMk id="44" creationId="{172BB694-FAF0-41C4-B3CE-F541D0F32B1A}"/>
          </ac:picMkLst>
        </pc:picChg>
        <pc:cxnChg chg="mod">
          <ac:chgData name="Hamlet Markarian" userId="4926d2b407f31d77" providerId="LiveId" clId="{0C5E0C79-E7FE-4A1B-9CD7-46CA820D8F52}" dt="2020-03-10T08:48:56.302" v="2499" actId="1037"/>
          <ac:cxnSpMkLst>
            <pc:docMk/>
            <pc:sldMk cId="2680443544" sldId="1427"/>
            <ac:cxnSpMk id="39" creationId="{24521991-704F-458E-A881-CC4E4E810685}"/>
          </ac:cxnSpMkLst>
        </pc:cxnChg>
        <pc:cxnChg chg="add mod">
          <ac:chgData name="Hamlet Markarian" userId="4926d2b407f31d77" providerId="LiveId" clId="{0C5E0C79-E7FE-4A1B-9CD7-46CA820D8F52}" dt="2020-03-06T11:50:59.692" v="984" actId="1035"/>
          <ac:cxnSpMkLst>
            <pc:docMk/>
            <pc:sldMk cId="2680443544" sldId="1427"/>
            <ac:cxnSpMk id="55" creationId="{53DA1885-E285-4E8A-AD18-C7BCACA57FFD}"/>
          </ac:cxnSpMkLst>
        </pc:cxnChg>
        <pc:cxnChg chg="add mod">
          <ac:chgData name="Hamlet Markarian" userId="4926d2b407f31d77" providerId="LiveId" clId="{0C5E0C79-E7FE-4A1B-9CD7-46CA820D8F52}" dt="2020-03-06T11:50:59.692" v="984" actId="1035"/>
          <ac:cxnSpMkLst>
            <pc:docMk/>
            <pc:sldMk cId="2680443544" sldId="1427"/>
            <ac:cxnSpMk id="59" creationId="{F49D584D-EADB-4A90-89F0-08841B50F9F9}"/>
          </ac:cxnSpMkLst>
        </pc:cxnChg>
        <pc:cxnChg chg="add mod">
          <ac:chgData name="Hamlet Markarian" userId="4926d2b407f31d77" providerId="LiveId" clId="{0C5E0C79-E7FE-4A1B-9CD7-46CA820D8F52}" dt="2020-03-06T11:50:59.692" v="984" actId="1035"/>
          <ac:cxnSpMkLst>
            <pc:docMk/>
            <pc:sldMk cId="2680443544" sldId="1427"/>
            <ac:cxnSpMk id="73" creationId="{A4B2F823-1273-4935-8898-EF60712A67B7}"/>
          </ac:cxnSpMkLst>
        </pc:cxnChg>
        <pc:cxnChg chg="add mod">
          <ac:chgData name="Hamlet Markarian" userId="4926d2b407f31d77" providerId="LiveId" clId="{0C5E0C79-E7FE-4A1B-9CD7-46CA820D8F52}" dt="2020-03-06T11:50:59.692" v="984" actId="1035"/>
          <ac:cxnSpMkLst>
            <pc:docMk/>
            <pc:sldMk cId="2680443544" sldId="1427"/>
            <ac:cxnSpMk id="74" creationId="{9D49A044-1F17-45FD-A3E3-6C1C4392AFF8}"/>
          </ac:cxnSpMkLst>
        </pc:cxnChg>
      </pc:sldChg>
      <pc:sldChg chg="addSp delSp modSp add del">
        <pc:chgData name="Hamlet Markarian" userId="4926d2b407f31d77" providerId="LiveId" clId="{0C5E0C79-E7FE-4A1B-9CD7-46CA820D8F52}" dt="2020-03-06T11:21:50.245" v="624" actId="2696"/>
        <pc:sldMkLst>
          <pc:docMk/>
          <pc:sldMk cId="3295787978" sldId="1427"/>
        </pc:sldMkLst>
        <pc:spChg chg="add del mod">
          <ac:chgData name="Hamlet Markarian" userId="4926d2b407f31d77" providerId="LiveId" clId="{0C5E0C79-E7FE-4A1B-9CD7-46CA820D8F52}" dt="2020-03-06T10:45:55.694" v="43" actId="478"/>
          <ac:spMkLst>
            <pc:docMk/>
            <pc:sldMk cId="3295787978" sldId="1427"/>
            <ac:spMk id="3" creationId="{21F2AF0D-6FF1-4384-B89E-1304D53428AE}"/>
          </ac:spMkLst>
        </pc:spChg>
        <pc:spChg chg="add del mod">
          <ac:chgData name="Hamlet Markarian" userId="4926d2b407f31d77" providerId="LiveId" clId="{0C5E0C79-E7FE-4A1B-9CD7-46CA820D8F52}" dt="2020-03-06T10:45:55.694" v="43" actId="478"/>
          <ac:spMkLst>
            <pc:docMk/>
            <pc:sldMk cId="3295787978" sldId="1427"/>
            <ac:spMk id="4" creationId="{BEDAF149-3572-4BCE-8DD5-0FC2F9D5F8BF}"/>
          </ac:spMkLst>
        </pc:spChg>
        <pc:spChg chg="add del mod">
          <ac:chgData name="Hamlet Markarian" userId="4926d2b407f31d77" providerId="LiveId" clId="{0C5E0C79-E7FE-4A1B-9CD7-46CA820D8F52}" dt="2020-03-06T10:48:17.422" v="48" actId="478"/>
          <ac:spMkLst>
            <pc:docMk/>
            <pc:sldMk cId="3295787978" sldId="1427"/>
            <ac:spMk id="5" creationId="{E96ECD6C-271B-4C50-BD42-97FE5C473651}"/>
          </ac:spMkLst>
        </pc:spChg>
        <pc:spChg chg="add del mod">
          <ac:chgData name="Hamlet Markarian" userId="4926d2b407f31d77" providerId="LiveId" clId="{0C5E0C79-E7FE-4A1B-9CD7-46CA820D8F52}" dt="2020-03-06T10:58:47.237" v="129" actId="478"/>
          <ac:spMkLst>
            <pc:docMk/>
            <pc:sldMk cId="3295787978" sldId="1427"/>
            <ac:spMk id="6" creationId="{E7B13E46-DACC-4D66-BD26-01121FA96430}"/>
          </ac:spMkLst>
        </pc:spChg>
        <pc:spChg chg="add del mod">
          <ac:chgData name="Hamlet Markarian" userId="4926d2b407f31d77" providerId="LiveId" clId="{0C5E0C79-E7FE-4A1B-9CD7-46CA820D8F52}" dt="2020-03-06T11:07:09.566" v="268"/>
          <ac:spMkLst>
            <pc:docMk/>
            <pc:sldMk cId="3295787978" sldId="1427"/>
            <ac:spMk id="22" creationId="{8B9FF58C-CE7A-4846-9E6F-0455DE0F80C0}"/>
          </ac:spMkLst>
        </pc:spChg>
        <pc:spChg chg="add del mod">
          <ac:chgData name="Hamlet Markarian" userId="4926d2b407f31d77" providerId="LiveId" clId="{0C5E0C79-E7FE-4A1B-9CD7-46CA820D8F52}" dt="2020-03-06T11:08:58.446" v="317"/>
          <ac:spMkLst>
            <pc:docMk/>
            <pc:sldMk cId="3295787978" sldId="1427"/>
            <ac:spMk id="23" creationId="{2C3DAFAA-0343-48C5-9538-02A85E288775}"/>
          </ac:spMkLst>
        </pc:spChg>
        <pc:spChg chg="add del mod">
          <ac:chgData name="Hamlet Markarian" userId="4926d2b407f31d77" providerId="LiveId" clId="{0C5E0C79-E7FE-4A1B-9CD7-46CA820D8F52}" dt="2020-03-06T11:06:14.253" v="251"/>
          <ac:spMkLst>
            <pc:docMk/>
            <pc:sldMk cId="3295787978" sldId="1427"/>
            <ac:spMk id="24" creationId="{EEE88EE3-0BDA-4AEF-8BB4-A9AC6D51ACAE}"/>
          </ac:spMkLst>
        </pc:spChg>
        <pc:spChg chg="add del mod">
          <ac:chgData name="Hamlet Markarian" userId="4926d2b407f31d77" providerId="LiveId" clId="{0C5E0C79-E7FE-4A1B-9CD7-46CA820D8F52}" dt="2020-03-06T11:04:32.666" v="207"/>
          <ac:spMkLst>
            <pc:docMk/>
            <pc:sldMk cId="3295787978" sldId="1427"/>
            <ac:spMk id="25" creationId="{CDFA8374-E9A9-4AB5-9790-C6852DF7860B}"/>
          </ac:spMkLst>
        </pc:spChg>
        <pc:spChg chg="del">
          <ac:chgData name="Hamlet Markarian" userId="4926d2b407f31d77" providerId="LiveId" clId="{0C5E0C79-E7FE-4A1B-9CD7-46CA820D8F52}" dt="2020-03-06T10:35:44.154" v="7" actId="478"/>
          <ac:spMkLst>
            <pc:docMk/>
            <pc:sldMk cId="3295787978" sldId="1427"/>
            <ac:spMk id="26" creationId="{0EDA78D2-89D7-4CB6-9C67-742D832CB272}"/>
          </ac:spMkLst>
        </pc:spChg>
        <pc:spChg chg="add del mod">
          <ac:chgData name="Hamlet Markarian" userId="4926d2b407f31d77" providerId="LiveId" clId="{0C5E0C79-E7FE-4A1B-9CD7-46CA820D8F52}" dt="2020-03-06T11:03:31.605" v="193" actId="478"/>
          <ac:spMkLst>
            <pc:docMk/>
            <pc:sldMk cId="3295787978" sldId="1427"/>
            <ac:spMk id="31" creationId="{38B26400-31A3-4A14-B61A-7C10A452D4F9}"/>
          </ac:spMkLst>
        </pc:spChg>
        <pc:spChg chg="add del mod">
          <ac:chgData name="Hamlet Markarian" userId="4926d2b407f31d77" providerId="LiveId" clId="{0C5E0C79-E7FE-4A1B-9CD7-46CA820D8F52}" dt="2020-03-06T11:03:31.123" v="192" actId="478"/>
          <ac:spMkLst>
            <pc:docMk/>
            <pc:sldMk cId="3295787978" sldId="1427"/>
            <ac:spMk id="32" creationId="{8F3C7EAA-65BC-4EE0-B4F5-FB9DD7EBED62}"/>
          </ac:spMkLst>
        </pc:spChg>
        <pc:spChg chg="add del mod">
          <ac:chgData name="Hamlet Markarian" userId="4926d2b407f31d77" providerId="LiveId" clId="{0C5E0C79-E7FE-4A1B-9CD7-46CA820D8F52}" dt="2020-03-06T11:03:30.075" v="191" actId="478"/>
          <ac:spMkLst>
            <pc:docMk/>
            <pc:sldMk cId="3295787978" sldId="1427"/>
            <ac:spMk id="33" creationId="{74A2BD77-1AA3-4EBF-90A5-5A11F0F47128}"/>
          </ac:spMkLst>
        </pc:spChg>
        <pc:spChg chg="add del mod">
          <ac:chgData name="Hamlet Markarian" userId="4926d2b407f31d77" providerId="LiveId" clId="{0C5E0C79-E7FE-4A1B-9CD7-46CA820D8F52}" dt="2020-03-06T11:03:29.338" v="190" actId="478"/>
          <ac:spMkLst>
            <pc:docMk/>
            <pc:sldMk cId="3295787978" sldId="1427"/>
            <ac:spMk id="34" creationId="{9ECBD222-B124-4400-9C68-86CA14520682}"/>
          </ac:spMkLst>
        </pc:spChg>
        <pc:spChg chg="add del mod">
          <ac:chgData name="Hamlet Markarian" userId="4926d2b407f31d77" providerId="LiveId" clId="{0C5E0C79-E7FE-4A1B-9CD7-46CA820D8F52}" dt="2020-03-06T11:03:28.375" v="189" actId="478"/>
          <ac:spMkLst>
            <pc:docMk/>
            <pc:sldMk cId="3295787978" sldId="1427"/>
            <ac:spMk id="35" creationId="{0A017185-113E-4A7B-B831-AC4752879687}"/>
          </ac:spMkLst>
        </pc:spChg>
        <pc:spChg chg="add del mod">
          <ac:chgData name="Hamlet Markarian" userId="4926d2b407f31d77" providerId="LiveId" clId="{0C5E0C79-E7FE-4A1B-9CD7-46CA820D8F52}" dt="2020-03-06T11:03:27.470" v="188" actId="478"/>
          <ac:spMkLst>
            <pc:docMk/>
            <pc:sldMk cId="3295787978" sldId="1427"/>
            <ac:spMk id="36" creationId="{3D2D7E36-9656-4ED8-8639-C5FAEFBB092E}"/>
          </ac:spMkLst>
        </pc:spChg>
        <pc:spChg chg="add del mod">
          <ac:chgData name="Hamlet Markarian" userId="4926d2b407f31d77" providerId="LiveId" clId="{0C5E0C79-E7FE-4A1B-9CD7-46CA820D8F52}" dt="2020-03-06T11:03:24.140" v="186" actId="478"/>
          <ac:spMkLst>
            <pc:docMk/>
            <pc:sldMk cId="3295787978" sldId="1427"/>
            <ac:spMk id="37" creationId="{43A138AE-AE33-41BC-AFCC-9F81B52CA936}"/>
          </ac:spMkLst>
        </pc:spChg>
        <pc:spChg chg="add del mod">
          <ac:chgData name="Hamlet Markarian" userId="4926d2b407f31d77" providerId="LiveId" clId="{0C5E0C79-E7FE-4A1B-9CD7-46CA820D8F52}" dt="2020-03-06T10:39:11.040" v="24" actId="478"/>
          <ac:spMkLst>
            <pc:docMk/>
            <pc:sldMk cId="3295787978" sldId="1427"/>
            <ac:spMk id="38" creationId="{20D9C70C-BD23-467E-A83E-B851C6A06B61}"/>
          </ac:spMkLst>
        </pc:spChg>
        <pc:spChg chg="add del mod">
          <ac:chgData name="Hamlet Markarian" userId="4926d2b407f31d77" providerId="LiveId" clId="{0C5E0C79-E7FE-4A1B-9CD7-46CA820D8F52}" dt="2020-03-06T11:03:25.319" v="187" actId="478"/>
          <ac:spMkLst>
            <pc:docMk/>
            <pc:sldMk cId="3295787978" sldId="1427"/>
            <ac:spMk id="39" creationId="{94F44057-6A13-4E05-BCFF-55CBA5EDC2AE}"/>
          </ac:spMkLst>
        </pc:spChg>
        <pc:spChg chg="add del mod">
          <ac:chgData name="Hamlet Markarian" userId="4926d2b407f31d77" providerId="LiveId" clId="{0C5E0C79-E7FE-4A1B-9CD7-46CA820D8F52}" dt="2020-03-06T11:07:09.566" v="268"/>
          <ac:spMkLst>
            <pc:docMk/>
            <pc:sldMk cId="3295787978" sldId="1427"/>
            <ac:spMk id="40" creationId="{B6AD510A-A26F-40C4-A266-384581031102}"/>
          </ac:spMkLst>
        </pc:spChg>
        <pc:spChg chg="add del mod">
          <ac:chgData name="Hamlet Markarian" userId="4926d2b407f31d77" providerId="LiveId" clId="{0C5E0C79-E7FE-4A1B-9CD7-46CA820D8F52}" dt="2020-03-06T11:07:51.397" v="285"/>
          <ac:spMkLst>
            <pc:docMk/>
            <pc:sldMk cId="3295787978" sldId="1427"/>
            <ac:spMk id="41" creationId="{2DFDD13B-A560-4571-B97B-8B47B82045A7}"/>
          </ac:spMkLst>
        </pc:spChg>
        <pc:spChg chg="add mod">
          <ac:chgData name="Hamlet Markarian" userId="4926d2b407f31d77" providerId="LiveId" clId="{0C5E0C79-E7FE-4A1B-9CD7-46CA820D8F52}" dt="2020-03-06T10:35:59.019" v="9" actId="1076"/>
          <ac:spMkLst>
            <pc:docMk/>
            <pc:sldMk cId="3295787978" sldId="1427"/>
            <ac:spMk id="42" creationId="{DFEC9486-AAC4-4E0B-84EC-1AEB95CBA7DE}"/>
          </ac:spMkLst>
        </pc:spChg>
        <pc:spChg chg="add del mod">
          <ac:chgData name="Hamlet Markarian" userId="4926d2b407f31d77" providerId="LiveId" clId="{0C5E0C79-E7FE-4A1B-9CD7-46CA820D8F52}" dt="2020-03-06T11:08:58.446" v="317"/>
          <ac:spMkLst>
            <pc:docMk/>
            <pc:sldMk cId="3295787978" sldId="1427"/>
            <ac:spMk id="43" creationId="{9E8BFFE3-FF10-423B-A954-3808C7F3F8C6}"/>
          </ac:spMkLst>
        </pc:spChg>
        <pc:spChg chg="add del mod">
          <ac:chgData name="Hamlet Markarian" userId="4926d2b407f31d77" providerId="LiveId" clId="{0C5E0C79-E7FE-4A1B-9CD7-46CA820D8F52}" dt="2020-03-06T11:04:32.666" v="207"/>
          <ac:spMkLst>
            <pc:docMk/>
            <pc:sldMk cId="3295787978" sldId="1427"/>
            <ac:spMk id="44" creationId="{CC0F97E9-9BF6-4C0B-A534-3D828B3FFCA3}"/>
          </ac:spMkLst>
        </pc:spChg>
        <pc:spChg chg="add del mod">
          <ac:chgData name="Hamlet Markarian" userId="4926d2b407f31d77" providerId="LiveId" clId="{0C5E0C79-E7FE-4A1B-9CD7-46CA820D8F52}" dt="2020-03-06T11:03:42.212" v="194" actId="478"/>
          <ac:spMkLst>
            <pc:docMk/>
            <pc:sldMk cId="3295787978" sldId="1427"/>
            <ac:spMk id="45" creationId="{4B726ADD-164E-475F-AEFE-F20B28A15B73}"/>
          </ac:spMkLst>
        </pc:spChg>
        <pc:spChg chg="add del mod">
          <ac:chgData name="Hamlet Markarian" userId="4926d2b407f31d77" providerId="LiveId" clId="{0C5E0C79-E7FE-4A1B-9CD7-46CA820D8F52}" dt="2020-03-06T11:06:14.253" v="251"/>
          <ac:spMkLst>
            <pc:docMk/>
            <pc:sldMk cId="3295787978" sldId="1427"/>
            <ac:spMk id="46" creationId="{AB1A4201-1FC1-4ECD-B947-18C422172286}"/>
          </ac:spMkLst>
        </pc:spChg>
        <pc:spChg chg="add del mod">
          <ac:chgData name="Hamlet Markarian" userId="4926d2b407f31d77" providerId="LiveId" clId="{0C5E0C79-E7FE-4A1B-9CD7-46CA820D8F52}" dt="2020-03-06T11:05:28.256" v="222"/>
          <ac:spMkLst>
            <pc:docMk/>
            <pc:sldMk cId="3295787978" sldId="1427"/>
            <ac:spMk id="47" creationId="{F45BD641-9271-4A30-934C-79D133B07558}"/>
          </ac:spMkLst>
        </pc:spChg>
        <pc:spChg chg="add del mod">
          <ac:chgData name="Hamlet Markarian" userId="4926d2b407f31d77" providerId="LiveId" clId="{0C5E0C79-E7FE-4A1B-9CD7-46CA820D8F52}" dt="2020-03-06T11:07:09.566" v="268"/>
          <ac:spMkLst>
            <pc:docMk/>
            <pc:sldMk cId="3295787978" sldId="1427"/>
            <ac:spMk id="48" creationId="{E1AC8305-58D1-4580-BA0A-27C7AA458929}"/>
          </ac:spMkLst>
        </pc:spChg>
        <pc:spChg chg="add del mod">
          <ac:chgData name="Hamlet Markarian" userId="4926d2b407f31d77" providerId="LiveId" clId="{0C5E0C79-E7FE-4A1B-9CD7-46CA820D8F52}" dt="2020-03-06T11:07:51.397" v="285"/>
          <ac:spMkLst>
            <pc:docMk/>
            <pc:sldMk cId="3295787978" sldId="1427"/>
            <ac:spMk id="49" creationId="{AE926CF8-0853-4CB9-84F9-FFEC307F6CBF}"/>
          </ac:spMkLst>
        </pc:spChg>
        <pc:spChg chg="add mod">
          <ac:chgData name="Hamlet Markarian" userId="4926d2b407f31d77" providerId="LiveId" clId="{0C5E0C79-E7FE-4A1B-9CD7-46CA820D8F52}" dt="2020-03-06T10:35:59.019" v="9" actId="1076"/>
          <ac:spMkLst>
            <pc:docMk/>
            <pc:sldMk cId="3295787978" sldId="1427"/>
            <ac:spMk id="50" creationId="{44CB93C1-5E97-47C1-9E79-ED361DFF88E4}"/>
          </ac:spMkLst>
        </pc:spChg>
        <pc:spChg chg="add del mod">
          <ac:chgData name="Hamlet Markarian" userId="4926d2b407f31d77" providerId="LiveId" clId="{0C5E0C79-E7FE-4A1B-9CD7-46CA820D8F52}" dt="2020-03-06T11:08:58.446" v="317"/>
          <ac:spMkLst>
            <pc:docMk/>
            <pc:sldMk cId="3295787978" sldId="1427"/>
            <ac:spMk id="51" creationId="{F9A73D43-1C8D-4841-9914-D15BD09CBCF3}"/>
          </ac:spMkLst>
        </pc:spChg>
        <pc:spChg chg="add del mod">
          <ac:chgData name="Hamlet Markarian" userId="4926d2b407f31d77" providerId="LiveId" clId="{0C5E0C79-E7FE-4A1B-9CD7-46CA820D8F52}" dt="2020-03-06T11:06:14.253" v="251"/>
          <ac:spMkLst>
            <pc:docMk/>
            <pc:sldMk cId="3295787978" sldId="1427"/>
            <ac:spMk id="52" creationId="{6014BBC6-CF98-4FEA-9B64-C37437514D4F}"/>
          </ac:spMkLst>
        </pc:spChg>
        <pc:spChg chg="add del mod">
          <ac:chgData name="Hamlet Markarian" userId="4926d2b407f31d77" providerId="LiveId" clId="{0C5E0C79-E7FE-4A1B-9CD7-46CA820D8F52}" dt="2020-03-06T11:05:28.256" v="222"/>
          <ac:spMkLst>
            <pc:docMk/>
            <pc:sldMk cId="3295787978" sldId="1427"/>
            <ac:spMk id="53" creationId="{5F3496FE-9D3E-4C8D-BC71-BDB0CE90681F}"/>
          </ac:spMkLst>
        </pc:spChg>
        <pc:spChg chg="add del mod">
          <ac:chgData name="Hamlet Markarian" userId="4926d2b407f31d77" providerId="LiveId" clId="{0C5E0C79-E7FE-4A1B-9CD7-46CA820D8F52}" dt="2020-03-06T11:03:42.212" v="194" actId="478"/>
          <ac:spMkLst>
            <pc:docMk/>
            <pc:sldMk cId="3295787978" sldId="1427"/>
            <ac:spMk id="54" creationId="{FD94E391-C4D4-4CFC-B43E-48B4599C2389}"/>
          </ac:spMkLst>
        </pc:spChg>
        <pc:spChg chg="add del mod">
          <ac:chgData name="Hamlet Markarian" userId="4926d2b407f31d77" providerId="LiveId" clId="{0C5E0C79-E7FE-4A1B-9CD7-46CA820D8F52}" dt="2020-03-06T11:04:32.666" v="207"/>
          <ac:spMkLst>
            <pc:docMk/>
            <pc:sldMk cId="3295787978" sldId="1427"/>
            <ac:spMk id="55" creationId="{454D5198-EACF-460B-BAAD-1E357DE9326D}"/>
          </ac:spMkLst>
        </pc:spChg>
        <pc:spChg chg="mod">
          <ac:chgData name="Hamlet Markarian" userId="4926d2b407f31d77" providerId="LiveId" clId="{0C5E0C79-E7FE-4A1B-9CD7-46CA820D8F52}" dt="2020-03-06T10:45:26.723" v="42"/>
          <ac:spMkLst>
            <pc:docMk/>
            <pc:sldMk cId="3295787978" sldId="1427"/>
            <ac:spMk id="56" creationId="{8B976E18-088A-41B9-A2F8-44B262AD79DF}"/>
          </ac:spMkLst>
        </pc:spChg>
        <pc:spChg chg="add del mod">
          <ac:chgData name="Hamlet Markarian" userId="4926d2b407f31d77" providerId="LiveId" clId="{0C5E0C79-E7FE-4A1B-9CD7-46CA820D8F52}" dt="2020-03-06T11:03:09.979" v="181" actId="478"/>
          <ac:spMkLst>
            <pc:docMk/>
            <pc:sldMk cId="3295787978" sldId="1427"/>
            <ac:spMk id="57" creationId="{10ED32CE-ED35-457C-ADDC-D0113CFF0998}"/>
          </ac:spMkLst>
        </pc:spChg>
        <pc:spChg chg="add del mod">
          <ac:chgData name="Hamlet Markarian" userId="4926d2b407f31d77" providerId="LiveId" clId="{0C5E0C79-E7FE-4A1B-9CD7-46CA820D8F52}" dt="2020-03-06T11:03:08.029" v="179" actId="478"/>
          <ac:spMkLst>
            <pc:docMk/>
            <pc:sldMk cId="3295787978" sldId="1427"/>
            <ac:spMk id="58" creationId="{3822A43F-7A3E-4C81-BD7B-E44EE31588E0}"/>
          </ac:spMkLst>
        </pc:spChg>
        <pc:spChg chg="add del mod">
          <ac:chgData name="Hamlet Markarian" userId="4926d2b407f31d77" providerId="LiveId" clId="{0C5E0C79-E7FE-4A1B-9CD7-46CA820D8F52}" dt="2020-03-06T11:03:09.238" v="180" actId="478"/>
          <ac:spMkLst>
            <pc:docMk/>
            <pc:sldMk cId="3295787978" sldId="1427"/>
            <ac:spMk id="59" creationId="{173ADEB9-4274-438E-B2A9-256B30C1C758}"/>
          </ac:spMkLst>
        </pc:spChg>
        <pc:spChg chg="add del mod">
          <ac:chgData name="Hamlet Markarian" userId="4926d2b407f31d77" providerId="LiveId" clId="{0C5E0C79-E7FE-4A1B-9CD7-46CA820D8F52}" dt="2020-03-06T11:03:11.353" v="182" actId="478"/>
          <ac:spMkLst>
            <pc:docMk/>
            <pc:sldMk cId="3295787978" sldId="1427"/>
            <ac:spMk id="60" creationId="{43329D9D-5677-4C4C-B0A4-1CFA654EFECB}"/>
          </ac:spMkLst>
        </pc:spChg>
        <pc:spChg chg="add del mod">
          <ac:chgData name="Hamlet Markarian" userId="4926d2b407f31d77" providerId="LiveId" clId="{0C5E0C79-E7FE-4A1B-9CD7-46CA820D8F52}" dt="2020-03-06T11:03:11.830" v="183" actId="478"/>
          <ac:spMkLst>
            <pc:docMk/>
            <pc:sldMk cId="3295787978" sldId="1427"/>
            <ac:spMk id="61" creationId="{A577E194-EBAC-4648-8902-3268A5DA1600}"/>
          </ac:spMkLst>
        </pc:spChg>
        <pc:spChg chg="add del mod">
          <ac:chgData name="Hamlet Markarian" userId="4926d2b407f31d77" providerId="LiveId" clId="{0C5E0C79-E7FE-4A1B-9CD7-46CA820D8F52}" dt="2020-03-06T11:03:12.472" v="184" actId="478"/>
          <ac:spMkLst>
            <pc:docMk/>
            <pc:sldMk cId="3295787978" sldId="1427"/>
            <ac:spMk id="62" creationId="{99F7B827-10C4-42D9-BE03-8305C144F551}"/>
          </ac:spMkLst>
        </pc:spChg>
        <pc:spChg chg="add del mod">
          <ac:chgData name="Hamlet Markarian" userId="4926d2b407f31d77" providerId="LiveId" clId="{0C5E0C79-E7FE-4A1B-9CD7-46CA820D8F52}" dt="2020-03-06T11:03:13.375" v="185" actId="478"/>
          <ac:spMkLst>
            <pc:docMk/>
            <pc:sldMk cId="3295787978" sldId="1427"/>
            <ac:spMk id="63" creationId="{FF6B9C53-1E18-4D91-8165-37C62B5789E3}"/>
          </ac:spMkLst>
        </pc:spChg>
        <pc:spChg chg="add del mod">
          <ac:chgData name="Hamlet Markarian" userId="4926d2b407f31d77" providerId="LiveId" clId="{0C5E0C79-E7FE-4A1B-9CD7-46CA820D8F52}" dt="2020-03-06T11:02:27.552" v="171" actId="478"/>
          <ac:spMkLst>
            <pc:docMk/>
            <pc:sldMk cId="3295787978" sldId="1427"/>
            <ac:spMk id="64" creationId="{F111CAD9-8E71-49CB-97E2-A054F29E91E7}"/>
          </ac:spMkLst>
        </pc:spChg>
        <pc:spChg chg="add del mod">
          <ac:chgData name="Hamlet Markarian" userId="4926d2b407f31d77" providerId="LiveId" clId="{0C5E0C79-E7FE-4A1B-9CD7-46CA820D8F52}" dt="2020-03-06T10:59:36.397" v="136" actId="478"/>
          <ac:spMkLst>
            <pc:docMk/>
            <pc:sldMk cId="3295787978" sldId="1427"/>
            <ac:spMk id="65" creationId="{3BF46A61-8F9E-4B06-B2CF-353DD034FF4A}"/>
          </ac:spMkLst>
        </pc:spChg>
        <pc:spChg chg="add del mod">
          <ac:chgData name="Hamlet Markarian" userId="4926d2b407f31d77" providerId="LiveId" clId="{0C5E0C79-E7FE-4A1B-9CD7-46CA820D8F52}" dt="2020-03-06T11:01:52.694" v="165" actId="478"/>
          <ac:spMkLst>
            <pc:docMk/>
            <pc:sldMk cId="3295787978" sldId="1427"/>
            <ac:spMk id="66" creationId="{BCEEE604-8A05-4051-A618-0B3428DBEA4E}"/>
          </ac:spMkLst>
        </pc:spChg>
        <pc:spChg chg="add del mod">
          <ac:chgData name="Hamlet Markarian" userId="4926d2b407f31d77" providerId="LiveId" clId="{0C5E0C79-E7FE-4A1B-9CD7-46CA820D8F52}" dt="2020-03-06T11:02:53.065" v="178" actId="478"/>
          <ac:spMkLst>
            <pc:docMk/>
            <pc:sldMk cId="3295787978" sldId="1427"/>
            <ac:spMk id="67" creationId="{2B58E673-D097-4D5D-957B-259C6E9CA0BF}"/>
          </ac:spMkLst>
        </pc:spChg>
        <pc:spChg chg="add del mod">
          <ac:chgData name="Hamlet Markarian" userId="4926d2b407f31d77" providerId="LiveId" clId="{0C5E0C79-E7FE-4A1B-9CD7-46CA820D8F52}" dt="2020-03-06T11:00:35.283" v="146" actId="478"/>
          <ac:spMkLst>
            <pc:docMk/>
            <pc:sldMk cId="3295787978" sldId="1427"/>
            <ac:spMk id="68" creationId="{21A2FDA8-9091-458B-88C5-75F47EE10DB0}"/>
          </ac:spMkLst>
        </pc:spChg>
        <pc:spChg chg="add del mod">
          <ac:chgData name="Hamlet Markarian" userId="4926d2b407f31d77" providerId="LiveId" clId="{0C5E0C79-E7FE-4A1B-9CD7-46CA820D8F52}" dt="2020-03-06T11:01:05.265" v="153" actId="478"/>
          <ac:spMkLst>
            <pc:docMk/>
            <pc:sldMk cId="3295787978" sldId="1427"/>
            <ac:spMk id="69" creationId="{6089EACB-B6F3-4494-BB49-BC6EAE49E02A}"/>
          </ac:spMkLst>
        </pc:spChg>
        <pc:spChg chg="add del mod">
          <ac:chgData name="Hamlet Markarian" userId="4926d2b407f31d77" providerId="LiveId" clId="{0C5E0C79-E7FE-4A1B-9CD7-46CA820D8F52}" dt="2020-03-06T11:01:22.792" v="158" actId="478"/>
          <ac:spMkLst>
            <pc:docMk/>
            <pc:sldMk cId="3295787978" sldId="1427"/>
            <ac:spMk id="70" creationId="{3A231C22-F98F-42E4-AB27-1F11AC7C05F6}"/>
          </ac:spMkLst>
        </pc:spChg>
        <pc:grpChg chg="add del mod">
          <ac:chgData name="Hamlet Markarian" userId="4926d2b407f31d77" providerId="LiveId" clId="{0C5E0C79-E7FE-4A1B-9CD7-46CA820D8F52}" dt="2020-03-06T10:36:21.821" v="15" actId="478"/>
          <ac:grpSpMkLst>
            <pc:docMk/>
            <pc:sldMk cId="3295787978" sldId="1427"/>
            <ac:grpSpMk id="9" creationId="{9E4D19C9-70CB-4DC5-9088-25BAE8C89AB7}"/>
          </ac:grpSpMkLst>
        </pc:grpChg>
        <pc:graphicFrameChg chg="del">
          <ac:chgData name="Hamlet Markarian" userId="4926d2b407f31d77" providerId="LiveId" clId="{0C5E0C79-E7FE-4A1B-9CD7-46CA820D8F52}" dt="2020-03-06T10:35:44.154" v="7" actId="478"/>
          <ac:graphicFrameMkLst>
            <pc:docMk/>
            <pc:sldMk cId="3295787978" sldId="1427"/>
            <ac:graphicFrameMk id="18" creationId="{8D6C24DE-A32A-4D56-A0CC-4D0925821E32}"/>
          </ac:graphicFrameMkLst>
        </pc:graphicFrameChg>
        <pc:cxnChg chg="mod">
          <ac:chgData name="Hamlet Markarian" userId="4926d2b407f31d77" providerId="LiveId" clId="{0C5E0C79-E7FE-4A1B-9CD7-46CA820D8F52}" dt="2020-03-06T10:36:21.821" v="15" actId="478"/>
          <ac:cxnSpMkLst>
            <pc:docMk/>
            <pc:sldMk cId="3295787978" sldId="1427"/>
            <ac:cxnSpMk id="11" creationId="{8B178983-BD14-4F21-95E5-DD58D9794242}"/>
          </ac:cxnSpMkLst>
        </pc:cxnChg>
        <pc:cxnChg chg="mod">
          <ac:chgData name="Hamlet Markarian" userId="4926d2b407f31d77" providerId="LiveId" clId="{0C5E0C79-E7FE-4A1B-9CD7-46CA820D8F52}" dt="2020-03-06T10:36:21.821" v="15" actId="478"/>
          <ac:cxnSpMkLst>
            <pc:docMk/>
            <pc:sldMk cId="3295787978" sldId="1427"/>
            <ac:cxnSpMk id="12" creationId="{E1823C80-E068-4C81-A3F0-BBF44CE12972}"/>
          </ac:cxnSpMkLst>
        </pc:cxnChg>
        <pc:cxnChg chg="mod">
          <ac:chgData name="Hamlet Markarian" userId="4926d2b407f31d77" providerId="LiveId" clId="{0C5E0C79-E7FE-4A1B-9CD7-46CA820D8F52}" dt="2020-03-06T10:36:21.821" v="15" actId="478"/>
          <ac:cxnSpMkLst>
            <pc:docMk/>
            <pc:sldMk cId="3295787978" sldId="1427"/>
            <ac:cxnSpMk id="13" creationId="{190728DC-DB02-4F94-BBAD-B51FA9946658}"/>
          </ac:cxnSpMkLst>
        </pc:cxnChg>
        <pc:cxnChg chg="add del mod">
          <ac:chgData name="Hamlet Markarian" userId="4926d2b407f31d77" providerId="LiveId" clId="{0C5E0C79-E7FE-4A1B-9CD7-46CA820D8F52}" dt="2020-03-06T11:07:51.397" v="285"/>
          <ac:cxnSpMkLst>
            <pc:docMk/>
            <pc:sldMk cId="3295787978" sldId="1427"/>
            <ac:cxnSpMk id="27" creationId="{70476228-875B-4BB9-B4A2-A5998EF266B0}"/>
          </ac:cxnSpMkLst>
        </pc:cxnChg>
        <pc:cxnChg chg="add mod">
          <ac:chgData name="Hamlet Markarian" userId="4926d2b407f31d77" providerId="LiveId" clId="{0C5E0C79-E7FE-4A1B-9CD7-46CA820D8F52}" dt="2020-03-06T10:35:59.019" v="9" actId="1076"/>
          <ac:cxnSpMkLst>
            <pc:docMk/>
            <pc:sldMk cId="3295787978" sldId="1427"/>
            <ac:cxnSpMk id="28" creationId="{06848B68-D3CA-46AE-8477-A24816E8918E}"/>
          </ac:cxnSpMkLst>
        </pc:cxnChg>
        <pc:cxnChg chg="add del mod">
          <ac:chgData name="Hamlet Markarian" userId="4926d2b407f31d77" providerId="LiveId" clId="{0C5E0C79-E7FE-4A1B-9CD7-46CA820D8F52}" dt="2020-03-06T11:03:42.212" v="194" actId="478"/>
          <ac:cxnSpMkLst>
            <pc:docMk/>
            <pc:sldMk cId="3295787978" sldId="1427"/>
            <ac:cxnSpMk id="29" creationId="{1D82F68E-C956-4258-96E8-84398507C0A6}"/>
          </ac:cxnSpMkLst>
        </pc:cxnChg>
        <pc:cxnChg chg="add del mod">
          <ac:chgData name="Hamlet Markarian" userId="4926d2b407f31d77" providerId="LiveId" clId="{0C5E0C79-E7FE-4A1B-9CD7-46CA820D8F52}" dt="2020-03-06T11:05:28.256" v="222"/>
          <ac:cxnSpMkLst>
            <pc:docMk/>
            <pc:sldMk cId="3295787978" sldId="1427"/>
            <ac:cxnSpMk id="30" creationId="{DEDCC095-0FEA-47AF-9144-4D2DD222E0EE}"/>
          </ac:cxnSpMkLst>
        </pc:cxnChg>
      </pc:sldChg>
      <pc:sldChg chg="addSp delSp modSp add">
        <pc:chgData name="Hamlet Markarian" userId="4926d2b407f31d77" providerId="LiveId" clId="{0C5E0C79-E7FE-4A1B-9CD7-46CA820D8F52}" dt="2020-03-10T08:49:01.045" v="2509" actId="1037"/>
        <pc:sldMkLst>
          <pc:docMk/>
          <pc:sldMk cId="2674373445" sldId="1428"/>
        </pc:sldMkLst>
        <pc:spChg chg="mod">
          <ac:chgData name="Hamlet Markarian" userId="4926d2b407f31d77" providerId="LiveId" clId="{0C5E0C79-E7FE-4A1B-9CD7-46CA820D8F52}" dt="2020-03-10T08:49:01.045" v="2509" actId="1037"/>
          <ac:spMkLst>
            <pc:docMk/>
            <pc:sldMk cId="2674373445" sldId="1428"/>
            <ac:spMk id="20" creationId="{2F2415B0-F1C4-4313-9038-A3884674CC46}"/>
          </ac:spMkLst>
        </pc:spChg>
        <pc:spChg chg="add mod">
          <ac:chgData name="Hamlet Markarian" userId="4926d2b407f31d77" providerId="LiveId" clId="{0C5E0C79-E7FE-4A1B-9CD7-46CA820D8F52}" dt="2020-03-06T11:59:41.606" v="1127" actId="1076"/>
          <ac:spMkLst>
            <pc:docMk/>
            <pc:sldMk cId="2674373445" sldId="1428"/>
            <ac:spMk id="34" creationId="{1E317A01-FD95-4C26-88B8-CAD177DA4158}"/>
          </ac:spMkLst>
        </pc:spChg>
        <pc:spChg chg="add mod">
          <ac:chgData name="Hamlet Markarian" userId="4926d2b407f31d77" providerId="LiveId" clId="{0C5E0C79-E7FE-4A1B-9CD7-46CA820D8F52}" dt="2020-03-06T12:00:04.271" v="1140" actId="1037"/>
          <ac:spMkLst>
            <pc:docMk/>
            <pc:sldMk cId="2674373445" sldId="1428"/>
            <ac:spMk id="35" creationId="{190B9BFC-6BC0-4BE5-958D-BAA8DB2437A5}"/>
          </ac:spMkLst>
        </pc:spChg>
        <pc:spChg chg="add mod">
          <ac:chgData name="Hamlet Markarian" userId="4926d2b407f31d77" providerId="LiveId" clId="{0C5E0C79-E7FE-4A1B-9CD7-46CA820D8F52}" dt="2020-03-06T11:59:31.387" v="1121" actId="20577"/>
          <ac:spMkLst>
            <pc:docMk/>
            <pc:sldMk cId="2674373445" sldId="1428"/>
            <ac:spMk id="38" creationId="{443C576B-6EC5-4E48-84A3-515AE1DE354E}"/>
          </ac:spMkLst>
        </pc:spChg>
        <pc:spChg chg="mod">
          <ac:chgData name="Hamlet Markarian" userId="4926d2b407f31d77" providerId="LiveId" clId="{0C5E0C79-E7FE-4A1B-9CD7-46CA820D8F52}" dt="2020-03-06T11:59:36.884" v="1126" actId="14100"/>
          <ac:spMkLst>
            <pc:docMk/>
            <pc:sldMk cId="2674373445" sldId="1428"/>
            <ac:spMk id="40" creationId="{2F0022BE-3EA9-44E4-9EEF-6726F27DA281}"/>
          </ac:spMkLst>
        </pc:spChg>
        <pc:spChg chg="del">
          <ac:chgData name="Hamlet Markarian" userId="4926d2b407f31d77" providerId="LiveId" clId="{0C5E0C79-E7FE-4A1B-9CD7-46CA820D8F52}" dt="2020-03-06T11:53:30.058" v="994" actId="478"/>
          <ac:spMkLst>
            <pc:docMk/>
            <pc:sldMk cId="2674373445" sldId="1428"/>
            <ac:spMk id="42" creationId="{19DF215D-B1F6-443F-924B-C2E81D72330D}"/>
          </ac:spMkLst>
        </pc:spChg>
        <pc:spChg chg="del">
          <ac:chgData name="Hamlet Markarian" userId="4926d2b407f31d77" providerId="LiveId" clId="{0C5E0C79-E7FE-4A1B-9CD7-46CA820D8F52}" dt="2020-03-06T11:53:27.398" v="993" actId="478"/>
          <ac:spMkLst>
            <pc:docMk/>
            <pc:sldMk cId="2674373445" sldId="1428"/>
            <ac:spMk id="45" creationId="{2133714B-6747-4B94-B13A-A4416A1BA29C}"/>
          </ac:spMkLst>
        </pc:spChg>
        <pc:spChg chg="del">
          <ac:chgData name="Hamlet Markarian" userId="4926d2b407f31d77" providerId="LiveId" clId="{0C5E0C79-E7FE-4A1B-9CD7-46CA820D8F52}" dt="2020-03-06T11:53:27.398" v="993" actId="478"/>
          <ac:spMkLst>
            <pc:docMk/>
            <pc:sldMk cId="2674373445" sldId="1428"/>
            <ac:spMk id="46" creationId="{981FB717-C097-43E3-9005-DDDA6B371C8E}"/>
          </ac:spMkLst>
        </pc:spChg>
        <pc:spChg chg="del">
          <ac:chgData name="Hamlet Markarian" userId="4926d2b407f31d77" providerId="LiveId" clId="{0C5E0C79-E7FE-4A1B-9CD7-46CA820D8F52}" dt="2020-03-06T11:53:27.398" v="993" actId="478"/>
          <ac:spMkLst>
            <pc:docMk/>
            <pc:sldMk cId="2674373445" sldId="1428"/>
            <ac:spMk id="47" creationId="{5D364978-CDC7-4A45-8431-CD114A17B37D}"/>
          </ac:spMkLst>
        </pc:spChg>
        <pc:spChg chg="del">
          <ac:chgData name="Hamlet Markarian" userId="4926d2b407f31d77" providerId="LiveId" clId="{0C5E0C79-E7FE-4A1B-9CD7-46CA820D8F52}" dt="2020-03-06T11:53:27.398" v="993" actId="478"/>
          <ac:spMkLst>
            <pc:docMk/>
            <pc:sldMk cId="2674373445" sldId="1428"/>
            <ac:spMk id="48" creationId="{666C7F2E-2B31-4302-8AF6-2F41580EE29D}"/>
          </ac:spMkLst>
        </pc:spChg>
        <pc:spChg chg="del">
          <ac:chgData name="Hamlet Markarian" userId="4926d2b407f31d77" providerId="LiveId" clId="{0C5E0C79-E7FE-4A1B-9CD7-46CA820D8F52}" dt="2020-03-06T11:53:27.398" v="993" actId="478"/>
          <ac:spMkLst>
            <pc:docMk/>
            <pc:sldMk cId="2674373445" sldId="1428"/>
            <ac:spMk id="49" creationId="{0CF9337C-4A50-4532-B7AF-A9BEA57664D7}"/>
          </ac:spMkLst>
        </pc:spChg>
        <pc:spChg chg="del">
          <ac:chgData name="Hamlet Markarian" userId="4926d2b407f31d77" providerId="LiveId" clId="{0C5E0C79-E7FE-4A1B-9CD7-46CA820D8F52}" dt="2020-03-06T11:53:27.398" v="993" actId="478"/>
          <ac:spMkLst>
            <pc:docMk/>
            <pc:sldMk cId="2674373445" sldId="1428"/>
            <ac:spMk id="50" creationId="{A4C45BB2-07BD-4C8A-A11F-AD31B4BF746A}"/>
          </ac:spMkLst>
        </pc:spChg>
        <pc:spChg chg="del">
          <ac:chgData name="Hamlet Markarian" userId="4926d2b407f31d77" providerId="LiveId" clId="{0C5E0C79-E7FE-4A1B-9CD7-46CA820D8F52}" dt="2020-03-06T11:53:27.398" v="993" actId="478"/>
          <ac:spMkLst>
            <pc:docMk/>
            <pc:sldMk cId="2674373445" sldId="1428"/>
            <ac:spMk id="51" creationId="{22E04132-51AC-4C7D-A474-1EE8B4D803D1}"/>
          </ac:spMkLst>
        </pc:spChg>
        <pc:spChg chg="del">
          <ac:chgData name="Hamlet Markarian" userId="4926d2b407f31d77" providerId="LiveId" clId="{0C5E0C79-E7FE-4A1B-9CD7-46CA820D8F52}" dt="2020-03-06T11:53:27.398" v="993" actId="478"/>
          <ac:spMkLst>
            <pc:docMk/>
            <pc:sldMk cId="2674373445" sldId="1428"/>
            <ac:spMk id="52" creationId="{BC813EB0-45B6-4FCD-928C-B8513B8903D8}"/>
          </ac:spMkLst>
        </pc:spChg>
        <pc:spChg chg="del">
          <ac:chgData name="Hamlet Markarian" userId="4926d2b407f31d77" providerId="LiveId" clId="{0C5E0C79-E7FE-4A1B-9CD7-46CA820D8F52}" dt="2020-03-06T11:53:27.398" v="993" actId="478"/>
          <ac:spMkLst>
            <pc:docMk/>
            <pc:sldMk cId="2674373445" sldId="1428"/>
            <ac:spMk id="53" creationId="{908D4C0A-B564-41DE-98B3-6F052DAEAE2F}"/>
          </ac:spMkLst>
        </pc:spChg>
        <pc:spChg chg="del">
          <ac:chgData name="Hamlet Markarian" userId="4926d2b407f31d77" providerId="LiveId" clId="{0C5E0C79-E7FE-4A1B-9CD7-46CA820D8F52}" dt="2020-03-06T11:53:27.398" v="993" actId="478"/>
          <ac:spMkLst>
            <pc:docMk/>
            <pc:sldMk cId="2674373445" sldId="1428"/>
            <ac:spMk id="54" creationId="{7BC3F58C-BCB1-4A26-B8D8-6E821223611D}"/>
          </ac:spMkLst>
        </pc:spChg>
        <pc:spChg chg="add mod">
          <ac:chgData name="Hamlet Markarian" userId="4926d2b407f31d77" providerId="LiveId" clId="{0C5E0C79-E7FE-4A1B-9CD7-46CA820D8F52}" dt="2020-03-06T11:59:41.606" v="1127" actId="1076"/>
          <ac:spMkLst>
            <pc:docMk/>
            <pc:sldMk cId="2674373445" sldId="1428"/>
            <ac:spMk id="56" creationId="{DE80960B-EC1E-46D1-AB2A-0832065A4F9D}"/>
          </ac:spMkLst>
        </pc:spChg>
        <pc:spChg chg="add mod">
          <ac:chgData name="Hamlet Markarian" userId="4926d2b407f31d77" providerId="LiveId" clId="{0C5E0C79-E7FE-4A1B-9CD7-46CA820D8F52}" dt="2020-03-06T12:00:04.271" v="1140" actId="1037"/>
          <ac:spMkLst>
            <pc:docMk/>
            <pc:sldMk cId="2674373445" sldId="1428"/>
            <ac:spMk id="57" creationId="{DA83D2FE-257D-49A5-AD59-BC47BE764EE0}"/>
          </ac:spMkLst>
        </pc:spChg>
        <pc:spChg chg="add mod">
          <ac:chgData name="Hamlet Markarian" userId="4926d2b407f31d77" providerId="LiveId" clId="{0C5E0C79-E7FE-4A1B-9CD7-46CA820D8F52}" dt="2020-03-06T11:59:19.799" v="1110" actId="164"/>
          <ac:spMkLst>
            <pc:docMk/>
            <pc:sldMk cId="2674373445" sldId="1428"/>
            <ac:spMk id="60" creationId="{9A795D9B-03DC-4A53-B3BB-2343CD6AF235}"/>
          </ac:spMkLst>
        </pc:spChg>
        <pc:spChg chg="del">
          <ac:chgData name="Hamlet Markarian" userId="4926d2b407f31d77" providerId="LiveId" clId="{0C5E0C79-E7FE-4A1B-9CD7-46CA820D8F52}" dt="2020-03-06T11:53:27.398" v="993" actId="478"/>
          <ac:spMkLst>
            <pc:docMk/>
            <pc:sldMk cId="2674373445" sldId="1428"/>
            <ac:spMk id="62" creationId="{D17CA10E-5CC6-4ACF-8A6B-12AE3F786253}"/>
          </ac:spMkLst>
        </pc:spChg>
        <pc:spChg chg="add mod">
          <ac:chgData name="Hamlet Markarian" userId="4926d2b407f31d77" providerId="LiveId" clId="{0C5E0C79-E7FE-4A1B-9CD7-46CA820D8F52}" dt="2020-03-06T11:59:41.606" v="1127" actId="1076"/>
          <ac:spMkLst>
            <pc:docMk/>
            <pc:sldMk cId="2674373445" sldId="1428"/>
            <ac:spMk id="63" creationId="{C34A2826-8090-43E8-ABDD-73EA712D351C}"/>
          </ac:spMkLst>
        </pc:spChg>
        <pc:spChg chg="add mod">
          <ac:chgData name="Hamlet Markarian" userId="4926d2b407f31d77" providerId="LiveId" clId="{0C5E0C79-E7FE-4A1B-9CD7-46CA820D8F52}" dt="2020-03-06T12:00:04.271" v="1140" actId="1037"/>
          <ac:spMkLst>
            <pc:docMk/>
            <pc:sldMk cId="2674373445" sldId="1428"/>
            <ac:spMk id="64" creationId="{14C2F48F-802E-43D3-842A-22AA4CEF535C}"/>
          </ac:spMkLst>
        </pc:spChg>
        <pc:spChg chg="del">
          <ac:chgData name="Hamlet Markarian" userId="4926d2b407f31d77" providerId="LiveId" clId="{0C5E0C79-E7FE-4A1B-9CD7-46CA820D8F52}" dt="2020-03-06T11:53:27.398" v="993" actId="478"/>
          <ac:spMkLst>
            <pc:docMk/>
            <pc:sldMk cId="2674373445" sldId="1428"/>
            <ac:spMk id="67" creationId="{F95EE6B2-1618-4798-91DA-CB7B679CA5D4}"/>
          </ac:spMkLst>
        </pc:spChg>
        <pc:spChg chg="del">
          <ac:chgData name="Hamlet Markarian" userId="4926d2b407f31d77" providerId="LiveId" clId="{0C5E0C79-E7FE-4A1B-9CD7-46CA820D8F52}" dt="2020-03-06T11:53:27.398" v="993" actId="478"/>
          <ac:spMkLst>
            <pc:docMk/>
            <pc:sldMk cId="2674373445" sldId="1428"/>
            <ac:spMk id="69" creationId="{79659BF2-4419-479F-812B-1ED7D5DA7432}"/>
          </ac:spMkLst>
        </pc:spChg>
        <pc:spChg chg="del">
          <ac:chgData name="Hamlet Markarian" userId="4926d2b407f31d77" providerId="LiveId" clId="{0C5E0C79-E7FE-4A1B-9CD7-46CA820D8F52}" dt="2020-03-06T11:53:27.398" v="993" actId="478"/>
          <ac:spMkLst>
            <pc:docMk/>
            <pc:sldMk cId="2674373445" sldId="1428"/>
            <ac:spMk id="71" creationId="{0EE551E4-8960-416E-A9C3-2699FC2D267F}"/>
          </ac:spMkLst>
        </pc:spChg>
        <pc:spChg chg="del">
          <ac:chgData name="Hamlet Markarian" userId="4926d2b407f31d77" providerId="LiveId" clId="{0C5E0C79-E7FE-4A1B-9CD7-46CA820D8F52}" dt="2020-03-06T11:53:27.398" v="993" actId="478"/>
          <ac:spMkLst>
            <pc:docMk/>
            <pc:sldMk cId="2674373445" sldId="1428"/>
            <ac:spMk id="72" creationId="{254F237D-5769-4C08-9F3A-44A5887AE0DB}"/>
          </ac:spMkLst>
        </pc:spChg>
        <pc:spChg chg="del">
          <ac:chgData name="Hamlet Markarian" userId="4926d2b407f31d77" providerId="LiveId" clId="{0C5E0C79-E7FE-4A1B-9CD7-46CA820D8F52}" dt="2020-03-06T11:53:27.398" v="993" actId="478"/>
          <ac:spMkLst>
            <pc:docMk/>
            <pc:sldMk cId="2674373445" sldId="1428"/>
            <ac:spMk id="75" creationId="{DA336D6A-F1BB-4738-A4D6-238477D2B016}"/>
          </ac:spMkLst>
        </pc:spChg>
        <pc:spChg chg="del">
          <ac:chgData name="Hamlet Markarian" userId="4926d2b407f31d77" providerId="LiveId" clId="{0C5E0C79-E7FE-4A1B-9CD7-46CA820D8F52}" dt="2020-03-06T11:53:27.398" v="993" actId="478"/>
          <ac:spMkLst>
            <pc:docMk/>
            <pc:sldMk cId="2674373445" sldId="1428"/>
            <ac:spMk id="79" creationId="{2C7979E6-B3D1-4FC5-9BD7-C6A3B94DA466}"/>
          </ac:spMkLst>
        </pc:spChg>
        <pc:spChg chg="del">
          <ac:chgData name="Hamlet Markarian" userId="4926d2b407f31d77" providerId="LiveId" clId="{0C5E0C79-E7FE-4A1B-9CD7-46CA820D8F52}" dt="2020-03-06T11:53:27.398" v="993" actId="478"/>
          <ac:spMkLst>
            <pc:docMk/>
            <pc:sldMk cId="2674373445" sldId="1428"/>
            <ac:spMk id="80" creationId="{15CF98C8-724A-4371-9799-DFCB6C30BB8B}"/>
          </ac:spMkLst>
        </pc:spChg>
        <pc:spChg chg="del">
          <ac:chgData name="Hamlet Markarian" userId="4926d2b407f31d77" providerId="LiveId" clId="{0C5E0C79-E7FE-4A1B-9CD7-46CA820D8F52}" dt="2020-03-06T11:53:27.398" v="993" actId="478"/>
          <ac:spMkLst>
            <pc:docMk/>
            <pc:sldMk cId="2674373445" sldId="1428"/>
            <ac:spMk id="81" creationId="{0B6D586B-E4C5-45D1-89B3-9369BC000133}"/>
          </ac:spMkLst>
        </pc:spChg>
        <pc:grpChg chg="add mod">
          <ac:chgData name="Hamlet Markarian" userId="4926d2b407f31d77" providerId="LiveId" clId="{0C5E0C79-E7FE-4A1B-9CD7-46CA820D8F52}" dt="2020-03-06T11:59:19.799" v="1110" actId="164"/>
          <ac:grpSpMkLst>
            <pc:docMk/>
            <pc:sldMk cId="2674373445" sldId="1428"/>
            <ac:grpSpMk id="5" creationId="{0A47CE84-23F9-4D30-973A-A1E5EA6A998B}"/>
          </ac:grpSpMkLst>
        </pc:grpChg>
        <pc:picChg chg="add mod">
          <ac:chgData name="Hamlet Markarian" userId="4926d2b407f31d77" providerId="LiveId" clId="{0C5E0C79-E7FE-4A1B-9CD7-46CA820D8F52}" dt="2020-03-06T12:00:04.271" v="1140" actId="1037"/>
          <ac:picMkLst>
            <pc:docMk/>
            <pc:sldMk cId="2674373445" sldId="1428"/>
            <ac:picMk id="4" creationId="{0DCC658E-C1BC-4A79-B2DB-0B2B957CFB47}"/>
          </ac:picMkLst>
        </pc:picChg>
        <pc:picChg chg="mod">
          <ac:chgData name="Hamlet Markarian" userId="4926d2b407f31d77" providerId="LiveId" clId="{0C5E0C79-E7FE-4A1B-9CD7-46CA820D8F52}" dt="2020-03-06T11:52:34.047" v="992" actId="207"/>
          <ac:picMkLst>
            <pc:docMk/>
            <pc:sldMk cId="2674373445" sldId="1428"/>
            <ac:picMk id="16" creationId="{E43002BD-C1DD-4C11-AA19-23F9CFE755D4}"/>
          </ac:picMkLst>
        </pc:picChg>
        <pc:picChg chg="add mod">
          <ac:chgData name="Hamlet Markarian" userId="4926d2b407f31d77" providerId="LiveId" clId="{0C5E0C79-E7FE-4A1B-9CD7-46CA820D8F52}" dt="2020-03-06T11:59:23.432" v="1116" actId="1035"/>
          <ac:picMkLst>
            <pc:docMk/>
            <pc:sldMk cId="2674373445" sldId="1428"/>
            <ac:picMk id="41" creationId="{E71CC29F-4F50-461A-9031-CCC533EA16A5}"/>
          </ac:picMkLst>
        </pc:picChg>
        <pc:picChg chg="mod">
          <ac:chgData name="Hamlet Markarian" userId="4926d2b407f31d77" providerId="LiveId" clId="{0C5E0C79-E7FE-4A1B-9CD7-46CA820D8F52}" dt="2020-03-06T11:55:19.989" v="1033" actId="1076"/>
          <ac:picMkLst>
            <pc:docMk/>
            <pc:sldMk cId="2674373445" sldId="1428"/>
            <ac:picMk id="43" creationId="{DDAEAB09-B344-4014-985B-092D925BC93A}"/>
          </ac:picMkLst>
        </pc:picChg>
        <pc:picChg chg="del">
          <ac:chgData name="Hamlet Markarian" userId="4926d2b407f31d77" providerId="LiveId" clId="{0C5E0C79-E7FE-4A1B-9CD7-46CA820D8F52}" dt="2020-03-06T11:53:30.058" v="994" actId="478"/>
          <ac:picMkLst>
            <pc:docMk/>
            <pc:sldMk cId="2674373445" sldId="1428"/>
            <ac:picMk id="44" creationId="{172BB694-FAF0-41C4-B3CE-F541D0F32B1A}"/>
          </ac:picMkLst>
        </pc:picChg>
        <pc:picChg chg="add mod">
          <ac:chgData name="Hamlet Markarian" userId="4926d2b407f31d77" providerId="LiveId" clId="{0C5E0C79-E7FE-4A1B-9CD7-46CA820D8F52}" dt="2020-03-06T12:00:04.271" v="1140" actId="1037"/>
          <ac:picMkLst>
            <pc:docMk/>
            <pc:sldMk cId="2674373445" sldId="1428"/>
            <ac:picMk id="58" creationId="{B277B0B3-8BBB-4F09-9E93-EABF8B24BB61}"/>
          </ac:picMkLst>
        </pc:picChg>
        <pc:picChg chg="add mod">
          <ac:chgData name="Hamlet Markarian" userId="4926d2b407f31d77" providerId="LiveId" clId="{0C5E0C79-E7FE-4A1B-9CD7-46CA820D8F52}" dt="2020-03-06T11:59:19.799" v="1110" actId="164"/>
          <ac:picMkLst>
            <pc:docMk/>
            <pc:sldMk cId="2674373445" sldId="1428"/>
            <ac:picMk id="61" creationId="{FF1C8158-907F-40CF-8F78-0F34E26D855D}"/>
          </ac:picMkLst>
        </pc:picChg>
        <pc:picChg chg="add mod">
          <ac:chgData name="Hamlet Markarian" userId="4926d2b407f31d77" providerId="LiveId" clId="{0C5E0C79-E7FE-4A1B-9CD7-46CA820D8F52}" dt="2020-03-06T12:00:04.271" v="1140" actId="1037"/>
          <ac:picMkLst>
            <pc:docMk/>
            <pc:sldMk cId="2674373445" sldId="1428"/>
            <ac:picMk id="65" creationId="{7E9C1501-6728-44BB-9FF8-64E4DD815BEB}"/>
          </ac:picMkLst>
        </pc:picChg>
        <pc:cxnChg chg="del">
          <ac:chgData name="Hamlet Markarian" userId="4926d2b407f31d77" providerId="LiveId" clId="{0C5E0C79-E7FE-4A1B-9CD7-46CA820D8F52}" dt="2020-03-06T11:52:07.435" v="990" actId="478"/>
          <ac:cxnSpMkLst>
            <pc:docMk/>
            <pc:sldMk cId="2674373445" sldId="1428"/>
            <ac:cxnSpMk id="39" creationId="{24521991-704F-458E-A881-CC4E4E810685}"/>
          </ac:cxnSpMkLst>
        </pc:cxnChg>
        <pc:cxnChg chg="del mod">
          <ac:chgData name="Hamlet Markarian" userId="4926d2b407f31d77" providerId="LiveId" clId="{0C5E0C79-E7FE-4A1B-9CD7-46CA820D8F52}" dt="2020-03-06T11:53:27.398" v="993" actId="478"/>
          <ac:cxnSpMkLst>
            <pc:docMk/>
            <pc:sldMk cId="2674373445" sldId="1428"/>
            <ac:cxnSpMk id="55" creationId="{53DA1885-E285-4E8A-AD18-C7BCACA57FFD}"/>
          </ac:cxnSpMkLst>
        </pc:cxnChg>
        <pc:cxnChg chg="del mod">
          <ac:chgData name="Hamlet Markarian" userId="4926d2b407f31d77" providerId="LiveId" clId="{0C5E0C79-E7FE-4A1B-9CD7-46CA820D8F52}" dt="2020-03-06T11:53:27.398" v="993" actId="478"/>
          <ac:cxnSpMkLst>
            <pc:docMk/>
            <pc:sldMk cId="2674373445" sldId="1428"/>
            <ac:cxnSpMk id="59" creationId="{F49D584D-EADB-4A90-89F0-08841B50F9F9}"/>
          </ac:cxnSpMkLst>
        </pc:cxnChg>
        <pc:cxnChg chg="del mod">
          <ac:chgData name="Hamlet Markarian" userId="4926d2b407f31d77" providerId="LiveId" clId="{0C5E0C79-E7FE-4A1B-9CD7-46CA820D8F52}" dt="2020-03-06T11:53:27.398" v="993" actId="478"/>
          <ac:cxnSpMkLst>
            <pc:docMk/>
            <pc:sldMk cId="2674373445" sldId="1428"/>
            <ac:cxnSpMk id="73" creationId="{A4B2F823-1273-4935-8898-EF60712A67B7}"/>
          </ac:cxnSpMkLst>
        </pc:cxnChg>
        <pc:cxnChg chg="del mod">
          <ac:chgData name="Hamlet Markarian" userId="4926d2b407f31d77" providerId="LiveId" clId="{0C5E0C79-E7FE-4A1B-9CD7-46CA820D8F52}" dt="2020-03-06T11:53:27.398" v="993" actId="478"/>
          <ac:cxnSpMkLst>
            <pc:docMk/>
            <pc:sldMk cId="2674373445" sldId="1428"/>
            <ac:cxnSpMk id="74" creationId="{9D49A044-1F17-45FD-A3E3-6C1C4392AFF8}"/>
          </ac:cxnSpMkLst>
        </pc:cxnChg>
      </pc:sldChg>
      <pc:sldChg chg="addSp delSp modSp add mod">
        <pc:chgData name="Hamlet Markarian" userId="4926d2b407f31d77" providerId="LiveId" clId="{0C5E0C79-E7FE-4A1B-9CD7-46CA820D8F52}" dt="2020-03-10T08:49:05.104" v="2519" actId="1037"/>
        <pc:sldMkLst>
          <pc:docMk/>
          <pc:sldMk cId="1358087691" sldId="1429"/>
        </pc:sldMkLst>
        <pc:spChg chg="add mod ord">
          <ac:chgData name="Hamlet Markarian" userId="4926d2b407f31d77" providerId="LiveId" clId="{0C5E0C79-E7FE-4A1B-9CD7-46CA820D8F52}" dt="2020-03-06T12:07:26.326" v="1195" actId="207"/>
          <ac:spMkLst>
            <pc:docMk/>
            <pc:sldMk cId="1358087691" sldId="1429"/>
            <ac:spMk id="3" creationId="{501D6F47-5C44-4A79-AC9F-5A67DEC8D889}"/>
          </ac:spMkLst>
        </pc:spChg>
        <pc:spChg chg="ord">
          <ac:chgData name="Hamlet Markarian" userId="4926d2b407f31d77" providerId="LiveId" clId="{0C5E0C79-E7FE-4A1B-9CD7-46CA820D8F52}" dt="2020-03-06T12:06:57.748" v="1188" actId="167"/>
          <ac:spMkLst>
            <pc:docMk/>
            <pc:sldMk cId="1358087691" sldId="1429"/>
            <ac:spMk id="19" creationId="{42101231-1855-46EE-A3D9-B84E75ACB56A}"/>
          </ac:spMkLst>
        </pc:spChg>
        <pc:spChg chg="mod">
          <ac:chgData name="Hamlet Markarian" userId="4926d2b407f31d77" providerId="LiveId" clId="{0C5E0C79-E7FE-4A1B-9CD7-46CA820D8F52}" dt="2020-03-10T08:49:05.104" v="2519" actId="1037"/>
          <ac:spMkLst>
            <pc:docMk/>
            <pc:sldMk cId="1358087691" sldId="1429"/>
            <ac:spMk id="20" creationId="{2F2415B0-F1C4-4313-9038-A3884674CC46}"/>
          </ac:spMkLst>
        </pc:spChg>
        <pc:spChg chg="add mod">
          <ac:chgData name="Hamlet Markarian" userId="4926d2b407f31d77" providerId="LiveId" clId="{0C5E0C79-E7FE-4A1B-9CD7-46CA820D8F52}" dt="2020-03-06T12:03:46.274" v="1159" actId="113"/>
          <ac:spMkLst>
            <pc:docMk/>
            <pc:sldMk cId="1358087691" sldId="1429"/>
            <ac:spMk id="21" creationId="{8E7C4A46-692B-4493-92FB-96E9173C17C3}"/>
          </ac:spMkLst>
        </pc:spChg>
        <pc:spChg chg="del">
          <ac:chgData name="Hamlet Markarian" userId="4926d2b407f31d77" providerId="LiveId" clId="{0C5E0C79-E7FE-4A1B-9CD7-46CA820D8F52}" dt="2020-03-06T12:00:38.377" v="1142" actId="478"/>
          <ac:spMkLst>
            <pc:docMk/>
            <pc:sldMk cId="1358087691" sldId="1429"/>
            <ac:spMk id="34" creationId="{1E317A01-FD95-4C26-88B8-CAD177DA4158}"/>
          </ac:spMkLst>
        </pc:spChg>
        <pc:spChg chg="del">
          <ac:chgData name="Hamlet Markarian" userId="4926d2b407f31d77" providerId="LiveId" clId="{0C5E0C79-E7FE-4A1B-9CD7-46CA820D8F52}" dt="2020-03-06T12:00:38.377" v="1142" actId="478"/>
          <ac:spMkLst>
            <pc:docMk/>
            <pc:sldMk cId="1358087691" sldId="1429"/>
            <ac:spMk id="35" creationId="{190B9BFC-6BC0-4BE5-958D-BAA8DB2437A5}"/>
          </ac:spMkLst>
        </pc:spChg>
        <pc:spChg chg="del">
          <ac:chgData name="Hamlet Markarian" userId="4926d2b407f31d77" providerId="LiveId" clId="{0C5E0C79-E7FE-4A1B-9CD7-46CA820D8F52}" dt="2020-03-06T12:00:38.377" v="1142" actId="478"/>
          <ac:spMkLst>
            <pc:docMk/>
            <pc:sldMk cId="1358087691" sldId="1429"/>
            <ac:spMk id="38" creationId="{443C576B-6EC5-4E48-84A3-515AE1DE354E}"/>
          </ac:spMkLst>
        </pc:spChg>
        <pc:spChg chg="del">
          <ac:chgData name="Hamlet Markarian" userId="4926d2b407f31d77" providerId="LiveId" clId="{0C5E0C79-E7FE-4A1B-9CD7-46CA820D8F52}" dt="2020-03-06T12:00:38.377" v="1142" actId="478"/>
          <ac:spMkLst>
            <pc:docMk/>
            <pc:sldMk cId="1358087691" sldId="1429"/>
            <ac:spMk id="40" creationId="{2F0022BE-3EA9-44E4-9EEF-6726F27DA281}"/>
          </ac:spMkLst>
        </pc:spChg>
        <pc:spChg chg="del">
          <ac:chgData name="Hamlet Markarian" userId="4926d2b407f31d77" providerId="LiveId" clId="{0C5E0C79-E7FE-4A1B-9CD7-46CA820D8F52}" dt="2020-03-06T12:00:38.377" v="1142" actId="478"/>
          <ac:spMkLst>
            <pc:docMk/>
            <pc:sldMk cId="1358087691" sldId="1429"/>
            <ac:spMk id="56" creationId="{DE80960B-EC1E-46D1-AB2A-0832065A4F9D}"/>
          </ac:spMkLst>
        </pc:spChg>
        <pc:spChg chg="del">
          <ac:chgData name="Hamlet Markarian" userId="4926d2b407f31d77" providerId="LiveId" clId="{0C5E0C79-E7FE-4A1B-9CD7-46CA820D8F52}" dt="2020-03-06T12:00:38.377" v="1142" actId="478"/>
          <ac:spMkLst>
            <pc:docMk/>
            <pc:sldMk cId="1358087691" sldId="1429"/>
            <ac:spMk id="57" creationId="{DA83D2FE-257D-49A5-AD59-BC47BE764EE0}"/>
          </ac:spMkLst>
        </pc:spChg>
        <pc:spChg chg="del">
          <ac:chgData name="Hamlet Markarian" userId="4926d2b407f31d77" providerId="LiveId" clId="{0C5E0C79-E7FE-4A1B-9CD7-46CA820D8F52}" dt="2020-03-06T12:00:38.377" v="1142" actId="478"/>
          <ac:spMkLst>
            <pc:docMk/>
            <pc:sldMk cId="1358087691" sldId="1429"/>
            <ac:spMk id="60" creationId="{9A795D9B-03DC-4A53-B3BB-2343CD6AF235}"/>
          </ac:spMkLst>
        </pc:spChg>
        <pc:spChg chg="del">
          <ac:chgData name="Hamlet Markarian" userId="4926d2b407f31d77" providerId="LiveId" clId="{0C5E0C79-E7FE-4A1B-9CD7-46CA820D8F52}" dt="2020-03-06T12:00:38.377" v="1142" actId="478"/>
          <ac:spMkLst>
            <pc:docMk/>
            <pc:sldMk cId="1358087691" sldId="1429"/>
            <ac:spMk id="63" creationId="{C34A2826-8090-43E8-ABDD-73EA712D351C}"/>
          </ac:spMkLst>
        </pc:spChg>
        <pc:spChg chg="del">
          <ac:chgData name="Hamlet Markarian" userId="4926d2b407f31d77" providerId="LiveId" clId="{0C5E0C79-E7FE-4A1B-9CD7-46CA820D8F52}" dt="2020-03-06T12:00:38.377" v="1142" actId="478"/>
          <ac:spMkLst>
            <pc:docMk/>
            <pc:sldMk cId="1358087691" sldId="1429"/>
            <ac:spMk id="64" creationId="{14C2F48F-802E-43D3-842A-22AA4CEF535C}"/>
          </ac:spMkLst>
        </pc:spChg>
        <pc:graphicFrameChg chg="add mod">
          <ac:chgData name="Hamlet Markarian" userId="4926d2b407f31d77" providerId="LiveId" clId="{0C5E0C79-E7FE-4A1B-9CD7-46CA820D8F52}" dt="2020-03-06T12:08:15.382" v="1199" actId="207"/>
          <ac:graphicFrameMkLst>
            <pc:docMk/>
            <pc:sldMk cId="1358087691" sldId="1429"/>
            <ac:graphicFrameMk id="22" creationId="{3670056D-D916-4BB8-8647-6142CDDCD91C}"/>
          </ac:graphicFrameMkLst>
        </pc:graphicFrameChg>
        <pc:picChg chg="del">
          <ac:chgData name="Hamlet Markarian" userId="4926d2b407f31d77" providerId="LiveId" clId="{0C5E0C79-E7FE-4A1B-9CD7-46CA820D8F52}" dt="2020-03-06T12:00:38.377" v="1142" actId="478"/>
          <ac:picMkLst>
            <pc:docMk/>
            <pc:sldMk cId="1358087691" sldId="1429"/>
            <ac:picMk id="4" creationId="{0DCC658E-C1BC-4A79-B2DB-0B2B957CFB47}"/>
          </ac:picMkLst>
        </pc:picChg>
        <pc:picChg chg="mod">
          <ac:chgData name="Hamlet Markarian" userId="4926d2b407f31d77" providerId="LiveId" clId="{0C5E0C79-E7FE-4A1B-9CD7-46CA820D8F52}" dt="2020-03-06T12:03:00.708" v="1147" actId="207"/>
          <ac:picMkLst>
            <pc:docMk/>
            <pc:sldMk cId="1358087691" sldId="1429"/>
            <ac:picMk id="16" creationId="{E43002BD-C1DD-4C11-AA19-23F9CFE755D4}"/>
          </ac:picMkLst>
        </pc:picChg>
        <pc:picChg chg="del">
          <ac:chgData name="Hamlet Markarian" userId="4926d2b407f31d77" providerId="LiveId" clId="{0C5E0C79-E7FE-4A1B-9CD7-46CA820D8F52}" dt="2020-03-06T12:00:38.377" v="1142" actId="478"/>
          <ac:picMkLst>
            <pc:docMk/>
            <pc:sldMk cId="1358087691" sldId="1429"/>
            <ac:picMk id="41" creationId="{E71CC29F-4F50-461A-9031-CCC533EA16A5}"/>
          </ac:picMkLst>
        </pc:picChg>
        <pc:picChg chg="del">
          <ac:chgData name="Hamlet Markarian" userId="4926d2b407f31d77" providerId="LiveId" clId="{0C5E0C79-E7FE-4A1B-9CD7-46CA820D8F52}" dt="2020-03-06T12:00:38.377" v="1142" actId="478"/>
          <ac:picMkLst>
            <pc:docMk/>
            <pc:sldMk cId="1358087691" sldId="1429"/>
            <ac:picMk id="43" creationId="{DDAEAB09-B344-4014-985B-092D925BC93A}"/>
          </ac:picMkLst>
        </pc:picChg>
        <pc:picChg chg="del">
          <ac:chgData name="Hamlet Markarian" userId="4926d2b407f31d77" providerId="LiveId" clId="{0C5E0C79-E7FE-4A1B-9CD7-46CA820D8F52}" dt="2020-03-06T12:00:38.377" v="1142" actId="478"/>
          <ac:picMkLst>
            <pc:docMk/>
            <pc:sldMk cId="1358087691" sldId="1429"/>
            <ac:picMk id="58" creationId="{B277B0B3-8BBB-4F09-9E93-EABF8B24BB61}"/>
          </ac:picMkLst>
        </pc:picChg>
        <pc:picChg chg="del">
          <ac:chgData name="Hamlet Markarian" userId="4926d2b407f31d77" providerId="LiveId" clId="{0C5E0C79-E7FE-4A1B-9CD7-46CA820D8F52}" dt="2020-03-06T12:00:38.377" v="1142" actId="478"/>
          <ac:picMkLst>
            <pc:docMk/>
            <pc:sldMk cId="1358087691" sldId="1429"/>
            <ac:picMk id="61" creationId="{FF1C8158-907F-40CF-8F78-0F34E26D855D}"/>
          </ac:picMkLst>
        </pc:picChg>
        <pc:picChg chg="del">
          <ac:chgData name="Hamlet Markarian" userId="4926d2b407f31d77" providerId="LiveId" clId="{0C5E0C79-E7FE-4A1B-9CD7-46CA820D8F52}" dt="2020-03-06T12:00:38.377" v="1142" actId="478"/>
          <ac:picMkLst>
            <pc:docMk/>
            <pc:sldMk cId="1358087691" sldId="1429"/>
            <ac:picMk id="65" creationId="{7E9C1501-6728-44BB-9FF8-64E4DD815BEB}"/>
          </ac:picMkLst>
        </pc:picChg>
      </pc:sldChg>
      <pc:sldChg chg="addSp delSp modSp add">
        <pc:chgData name="Hamlet Markarian" userId="4926d2b407f31d77" providerId="LiveId" clId="{0C5E0C79-E7FE-4A1B-9CD7-46CA820D8F52}" dt="2020-03-10T08:49:09.339" v="2529" actId="1037"/>
        <pc:sldMkLst>
          <pc:docMk/>
          <pc:sldMk cId="3984772633" sldId="1430"/>
        </pc:sldMkLst>
        <pc:spChg chg="del">
          <ac:chgData name="Hamlet Markarian" userId="4926d2b407f31d77" providerId="LiveId" clId="{0C5E0C79-E7FE-4A1B-9CD7-46CA820D8F52}" dt="2020-03-06T12:13:16" v="1227" actId="478"/>
          <ac:spMkLst>
            <pc:docMk/>
            <pc:sldMk cId="3984772633" sldId="1430"/>
            <ac:spMk id="3" creationId="{501D6F47-5C44-4A79-AC9F-5A67DEC8D889}"/>
          </ac:spMkLst>
        </pc:spChg>
        <pc:spChg chg="add mod">
          <ac:chgData name="Hamlet Markarian" userId="4926d2b407f31d77" providerId="LiveId" clId="{0C5E0C79-E7FE-4A1B-9CD7-46CA820D8F52}" dt="2020-03-06T12:26:45.670" v="1490" actId="27636"/>
          <ac:spMkLst>
            <pc:docMk/>
            <pc:sldMk cId="3984772633" sldId="1430"/>
            <ac:spMk id="9" creationId="{6839E180-C8D0-41FF-88CB-84A00ABA8457}"/>
          </ac:spMkLst>
        </pc:spChg>
        <pc:spChg chg="mod">
          <ac:chgData name="Hamlet Markarian" userId="4926d2b407f31d77" providerId="LiveId" clId="{0C5E0C79-E7FE-4A1B-9CD7-46CA820D8F52}" dt="2020-03-06T12:21:42.720" v="1389" actId="692"/>
          <ac:spMkLst>
            <pc:docMk/>
            <pc:sldMk cId="3984772633" sldId="1430"/>
            <ac:spMk id="12" creationId="{0038CF6E-91DC-4ACB-B0E9-C6FB2E768210}"/>
          </ac:spMkLst>
        </pc:spChg>
        <pc:spChg chg="mod">
          <ac:chgData name="Hamlet Markarian" userId="4926d2b407f31d77" providerId="LiveId" clId="{0C5E0C79-E7FE-4A1B-9CD7-46CA820D8F52}" dt="2020-03-06T12:21:42.720" v="1389" actId="692"/>
          <ac:spMkLst>
            <pc:docMk/>
            <pc:sldMk cId="3984772633" sldId="1430"/>
            <ac:spMk id="13" creationId="{F961E05F-F622-41FF-9F30-62D5C7F6449E}"/>
          </ac:spMkLst>
        </pc:spChg>
        <pc:spChg chg="mod">
          <ac:chgData name="Hamlet Markarian" userId="4926d2b407f31d77" providerId="LiveId" clId="{0C5E0C79-E7FE-4A1B-9CD7-46CA820D8F52}" dt="2020-03-06T12:21:42.720" v="1389" actId="692"/>
          <ac:spMkLst>
            <pc:docMk/>
            <pc:sldMk cId="3984772633" sldId="1430"/>
            <ac:spMk id="14" creationId="{9ADF1EFC-CE0A-485E-B6B5-7C8397A03D00}"/>
          </ac:spMkLst>
        </pc:spChg>
        <pc:spChg chg="mod">
          <ac:chgData name="Hamlet Markarian" userId="4926d2b407f31d77" providerId="LiveId" clId="{0C5E0C79-E7FE-4A1B-9CD7-46CA820D8F52}" dt="2020-03-06T12:21:42.720" v="1389" actId="692"/>
          <ac:spMkLst>
            <pc:docMk/>
            <pc:sldMk cId="3984772633" sldId="1430"/>
            <ac:spMk id="15" creationId="{765349FB-B458-482E-94DE-3FC105EBC8A2}"/>
          </ac:spMkLst>
        </pc:spChg>
        <pc:spChg chg="mod">
          <ac:chgData name="Hamlet Markarian" userId="4926d2b407f31d77" providerId="LiveId" clId="{0C5E0C79-E7FE-4A1B-9CD7-46CA820D8F52}" dt="2020-03-06T12:21:42.720" v="1389" actId="692"/>
          <ac:spMkLst>
            <pc:docMk/>
            <pc:sldMk cId="3984772633" sldId="1430"/>
            <ac:spMk id="17" creationId="{46E27BC5-4782-4C89-86CF-446D59A64273}"/>
          </ac:spMkLst>
        </pc:spChg>
        <pc:spChg chg="mod">
          <ac:chgData name="Hamlet Markarian" userId="4926d2b407f31d77" providerId="LiveId" clId="{0C5E0C79-E7FE-4A1B-9CD7-46CA820D8F52}" dt="2020-03-06T12:21:42.720" v="1389" actId="692"/>
          <ac:spMkLst>
            <pc:docMk/>
            <pc:sldMk cId="3984772633" sldId="1430"/>
            <ac:spMk id="18" creationId="{8915E8DF-55A2-4B29-99A1-80A64D5786CD}"/>
          </ac:spMkLst>
        </pc:spChg>
        <pc:spChg chg="ord">
          <ac:chgData name="Hamlet Markarian" userId="4926d2b407f31d77" providerId="LiveId" clId="{0C5E0C79-E7FE-4A1B-9CD7-46CA820D8F52}" dt="2020-03-06T12:17:39.034" v="1329" actId="167"/>
          <ac:spMkLst>
            <pc:docMk/>
            <pc:sldMk cId="3984772633" sldId="1430"/>
            <ac:spMk id="19" creationId="{42101231-1855-46EE-A3D9-B84E75ACB56A}"/>
          </ac:spMkLst>
        </pc:spChg>
        <pc:spChg chg="mod">
          <ac:chgData name="Hamlet Markarian" userId="4926d2b407f31d77" providerId="LiveId" clId="{0C5E0C79-E7FE-4A1B-9CD7-46CA820D8F52}" dt="2020-03-10T08:49:09.339" v="2529" actId="1037"/>
          <ac:spMkLst>
            <pc:docMk/>
            <pc:sldMk cId="3984772633" sldId="1430"/>
            <ac:spMk id="20" creationId="{2F2415B0-F1C4-4313-9038-A3884674CC46}"/>
          </ac:spMkLst>
        </pc:spChg>
        <pc:spChg chg="del">
          <ac:chgData name="Hamlet Markarian" userId="4926d2b407f31d77" providerId="LiveId" clId="{0C5E0C79-E7FE-4A1B-9CD7-46CA820D8F52}" dt="2020-03-06T12:13:16" v="1227" actId="478"/>
          <ac:spMkLst>
            <pc:docMk/>
            <pc:sldMk cId="3984772633" sldId="1430"/>
            <ac:spMk id="21" creationId="{8E7C4A46-692B-4493-92FB-96E9173C17C3}"/>
          </ac:spMkLst>
        </pc:spChg>
        <pc:spChg chg="mod">
          <ac:chgData name="Hamlet Markarian" userId="4926d2b407f31d77" providerId="LiveId" clId="{0C5E0C79-E7FE-4A1B-9CD7-46CA820D8F52}" dt="2020-03-06T12:21:42.720" v="1389" actId="692"/>
          <ac:spMkLst>
            <pc:docMk/>
            <pc:sldMk cId="3984772633" sldId="1430"/>
            <ac:spMk id="23" creationId="{66794FBD-874A-4AD7-BB0A-397396FA30E4}"/>
          </ac:spMkLst>
        </pc:spChg>
        <pc:spChg chg="mod">
          <ac:chgData name="Hamlet Markarian" userId="4926d2b407f31d77" providerId="LiveId" clId="{0C5E0C79-E7FE-4A1B-9CD7-46CA820D8F52}" dt="2020-03-06T12:21:42.720" v="1389" actId="692"/>
          <ac:spMkLst>
            <pc:docMk/>
            <pc:sldMk cId="3984772633" sldId="1430"/>
            <ac:spMk id="24" creationId="{10AEF865-6C04-4B5B-AC85-B7D10D8C5E98}"/>
          </ac:spMkLst>
        </pc:spChg>
        <pc:spChg chg="mod">
          <ac:chgData name="Hamlet Markarian" userId="4926d2b407f31d77" providerId="LiveId" clId="{0C5E0C79-E7FE-4A1B-9CD7-46CA820D8F52}" dt="2020-03-06T12:21:42.720" v="1389" actId="692"/>
          <ac:spMkLst>
            <pc:docMk/>
            <pc:sldMk cId="3984772633" sldId="1430"/>
            <ac:spMk id="25" creationId="{83D09077-6948-4685-BF6A-1C1F99DDAA16}"/>
          </ac:spMkLst>
        </pc:spChg>
        <pc:spChg chg="mod">
          <ac:chgData name="Hamlet Markarian" userId="4926d2b407f31d77" providerId="LiveId" clId="{0C5E0C79-E7FE-4A1B-9CD7-46CA820D8F52}" dt="2020-03-06T12:21:42.720" v="1389" actId="692"/>
          <ac:spMkLst>
            <pc:docMk/>
            <pc:sldMk cId="3984772633" sldId="1430"/>
            <ac:spMk id="26" creationId="{1A9F872D-9E4E-448A-986B-EB7068FF9D24}"/>
          </ac:spMkLst>
        </pc:spChg>
        <pc:spChg chg="mod">
          <ac:chgData name="Hamlet Markarian" userId="4926d2b407f31d77" providerId="LiveId" clId="{0C5E0C79-E7FE-4A1B-9CD7-46CA820D8F52}" dt="2020-03-06T12:21:42.720" v="1389" actId="692"/>
          <ac:spMkLst>
            <pc:docMk/>
            <pc:sldMk cId="3984772633" sldId="1430"/>
            <ac:spMk id="27" creationId="{F221E698-2CEB-4A33-9051-CB6E66EE23E4}"/>
          </ac:spMkLst>
        </pc:spChg>
        <pc:spChg chg="mod">
          <ac:chgData name="Hamlet Markarian" userId="4926d2b407f31d77" providerId="LiveId" clId="{0C5E0C79-E7FE-4A1B-9CD7-46CA820D8F52}" dt="2020-03-06T12:21:42.720" v="1389" actId="692"/>
          <ac:spMkLst>
            <pc:docMk/>
            <pc:sldMk cId="3984772633" sldId="1430"/>
            <ac:spMk id="28" creationId="{94005CD8-8F95-4000-858F-EBD81A518CE3}"/>
          </ac:spMkLst>
        </pc:spChg>
        <pc:spChg chg="mod">
          <ac:chgData name="Hamlet Markarian" userId="4926d2b407f31d77" providerId="LiveId" clId="{0C5E0C79-E7FE-4A1B-9CD7-46CA820D8F52}" dt="2020-03-06T12:21:42.720" v="1389" actId="692"/>
          <ac:spMkLst>
            <pc:docMk/>
            <pc:sldMk cId="3984772633" sldId="1430"/>
            <ac:spMk id="29" creationId="{C25B2941-C3E1-4CE2-A695-70A858585265}"/>
          </ac:spMkLst>
        </pc:spChg>
        <pc:spChg chg="mod">
          <ac:chgData name="Hamlet Markarian" userId="4926d2b407f31d77" providerId="LiveId" clId="{0C5E0C79-E7FE-4A1B-9CD7-46CA820D8F52}" dt="2020-03-06T12:21:42.720" v="1389" actId="692"/>
          <ac:spMkLst>
            <pc:docMk/>
            <pc:sldMk cId="3984772633" sldId="1430"/>
            <ac:spMk id="30" creationId="{E8B559BC-A9AF-4FAD-BA2E-D40E85B46985}"/>
          </ac:spMkLst>
        </pc:spChg>
        <pc:spChg chg="mod">
          <ac:chgData name="Hamlet Markarian" userId="4926d2b407f31d77" providerId="LiveId" clId="{0C5E0C79-E7FE-4A1B-9CD7-46CA820D8F52}" dt="2020-03-06T12:21:42.720" v="1389" actId="692"/>
          <ac:spMkLst>
            <pc:docMk/>
            <pc:sldMk cId="3984772633" sldId="1430"/>
            <ac:spMk id="31" creationId="{F283D0CC-D73E-4EE7-891A-E7729B381EB1}"/>
          </ac:spMkLst>
        </pc:spChg>
        <pc:spChg chg="mod">
          <ac:chgData name="Hamlet Markarian" userId="4926d2b407f31d77" providerId="LiveId" clId="{0C5E0C79-E7FE-4A1B-9CD7-46CA820D8F52}" dt="2020-03-06T12:21:42.720" v="1389" actId="692"/>
          <ac:spMkLst>
            <pc:docMk/>
            <pc:sldMk cId="3984772633" sldId="1430"/>
            <ac:spMk id="32" creationId="{F86BEB37-C838-4D79-9DCA-D598A33F8DE9}"/>
          </ac:spMkLst>
        </pc:spChg>
        <pc:spChg chg="mod">
          <ac:chgData name="Hamlet Markarian" userId="4926d2b407f31d77" providerId="LiveId" clId="{0C5E0C79-E7FE-4A1B-9CD7-46CA820D8F52}" dt="2020-03-06T12:21:42.720" v="1389" actId="692"/>
          <ac:spMkLst>
            <pc:docMk/>
            <pc:sldMk cId="3984772633" sldId="1430"/>
            <ac:spMk id="33" creationId="{665B95FA-A017-4EDE-9E7F-A344EB3D98F8}"/>
          </ac:spMkLst>
        </pc:spChg>
        <pc:spChg chg="mod">
          <ac:chgData name="Hamlet Markarian" userId="4926d2b407f31d77" providerId="LiveId" clId="{0C5E0C79-E7FE-4A1B-9CD7-46CA820D8F52}" dt="2020-03-06T12:21:42.720" v="1389" actId="692"/>
          <ac:spMkLst>
            <pc:docMk/>
            <pc:sldMk cId="3984772633" sldId="1430"/>
            <ac:spMk id="34" creationId="{D28CE078-C21A-4E19-B46F-6ED413617E7B}"/>
          </ac:spMkLst>
        </pc:spChg>
        <pc:spChg chg="mod">
          <ac:chgData name="Hamlet Markarian" userId="4926d2b407f31d77" providerId="LiveId" clId="{0C5E0C79-E7FE-4A1B-9CD7-46CA820D8F52}" dt="2020-03-06T12:21:42.720" v="1389" actId="692"/>
          <ac:spMkLst>
            <pc:docMk/>
            <pc:sldMk cId="3984772633" sldId="1430"/>
            <ac:spMk id="35" creationId="{F8C2A57F-D181-486B-A143-65857CD95C64}"/>
          </ac:spMkLst>
        </pc:spChg>
        <pc:spChg chg="mod">
          <ac:chgData name="Hamlet Markarian" userId="4926d2b407f31d77" providerId="LiveId" clId="{0C5E0C79-E7FE-4A1B-9CD7-46CA820D8F52}" dt="2020-03-06T12:21:42.720" v="1389" actId="692"/>
          <ac:spMkLst>
            <pc:docMk/>
            <pc:sldMk cId="3984772633" sldId="1430"/>
            <ac:spMk id="36" creationId="{8C8E621A-E520-411E-B261-122FC93A82BC}"/>
          </ac:spMkLst>
        </pc:spChg>
        <pc:spChg chg="mod">
          <ac:chgData name="Hamlet Markarian" userId="4926d2b407f31d77" providerId="LiveId" clId="{0C5E0C79-E7FE-4A1B-9CD7-46CA820D8F52}" dt="2020-03-06T12:21:42.720" v="1389" actId="692"/>
          <ac:spMkLst>
            <pc:docMk/>
            <pc:sldMk cId="3984772633" sldId="1430"/>
            <ac:spMk id="37" creationId="{60406052-C32D-426D-8431-34CFBF87F2D9}"/>
          </ac:spMkLst>
        </pc:spChg>
        <pc:spChg chg="mod">
          <ac:chgData name="Hamlet Markarian" userId="4926d2b407f31d77" providerId="LiveId" clId="{0C5E0C79-E7FE-4A1B-9CD7-46CA820D8F52}" dt="2020-03-06T12:21:42.720" v="1389" actId="692"/>
          <ac:spMkLst>
            <pc:docMk/>
            <pc:sldMk cId="3984772633" sldId="1430"/>
            <ac:spMk id="38" creationId="{D5BCB37F-28CA-426D-935E-B19AA28AF6AF}"/>
          </ac:spMkLst>
        </pc:spChg>
        <pc:spChg chg="mod">
          <ac:chgData name="Hamlet Markarian" userId="4926d2b407f31d77" providerId="LiveId" clId="{0C5E0C79-E7FE-4A1B-9CD7-46CA820D8F52}" dt="2020-03-06T12:21:42.720" v="1389" actId="692"/>
          <ac:spMkLst>
            <pc:docMk/>
            <pc:sldMk cId="3984772633" sldId="1430"/>
            <ac:spMk id="39" creationId="{EE01E093-2CFD-4533-8EC1-55B38108E7B5}"/>
          </ac:spMkLst>
        </pc:spChg>
        <pc:spChg chg="mod">
          <ac:chgData name="Hamlet Markarian" userId="4926d2b407f31d77" providerId="LiveId" clId="{0C5E0C79-E7FE-4A1B-9CD7-46CA820D8F52}" dt="2020-03-06T12:21:42.720" v="1389" actId="692"/>
          <ac:spMkLst>
            <pc:docMk/>
            <pc:sldMk cId="3984772633" sldId="1430"/>
            <ac:spMk id="40" creationId="{593E6FE5-71E0-43C0-8509-60160AFEB331}"/>
          </ac:spMkLst>
        </pc:spChg>
        <pc:spChg chg="mod">
          <ac:chgData name="Hamlet Markarian" userId="4926d2b407f31d77" providerId="LiveId" clId="{0C5E0C79-E7FE-4A1B-9CD7-46CA820D8F52}" dt="2020-03-06T12:21:42.720" v="1389" actId="692"/>
          <ac:spMkLst>
            <pc:docMk/>
            <pc:sldMk cId="3984772633" sldId="1430"/>
            <ac:spMk id="41" creationId="{85AD33CC-B217-4B46-8FB7-AC44EEA9DC89}"/>
          </ac:spMkLst>
        </pc:spChg>
        <pc:spChg chg="mod">
          <ac:chgData name="Hamlet Markarian" userId="4926d2b407f31d77" providerId="LiveId" clId="{0C5E0C79-E7FE-4A1B-9CD7-46CA820D8F52}" dt="2020-03-06T12:21:42.720" v="1389" actId="692"/>
          <ac:spMkLst>
            <pc:docMk/>
            <pc:sldMk cId="3984772633" sldId="1430"/>
            <ac:spMk id="42" creationId="{59E1D26D-0575-44A8-A71E-7B1A9A169C8D}"/>
          </ac:spMkLst>
        </pc:spChg>
        <pc:spChg chg="mod">
          <ac:chgData name="Hamlet Markarian" userId="4926d2b407f31d77" providerId="LiveId" clId="{0C5E0C79-E7FE-4A1B-9CD7-46CA820D8F52}" dt="2020-03-06T12:21:42.720" v="1389" actId="692"/>
          <ac:spMkLst>
            <pc:docMk/>
            <pc:sldMk cId="3984772633" sldId="1430"/>
            <ac:spMk id="43" creationId="{2FD1411E-187B-46AC-9DF4-A736DCC513D6}"/>
          </ac:spMkLst>
        </pc:spChg>
        <pc:spChg chg="mod">
          <ac:chgData name="Hamlet Markarian" userId="4926d2b407f31d77" providerId="LiveId" clId="{0C5E0C79-E7FE-4A1B-9CD7-46CA820D8F52}" dt="2020-03-06T12:21:42.720" v="1389" actId="692"/>
          <ac:spMkLst>
            <pc:docMk/>
            <pc:sldMk cId="3984772633" sldId="1430"/>
            <ac:spMk id="44" creationId="{C4466E6B-85D8-4904-824D-919C007BA96A}"/>
          </ac:spMkLst>
        </pc:spChg>
        <pc:spChg chg="mod">
          <ac:chgData name="Hamlet Markarian" userId="4926d2b407f31d77" providerId="LiveId" clId="{0C5E0C79-E7FE-4A1B-9CD7-46CA820D8F52}" dt="2020-03-06T12:21:42.720" v="1389" actId="692"/>
          <ac:spMkLst>
            <pc:docMk/>
            <pc:sldMk cId="3984772633" sldId="1430"/>
            <ac:spMk id="45" creationId="{FAAD92E1-6A39-40C5-B4D4-8C3BABA2FF61}"/>
          </ac:spMkLst>
        </pc:spChg>
        <pc:spChg chg="mod">
          <ac:chgData name="Hamlet Markarian" userId="4926d2b407f31d77" providerId="LiveId" clId="{0C5E0C79-E7FE-4A1B-9CD7-46CA820D8F52}" dt="2020-03-06T12:21:42.720" v="1389" actId="692"/>
          <ac:spMkLst>
            <pc:docMk/>
            <pc:sldMk cId="3984772633" sldId="1430"/>
            <ac:spMk id="46" creationId="{61D5263D-E90F-4F5B-903D-5793DA8BC548}"/>
          </ac:spMkLst>
        </pc:spChg>
        <pc:spChg chg="mod">
          <ac:chgData name="Hamlet Markarian" userId="4926d2b407f31d77" providerId="LiveId" clId="{0C5E0C79-E7FE-4A1B-9CD7-46CA820D8F52}" dt="2020-03-06T12:21:42.720" v="1389" actId="692"/>
          <ac:spMkLst>
            <pc:docMk/>
            <pc:sldMk cId="3984772633" sldId="1430"/>
            <ac:spMk id="47" creationId="{F88C8151-2FBF-43C0-991D-E470DF88700C}"/>
          </ac:spMkLst>
        </pc:spChg>
        <pc:spChg chg="mod">
          <ac:chgData name="Hamlet Markarian" userId="4926d2b407f31d77" providerId="LiveId" clId="{0C5E0C79-E7FE-4A1B-9CD7-46CA820D8F52}" dt="2020-03-06T12:21:42.720" v="1389" actId="692"/>
          <ac:spMkLst>
            <pc:docMk/>
            <pc:sldMk cId="3984772633" sldId="1430"/>
            <ac:spMk id="48" creationId="{FFB18AFB-024C-4837-A7E0-195780B50964}"/>
          </ac:spMkLst>
        </pc:spChg>
        <pc:spChg chg="mod">
          <ac:chgData name="Hamlet Markarian" userId="4926d2b407f31d77" providerId="LiveId" clId="{0C5E0C79-E7FE-4A1B-9CD7-46CA820D8F52}" dt="2020-03-06T12:21:42.720" v="1389" actId="692"/>
          <ac:spMkLst>
            <pc:docMk/>
            <pc:sldMk cId="3984772633" sldId="1430"/>
            <ac:spMk id="49" creationId="{C0FF9EB2-B265-4196-89C3-4B6F781E456D}"/>
          </ac:spMkLst>
        </pc:spChg>
        <pc:spChg chg="mod">
          <ac:chgData name="Hamlet Markarian" userId="4926d2b407f31d77" providerId="LiveId" clId="{0C5E0C79-E7FE-4A1B-9CD7-46CA820D8F52}" dt="2020-03-06T12:21:42.720" v="1389" actId="692"/>
          <ac:spMkLst>
            <pc:docMk/>
            <pc:sldMk cId="3984772633" sldId="1430"/>
            <ac:spMk id="50" creationId="{2E9CDA1D-4233-4C15-84F4-3DEBA9B45771}"/>
          </ac:spMkLst>
        </pc:spChg>
        <pc:spChg chg="mod">
          <ac:chgData name="Hamlet Markarian" userId="4926d2b407f31d77" providerId="LiveId" clId="{0C5E0C79-E7FE-4A1B-9CD7-46CA820D8F52}" dt="2020-03-06T12:21:42.720" v="1389" actId="692"/>
          <ac:spMkLst>
            <pc:docMk/>
            <pc:sldMk cId="3984772633" sldId="1430"/>
            <ac:spMk id="51" creationId="{993285B9-1BAA-4923-ACA6-CF12E83D0B17}"/>
          </ac:spMkLst>
        </pc:spChg>
        <pc:spChg chg="mod">
          <ac:chgData name="Hamlet Markarian" userId="4926d2b407f31d77" providerId="LiveId" clId="{0C5E0C79-E7FE-4A1B-9CD7-46CA820D8F52}" dt="2020-03-06T12:21:42.720" v="1389" actId="692"/>
          <ac:spMkLst>
            <pc:docMk/>
            <pc:sldMk cId="3984772633" sldId="1430"/>
            <ac:spMk id="52" creationId="{1FB72803-ECB5-4F93-99B2-5A76B981EDAB}"/>
          </ac:spMkLst>
        </pc:spChg>
        <pc:spChg chg="mod">
          <ac:chgData name="Hamlet Markarian" userId="4926d2b407f31d77" providerId="LiveId" clId="{0C5E0C79-E7FE-4A1B-9CD7-46CA820D8F52}" dt="2020-03-06T12:21:42.720" v="1389" actId="692"/>
          <ac:spMkLst>
            <pc:docMk/>
            <pc:sldMk cId="3984772633" sldId="1430"/>
            <ac:spMk id="53" creationId="{758652C1-FCD4-4113-BCF9-D34CA211E1BF}"/>
          </ac:spMkLst>
        </pc:spChg>
        <pc:spChg chg="mod">
          <ac:chgData name="Hamlet Markarian" userId="4926d2b407f31d77" providerId="LiveId" clId="{0C5E0C79-E7FE-4A1B-9CD7-46CA820D8F52}" dt="2020-03-06T12:21:42.720" v="1389" actId="692"/>
          <ac:spMkLst>
            <pc:docMk/>
            <pc:sldMk cId="3984772633" sldId="1430"/>
            <ac:spMk id="54" creationId="{52D3B5A0-FC2D-4D9D-86E7-0D6DE9A1E665}"/>
          </ac:spMkLst>
        </pc:spChg>
        <pc:spChg chg="mod">
          <ac:chgData name="Hamlet Markarian" userId="4926d2b407f31d77" providerId="LiveId" clId="{0C5E0C79-E7FE-4A1B-9CD7-46CA820D8F52}" dt="2020-03-06T12:21:42.720" v="1389" actId="692"/>
          <ac:spMkLst>
            <pc:docMk/>
            <pc:sldMk cId="3984772633" sldId="1430"/>
            <ac:spMk id="55" creationId="{D945D8A6-BDB0-4042-ABD4-70C10DD972D2}"/>
          </ac:spMkLst>
        </pc:spChg>
        <pc:spChg chg="mod">
          <ac:chgData name="Hamlet Markarian" userId="4926d2b407f31d77" providerId="LiveId" clId="{0C5E0C79-E7FE-4A1B-9CD7-46CA820D8F52}" dt="2020-03-06T12:21:42.720" v="1389" actId="692"/>
          <ac:spMkLst>
            <pc:docMk/>
            <pc:sldMk cId="3984772633" sldId="1430"/>
            <ac:spMk id="56" creationId="{0B0F4D86-9AFA-4540-BA4C-6A229E55B9AE}"/>
          </ac:spMkLst>
        </pc:spChg>
        <pc:spChg chg="mod">
          <ac:chgData name="Hamlet Markarian" userId="4926d2b407f31d77" providerId="LiveId" clId="{0C5E0C79-E7FE-4A1B-9CD7-46CA820D8F52}" dt="2020-03-06T12:21:42.720" v="1389" actId="692"/>
          <ac:spMkLst>
            <pc:docMk/>
            <pc:sldMk cId="3984772633" sldId="1430"/>
            <ac:spMk id="57" creationId="{F3365D77-2726-4914-9643-CA2F808F4BED}"/>
          </ac:spMkLst>
        </pc:spChg>
        <pc:spChg chg="mod">
          <ac:chgData name="Hamlet Markarian" userId="4926d2b407f31d77" providerId="LiveId" clId="{0C5E0C79-E7FE-4A1B-9CD7-46CA820D8F52}" dt="2020-03-06T12:21:42.720" v="1389" actId="692"/>
          <ac:spMkLst>
            <pc:docMk/>
            <pc:sldMk cId="3984772633" sldId="1430"/>
            <ac:spMk id="58" creationId="{3277110D-3A70-45B1-A6CD-4A42365FC410}"/>
          </ac:spMkLst>
        </pc:spChg>
        <pc:spChg chg="mod">
          <ac:chgData name="Hamlet Markarian" userId="4926d2b407f31d77" providerId="LiveId" clId="{0C5E0C79-E7FE-4A1B-9CD7-46CA820D8F52}" dt="2020-03-06T12:21:42.720" v="1389" actId="692"/>
          <ac:spMkLst>
            <pc:docMk/>
            <pc:sldMk cId="3984772633" sldId="1430"/>
            <ac:spMk id="59" creationId="{42172223-826A-4889-B5A5-CB00790C8DF7}"/>
          </ac:spMkLst>
        </pc:spChg>
        <pc:spChg chg="mod">
          <ac:chgData name="Hamlet Markarian" userId="4926d2b407f31d77" providerId="LiveId" clId="{0C5E0C79-E7FE-4A1B-9CD7-46CA820D8F52}" dt="2020-03-06T12:21:42.720" v="1389" actId="692"/>
          <ac:spMkLst>
            <pc:docMk/>
            <pc:sldMk cId="3984772633" sldId="1430"/>
            <ac:spMk id="60" creationId="{6BCD6A66-959A-4C71-844C-8016D134568F}"/>
          </ac:spMkLst>
        </pc:spChg>
        <pc:spChg chg="mod">
          <ac:chgData name="Hamlet Markarian" userId="4926d2b407f31d77" providerId="LiveId" clId="{0C5E0C79-E7FE-4A1B-9CD7-46CA820D8F52}" dt="2020-03-06T12:21:42.720" v="1389" actId="692"/>
          <ac:spMkLst>
            <pc:docMk/>
            <pc:sldMk cId="3984772633" sldId="1430"/>
            <ac:spMk id="61" creationId="{8044D6FC-0475-4EAB-B4CD-E95F3B7A8106}"/>
          </ac:spMkLst>
        </pc:spChg>
        <pc:spChg chg="mod">
          <ac:chgData name="Hamlet Markarian" userId="4926d2b407f31d77" providerId="LiveId" clId="{0C5E0C79-E7FE-4A1B-9CD7-46CA820D8F52}" dt="2020-03-06T12:21:42.720" v="1389" actId="692"/>
          <ac:spMkLst>
            <pc:docMk/>
            <pc:sldMk cId="3984772633" sldId="1430"/>
            <ac:spMk id="62" creationId="{A9D44409-D415-4D9F-BBF5-702033A2A7A1}"/>
          </ac:spMkLst>
        </pc:spChg>
        <pc:spChg chg="mod">
          <ac:chgData name="Hamlet Markarian" userId="4926d2b407f31d77" providerId="LiveId" clId="{0C5E0C79-E7FE-4A1B-9CD7-46CA820D8F52}" dt="2020-03-06T12:21:42.720" v="1389" actId="692"/>
          <ac:spMkLst>
            <pc:docMk/>
            <pc:sldMk cId="3984772633" sldId="1430"/>
            <ac:spMk id="63" creationId="{16E8FA11-D913-4782-8B8A-8622E44AD51A}"/>
          </ac:spMkLst>
        </pc:spChg>
        <pc:spChg chg="mod">
          <ac:chgData name="Hamlet Markarian" userId="4926d2b407f31d77" providerId="LiveId" clId="{0C5E0C79-E7FE-4A1B-9CD7-46CA820D8F52}" dt="2020-03-06T12:21:42.720" v="1389" actId="692"/>
          <ac:spMkLst>
            <pc:docMk/>
            <pc:sldMk cId="3984772633" sldId="1430"/>
            <ac:spMk id="64" creationId="{4ED86B5D-0664-4D66-883B-D3A7CE391DF2}"/>
          </ac:spMkLst>
        </pc:spChg>
        <pc:spChg chg="mod">
          <ac:chgData name="Hamlet Markarian" userId="4926d2b407f31d77" providerId="LiveId" clId="{0C5E0C79-E7FE-4A1B-9CD7-46CA820D8F52}" dt="2020-03-06T12:21:42.720" v="1389" actId="692"/>
          <ac:spMkLst>
            <pc:docMk/>
            <pc:sldMk cId="3984772633" sldId="1430"/>
            <ac:spMk id="65" creationId="{AD19D037-3A01-49F9-AEC6-28635EE6364D}"/>
          </ac:spMkLst>
        </pc:spChg>
        <pc:spChg chg="mod">
          <ac:chgData name="Hamlet Markarian" userId="4926d2b407f31d77" providerId="LiveId" clId="{0C5E0C79-E7FE-4A1B-9CD7-46CA820D8F52}" dt="2020-03-06T12:21:42.720" v="1389" actId="692"/>
          <ac:spMkLst>
            <pc:docMk/>
            <pc:sldMk cId="3984772633" sldId="1430"/>
            <ac:spMk id="66" creationId="{D22CE6C1-B83E-48FD-AA7F-7A5B175ED0B9}"/>
          </ac:spMkLst>
        </pc:spChg>
        <pc:spChg chg="mod">
          <ac:chgData name="Hamlet Markarian" userId="4926d2b407f31d77" providerId="LiveId" clId="{0C5E0C79-E7FE-4A1B-9CD7-46CA820D8F52}" dt="2020-03-06T12:21:42.720" v="1389" actId="692"/>
          <ac:spMkLst>
            <pc:docMk/>
            <pc:sldMk cId="3984772633" sldId="1430"/>
            <ac:spMk id="67" creationId="{BBD88F72-E628-44BA-98FA-03857D0236C0}"/>
          </ac:spMkLst>
        </pc:spChg>
        <pc:spChg chg="mod">
          <ac:chgData name="Hamlet Markarian" userId="4926d2b407f31d77" providerId="LiveId" clId="{0C5E0C79-E7FE-4A1B-9CD7-46CA820D8F52}" dt="2020-03-06T12:21:42.720" v="1389" actId="692"/>
          <ac:spMkLst>
            <pc:docMk/>
            <pc:sldMk cId="3984772633" sldId="1430"/>
            <ac:spMk id="68" creationId="{98F7569B-9C09-4A3D-9CA6-CE9B2AD422F2}"/>
          </ac:spMkLst>
        </pc:spChg>
        <pc:spChg chg="mod">
          <ac:chgData name="Hamlet Markarian" userId="4926d2b407f31d77" providerId="LiveId" clId="{0C5E0C79-E7FE-4A1B-9CD7-46CA820D8F52}" dt="2020-03-06T12:21:42.720" v="1389" actId="692"/>
          <ac:spMkLst>
            <pc:docMk/>
            <pc:sldMk cId="3984772633" sldId="1430"/>
            <ac:spMk id="69" creationId="{38645789-7E5F-4EC4-921F-80C617CB48FB}"/>
          </ac:spMkLst>
        </pc:spChg>
        <pc:spChg chg="mod">
          <ac:chgData name="Hamlet Markarian" userId="4926d2b407f31d77" providerId="LiveId" clId="{0C5E0C79-E7FE-4A1B-9CD7-46CA820D8F52}" dt="2020-03-06T12:21:42.720" v="1389" actId="692"/>
          <ac:spMkLst>
            <pc:docMk/>
            <pc:sldMk cId="3984772633" sldId="1430"/>
            <ac:spMk id="70" creationId="{008FBEFE-844E-4E8D-8D12-E1D19737C008}"/>
          </ac:spMkLst>
        </pc:spChg>
        <pc:spChg chg="mod">
          <ac:chgData name="Hamlet Markarian" userId="4926d2b407f31d77" providerId="LiveId" clId="{0C5E0C79-E7FE-4A1B-9CD7-46CA820D8F52}" dt="2020-03-06T12:21:42.720" v="1389" actId="692"/>
          <ac:spMkLst>
            <pc:docMk/>
            <pc:sldMk cId="3984772633" sldId="1430"/>
            <ac:spMk id="71" creationId="{AF98BBF0-2CEA-4350-A514-9BE8E49D5452}"/>
          </ac:spMkLst>
        </pc:spChg>
        <pc:spChg chg="mod">
          <ac:chgData name="Hamlet Markarian" userId="4926d2b407f31d77" providerId="LiveId" clId="{0C5E0C79-E7FE-4A1B-9CD7-46CA820D8F52}" dt="2020-03-06T12:21:42.720" v="1389" actId="692"/>
          <ac:spMkLst>
            <pc:docMk/>
            <pc:sldMk cId="3984772633" sldId="1430"/>
            <ac:spMk id="72" creationId="{0E1363A0-897A-411D-B0D5-9E092004833C}"/>
          </ac:spMkLst>
        </pc:spChg>
        <pc:spChg chg="mod">
          <ac:chgData name="Hamlet Markarian" userId="4926d2b407f31d77" providerId="LiveId" clId="{0C5E0C79-E7FE-4A1B-9CD7-46CA820D8F52}" dt="2020-03-06T12:21:42.720" v="1389" actId="692"/>
          <ac:spMkLst>
            <pc:docMk/>
            <pc:sldMk cId="3984772633" sldId="1430"/>
            <ac:spMk id="73" creationId="{402C6C93-A928-4E66-BC60-64C8E6289991}"/>
          </ac:spMkLst>
        </pc:spChg>
        <pc:spChg chg="mod">
          <ac:chgData name="Hamlet Markarian" userId="4926d2b407f31d77" providerId="LiveId" clId="{0C5E0C79-E7FE-4A1B-9CD7-46CA820D8F52}" dt="2020-03-06T12:21:42.720" v="1389" actId="692"/>
          <ac:spMkLst>
            <pc:docMk/>
            <pc:sldMk cId="3984772633" sldId="1430"/>
            <ac:spMk id="74" creationId="{A14367DC-EF6E-4E5E-9BE0-C04B1A197F54}"/>
          </ac:spMkLst>
        </pc:spChg>
        <pc:spChg chg="mod">
          <ac:chgData name="Hamlet Markarian" userId="4926d2b407f31d77" providerId="LiveId" clId="{0C5E0C79-E7FE-4A1B-9CD7-46CA820D8F52}" dt="2020-03-06T12:21:42.720" v="1389" actId="692"/>
          <ac:spMkLst>
            <pc:docMk/>
            <pc:sldMk cId="3984772633" sldId="1430"/>
            <ac:spMk id="75" creationId="{C3A99378-D2E7-4D5B-BCA8-F1A834309DD7}"/>
          </ac:spMkLst>
        </pc:spChg>
        <pc:spChg chg="mod">
          <ac:chgData name="Hamlet Markarian" userId="4926d2b407f31d77" providerId="LiveId" clId="{0C5E0C79-E7FE-4A1B-9CD7-46CA820D8F52}" dt="2020-03-06T12:21:42.720" v="1389" actId="692"/>
          <ac:spMkLst>
            <pc:docMk/>
            <pc:sldMk cId="3984772633" sldId="1430"/>
            <ac:spMk id="76" creationId="{CBDD3A5C-D57E-4D1D-8F31-2CC3FB7BF021}"/>
          </ac:spMkLst>
        </pc:spChg>
        <pc:spChg chg="mod">
          <ac:chgData name="Hamlet Markarian" userId="4926d2b407f31d77" providerId="LiveId" clId="{0C5E0C79-E7FE-4A1B-9CD7-46CA820D8F52}" dt="2020-03-06T12:21:42.720" v="1389" actId="692"/>
          <ac:spMkLst>
            <pc:docMk/>
            <pc:sldMk cId="3984772633" sldId="1430"/>
            <ac:spMk id="77" creationId="{F1F0483E-2B36-448F-8E39-FF307AA18E9E}"/>
          </ac:spMkLst>
        </pc:spChg>
        <pc:spChg chg="mod">
          <ac:chgData name="Hamlet Markarian" userId="4926d2b407f31d77" providerId="LiveId" clId="{0C5E0C79-E7FE-4A1B-9CD7-46CA820D8F52}" dt="2020-03-06T12:21:42.720" v="1389" actId="692"/>
          <ac:spMkLst>
            <pc:docMk/>
            <pc:sldMk cId="3984772633" sldId="1430"/>
            <ac:spMk id="78" creationId="{5CDBB445-87F6-417B-B5D2-405CB33F6D52}"/>
          </ac:spMkLst>
        </pc:spChg>
        <pc:spChg chg="mod">
          <ac:chgData name="Hamlet Markarian" userId="4926d2b407f31d77" providerId="LiveId" clId="{0C5E0C79-E7FE-4A1B-9CD7-46CA820D8F52}" dt="2020-03-06T12:21:42.720" v="1389" actId="692"/>
          <ac:spMkLst>
            <pc:docMk/>
            <pc:sldMk cId="3984772633" sldId="1430"/>
            <ac:spMk id="79" creationId="{9A372516-6AAA-4416-A163-CA4B796FF85A}"/>
          </ac:spMkLst>
        </pc:spChg>
        <pc:spChg chg="mod">
          <ac:chgData name="Hamlet Markarian" userId="4926d2b407f31d77" providerId="LiveId" clId="{0C5E0C79-E7FE-4A1B-9CD7-46CA820D8F52}" dt="2020-03-06T12:21:42.720" v="1389" actId="692"/>
          <ac:spMkLst>
            <pc:docMk/>
            <pc:sldMk cId="3984772633" sldId="1430"/>
            <ac:spMk id="80" creationId="{65B577CF-C66F-43D8-AEB8-0BDF9045C7EB}"/>
          </ac:spMkLst>
        </pc:spChg>
        <pc:spChg chg="mod">
          <ac:chgData name="Hamlet Markarian" userId="4926d2b407f31d77" providerId="LiveId" clId="{0C5E0C79-E7FE-4A1B-9CD7-46CA820D8F52}" dt="2020-03-06T12:21:42.720" v="1389" actId="692"/>
          <ac:spMkLst>
            <pc:docMk/>
            <pc:sldMk cId="3984772633" sldId="1430"/>
            <ac:spMk id="81" creationId="{05432ED1-C0DE-4514-A719-11D33955C94F}"/>
          </ac:spMkLst>
        </pc:spChg>
        <pc:spChg chg="mod">
          <ac:chgData name="Hamlet Markarian" userId="4926d2b407f31d77" providerId="LiveId" clId="{0C5E0C79-E7FE-4A1B-9CD7-46CA820D8F52}" dt="2020-03-06T12:21:42.720" v="1389" actId="692"/>
          <ac:spMkLst>
            <pc:docMk/>
            <pc:sldMk cId="3984772633" sldId="1430"/>
            <ac:spMk id="82" creationId="{C936873D-CF85-47CE-A465-73A2903F58D3}"/>
          </ac:spMkLst>
        </pc:spChg>
        <pc:spChg chg="mod">
          <ac:chgData name="Hamlet Markarian" userId="4926d2b407f31d77" providerId="LiveId" clId="{0C5E0C79-E7FE-4A1B-9CD7-46CA820D8F52}" dt="2020-03-06T12:21:42.720" v="1389" actId="692"/>
          <ac:spMkLst>
            <pc:docMk/>
            <pc:sldMk cId="3984772633" sldId="1430"/>
            <ac:spMk id="83" creationId="{98018D94-2470-4099-B779-BE0A4FFF3B0C}"/>
          </ac:spMkLst>
        </pc:spChg>
        <pc:spChg chg="mod">
          <ac:chgData name="Hamlet Markarian" userId="4926d2b407f31d77" providerId="LiveId" clId="{0C5E0C79-E7FE-4A1B-9CD7-46CA820D8F52}" dt="2020-03-06T12:21:42.720" v="1389" actId="692"/>
          <ac:spMkLst>
            <pc:docMk/>
            <pc:sldMk cId="3984772633" sldId="1430"/>
            <ac:spMk id="84" creationId="{71FAA62C-74D5-4D9C-AC2E-AB4C960D9267}"/>
          </ac:spMkLst>
        </pc:spChg>
        <pc:spChg chg="mod">
          <ac:chgData name="Hamlet Markarian" userId="4926d2b407f31d77" providerId="LiveId" clId="{0C5E0C79-E7FE-4A1B-9CD7-46CA820D8F52}" dt="2020-03-06T12:21:42.720" v="1389" actId="692"/>
          <ac:spMkLst>
            <pc:docMk/>
            <pc:sldMk cId="3984772633" sldId="1430"/>
            <ac:spMk id="85" creationId="{68DF3042-A5A6-42AF-B4AA-999FD9780A60}"/>
          </ac:spMkLst>
        </pc:spChg>
        <pc:spChg chg="mod">
          <ac:chgData name="Hamlet Markarian" userId="4926d2b407f31d77" providerId="LiveId" clId="{0C5E0C79-E7FE-4A1B-9CD7-46CA820D8F52}" dt="2020-03-06T12:21:42.720" v="1389" actId="692"/>
          <ac:spMkLst>
            <pc:docMk/>
            <pc:sldMk cId="3984772633" sldId="1430"/>
            <ac:spMk id="86" creationId="{044E0228-31A9-4409-A632-2C435EC99AC4}"/>
          </ac:spMkLst>
        </pc:spChg>
        <pc:spChg chg="mod">
          <ac:chgData name="Hamlet Markarian" userId="4926d2b407f31d77" providerId="LiveId" clId="{0C5E0C79-E7FE-4A1B-9CD7-46CA820D8F52}" dt="2020-03-06T12:21:42.720" v="1389" actId="692"/>
          <ac:spMkLst>
            <pc:docMk/>
            <pc:sldMk cId="3984772633" sldId="1430"/>
            <ac:spMk id="87" creationId="{EAAB216B-6BF4-4382-A185-6DD00C8A6200}"/>
          </ac:spMkLst>
        </pc:spChg>
        <pc:spChg chg="mod">
          <ac:chgData name="Hamlet Markarian" userId="4926d2b407f31d77" providerId="LiveId" clId="{0C5E0C79-E7FE-4A1B-9CD7-46CA820D8F52}" dt="2020-03-06T12:21:42.720" v="1389" actId="692"/>
          <ac:spMkLst>
            <pc:docMk/>
            <pc:sldMk cId="3984772633" sldId="1430"/>
            <ac:spMk id="88" creationId="{906791C3-0950-45EB-A872-AFFF40892633}"/>
          </ac:spMkLst>
        </pc:spChg>
        <pc:spChg chg="mod">
          <ac:chgData name="Hamlet Markarian" userId="4926d2b407f31d77" providerId="LiveId" clId="{0C5E0C79-E7FE-4A1B-9CD7-46CA820D8F52}" dt="2020-03-06T12:21:42.720" v="1389" actId="692"/>
          <ac:spMkLst>
            <pc:docMk/>
            <pc:sldMk cId="3984772633" sldId="1430"/>
            <ac:spMk id="89" creationId="{E8A3CABA-7B1E-49A7-BCC1-ACCE8314DE3C}"/>
          </ac:spMkLst>
        </pc:spChg>
        <pc:spChg chg="mod">
          <ac:chgData name="Hamlet Markarian" userId="4926d2b407f31d77" providerId="LiveId" clId="{0C5E0C79-E7FE-4A1B-9CD7-46CA820D8F52}" dt="2020-03-06T12:21:42.720" v="1389" actId="692"/>
          <ac:spMkLst>
            <pc:docMk/>
            <pc:sldMk cId="3984772633" sldId="1430"/>
            <ac:spMk id="90" creationId="{7DA8BCDF-DAEA-4A13-990F-266271F2ADF1}"/>
          </ac:spMkLst>
        </pc:spChg>
        <pc:spChg chg="mod">
          <ac:chgData name="Hamlet Markarian" userId="4926d2b407f31d77" providerId="LiveId" clId="{0C5E0C79-E7FE-4A1B-9CD7-46CA820D8F52}" dt="2020-03-06T12:21:42.720" v="1389" actId="692"/>
          <ac:spMkLst>
            <pc:docMk/>
            <pc:sldMk cId="3984772633" sldId="1430"/>
            <ac:spMk id="91" creationId="{E353278F-03E8-4D2B-BA85-728112A032FE}"/>
          </ac:spMkLst>
        </pc:spChg>
        <pc:spChg chg="mod">
          <ac:chgData name="Hamlet Markarian" userId="4926d2b407f31d77" providerId="LiveId" clId="{0C5E0C79-E7FE-4A1B-9CD7-46CA820D8F52}" dt="2020-03-06T12:21:42.720" v="1389" actId="692"/>
          <ac:spMkLst>
            <pc:docMk/>
            <pc:sldMk cId="3984772633" sldId="1430"/>
            <ac:spMk id="92" creationId="{7FB6619E-26D0-40F2-9186-B0294117DE21}"/>
          </ac:spMkLst>
        </pc:spChg>
        <pc:spChg chg="mod">
          <ac:chgData name="Hamlet Markarian" userId="4926d2b407f31d77" providerId="LiveId" clId="{0C5E0C79-E7FE-4A1B-9CD7-46CA820D8F52}" dt="2020-03-06T12:21:42.720" v="1389" actId="692"/>
          <ac:spMkLst>
            <pc:docMk/>
            <pc:sldMk cId="3984772633" sldId="1430"/>
            <ac:spMk id="93" creationId="{FD9CF209-1981-47D5-AFDC-09A1F03549BA}"/>
          </ac:spMkLst>
        </pc:spChg>
        <pc:spChg chg="mod">
          <ac:chgData name="Hamlet Markarian" userId="4926d2b407f31d77" providerId="LiveId" clId="{0C5E0C79-E7FE-4A1B-9CD7-46CA820D8F52}" dt="2020-03-06T12:21:42.720" v="1389" actId="692"/>
          <ac:spMkLst>
            <pc:docMk/>
            <pc:sldMk cId="3984772633" sldId="1430"/>
            <ac:spMk id="94" creationId="{60D49B27-768F-4B9F-A61D-EB2BA3FA7B6E}"/>
          </ac:spMkLst>
        </pc:spChg>
        <pc:spChg chg="mod">
          <ac:chgData name="Hamlet Markarian" userId="4926d2b407f31d77" providerId="LiveId" clId="{0C5E0C79-E7FE-4A1B-9CD7-46CA820D8F52}" dt="2020-03-06T12:21:42.720" v="1389" actId="692"/>
          <ac:spMkLst>
            <pc:docMk/>
            <pc:sldMk cId="3984772633" sldId="1430"/>
            <ac:spMk id="95" creationId="{12FD9CAF-BA9F-481A-937D-94EE02DF0A2E}"/>
          </ac:spMkLst>
        </pc:spChg>
        <pc:spChg chg="mod">
          <ac:chgData name="Hamlet Markarian" userId="4926d2b407f31d77" providerId="LiveId" clId="{0C5E0C79-E7FE-4A1B-9CD7-46CA820D8F52}" dt="2020-03-06T12:21:42.720" v="1389" actId="692"/>
          <ac:spMkLst>
            <pc:docMk/>
            <pc:sldMk cId="3984772633" sldId="1430"/>
            <ac:spMk id="96" creationId="{47816D8F-7BAC-4E84-A20F-DCDE5E507888}"/>
          </ac:spMkLst>
        </pc:spChg>
        <pc:spChg chg="mod">
          <ac:chgData name="Hamlet Markarian" userId="4926d2b407f31d77" providerId="LiveId" clId="{0C5E0C79-E7FE-4A1B-9CD7-46CA820D8F52}" dt="2020-03-06T12:21:42.720" v="1389" actId="692"/>
          <ac:spMkLst>
            <pc:docMk/>
            <pc:sldMk cId="3984772633" sldId="1430"/>
            <ac:spMk id="97" creationId="{F296AA86-3009-4A3A-B7D5-A82E7BB42609}"/>
          </ac:spMkLst>
        </pc:spChg>
        <pc:spChg chg="mod">
          <ac:chgData name="Hamlet Markarian" userId="4926d2b407f31d77" providerId="LiveId" clId="{0C5E0C79-E7FE-4A1B-9CD7-46CA820D8F52}" dt="2020-03-06T12:21:42.720" v="1389" actId="692"/>
          <ac:spMkLst>
            <pc:docMk/>
            <pc:sldMk cId="3984772633" sldId="1430"/>
            <ac:spMk id="98" creationId="{7A8ACED8-9874-4E05-AD0E-F797F2CCBC6F}"/>
          </ac:spMkLst>
        </pc:spChg>
        <pc:spChg chg="mod">
          <ac:chgData name="Hamlet Markarian" userId="4926d2b407f31d77" providerId="LiveId" clId="{0C5E0C79-E7FE-4A1B-9CD7-46CA820D8F52}" dt="2020-03-06T12:21:42.720" v="1389" actId="692"/>
          <ac:spMkLst>
            <pc:docMk/>
            <pc:sldMk cId="3984772633" sldId="1430"/>
            <ac:spMk id="99" creationId="{D41DB519-FDA4-4CF3-874F-56C6CCBDE656}"/>
          </ac:spMkLst>
        </pc:spChg>
        <pc:spChg chg="mod">
          <ac:chgData name="Hamlet Markarian" userId="4926d2b407f31d77" providerId="LiveId" clId="{0C5E0C79-E7FE-4A1B-9CD7-46CA820D8F52}" dt="2020-03-06T12:21:42.720" v="1389" actId="692"/>
          <ac:spMkLst>
            <pc:docMk/>
            <pc:sldMk cId="3984772633" sldId="1430"/>
            <ac:spMk id="100" creationId="{44DFE8B8-7EA9-4300-B4ED-590B11718AAA}"/>
          </ac:spMkLst>
        </pc:spChg>
        <pc:spChg chg="mod">
          <ac:chgData name="Hamlet Markarian" userId="4926d2b407f31d77" providerId="LiveId" clId="{0C5E0C79-E7FE-4A1B-9CD7-46CA820D8F52}" dt="2020-03-06T12:21:42.720" v="1389" actId="692"/>
          <ac:spMkLst>
            <pc:docMk/>
            <pc:sldMk cId="3984772633" sldId="1430"/>
            <ac:spMk id="101" creationId="{D212549B-F71E-4717-AA3C-734BF7333931}"/>
          </ac:spMkLst>
        </pc:spChg>
        <pc:spChg chg="mod">
          <ac:chgData name="Hamlet Markarian" userId="4926d2b407f31d77" providerId="LiveId" clId="{0C5E0C79-E7FE-4A1B-9CD7-46CA820D8F52}" dt="2020-03-06T12:21:42.720" v="1389" actId="692"/>
          <ac:spMkLst>
            <pc:docMk/>
            <pc:sldMk cId="3984772633" sldId="1430"/>
            <ac:spMk id="102" creationId="{31DDF406-E644-468A-B664-16606B43F013}"/>
          </ac:spMkLst>
        </pc:spChg>
        <pc:spChg chg="mod">
          <ac:chgData name="Hamlet Markarian" userId="4926d2b407f31d77" providerId="LiveId" clId="{0C5E0C79-E7FE-4A1B-9CD7-46CA820D8F52}" dt="2020-03-06T12:21:42.720" v="1389" actId="692"/>
          <ac:spMkLst>
            <pc:docMk/>
            <pc:sldMk cId="3984772633" sldId="1430"/>
            <ac:spMk id="103" creationId="{51D89D34-A87C-4EF9-B0DA-11D38833513E}"/>
          </ac:spMkLst>
        </pc:spChg>
        <pc:spChg chg="mod">
          <ac:chgData name="Hamlet Markarian" userId="4926d2b407f31d77" providerId="LiveId" clId="{0C5E0C79-E7FE-4A1B-9CD7-46CA820D8F52}" dt="2020-03-06T12:21:42.720" v="1389" actId="692"/>
          <ac:spMkLst>
            <pc:docMk/>
            <pc:sldMk cId="3984772633" sldId="1430"/>
            <ac:spMk id="104" creationId="{3EE3A23F-9095-4313-A80A-56FAC33DDEE7}"/>
          </ac:spMkLst>
        </pc:spChg>
        <pc:spChg chg="mod">
          <ac:chgData name="Hamlet Markarian" userId="4926d2b407f31d77" providerId="LiveId" clId="{0C5E0C79-E7FE-4A1B-9CD7-46CA820D8F52}" dt="2020-03-06T12:21:42.720" v="1389" actId="692"/>
          <ac:spMkLst>
            <pc:docMk/>
            <pc:sldMk cId="3984772633" sldId="1430"/>
            <ac:spMk id="105" creationId="{764DBE44-47AA-469A-B606-CF2BB87CC258}"/>
          </ac:spMkLst>
        </pc:spChg>
        <pc:spChg chg="mod">
          <ac:chgData name="Hamlet Markarian" userId="4926d2b407f31d77" providerId="LiveId" clId="{0C5E0C79-E7FE-4A1B-9CD7-46CA820D8F52}" dt="2020-03-06T12:21:42.720" v="1389" actId="692"/>
          <ac:spMkLst>
            <pc:docMk/>
            <pc:sldMk cId="3984772633" sldId="1430"/>
            <ac:spMk id="106" creationId="{BE21BF8F-F56F-4A3B-8619-8F527C6C0C03}"/>
          </ac:spMkLst>
        </pc:spChg>
        <pc:spChg chg="mod">
          <ac:chgData name="Hamlet Markarian" userId="4926d2b407f31d77" providerId="LiveId" clId="{0C5E0C79-E7FE-4A1B-9CD7-46CA820D8F52}" dt="2020-03-06T12:21:42.720" v="1389" actId="692"/>
          <ac:spMkLst>
            <pc:docMk/>
            <pc:sldMk cId="3984772633" sldId="1430"/>
            <ac:spMk id="107" creationId="{316ADA63-7CEA-4A6A-8B2B-0CFD4EC9D00B}"/>
          </ac:spMkLst>
        </pc:spChg>
        <pc:spChg chg="mod">
          <ac:chgData name="Hamlet Markarian" userId="4926d2b407f31d77" providerId="LiveId" clId="{0C5E0C79-E7FE-4A1B-9CD7-46CA820D8F52}" dt="2020-03-06T12:21:42.720" v="1389" actId="692"/>
          <ac:spMkLst>
            <pc:docMk/>
            <pc:sldMk cId="3984772633" sldId="1430"/>
            <ac:spMk id="108" creationId="{21A35F43-F7A9-4FD4-B1DD-B04F18981C5B}"/>
          </ac:spMkLst>
        </pc:spChg>
        <pc:spChg chg="mod">
          <ac:chgData name="Hamlet Markarian" userId="4926d2b407f31d77" providerId="LiveId" clId="{0C5E0C79-E7FE-4A1B-9CD7-46CA820D8F52}" dt="2020-03-06T12:21:42.720" v="1389" actId="692"/>
          <ac:spMkLst>
            <pc:docMk/>
            <pc:sldMk cId="3984772633" sldId="1430"/>
            <ac:spMk id="109" creationId="{924E5258-40A5-4B45-A2AD-DFBEE8A09343}"/>
          </ac:spMkLst>
        </pc:spChg>
        <pc:spChg chg="mod">
          <ac:chgData name="Hamlet Markarian" userId="4926d2b407f31d77" providerId="LiveId" clId="{0C5E0C79-E7FE-4A1B-9CD7-46CA820D8F52}" dt="2020-03-06T12:21:42.720" v="1389" actId="692"/>
          <ac:spMkLst>
            <pc:docMk/>
            <pc:sldMk cId="3984772633" sldId="1430"/>
            <ac:spMk id="110" creationId="{821EB602-EAB7-4876-ADB4-EFBB89EA7DD0}"/>
          </ac:spMkLst>
        </pc:spChg>
        <pc:spChg chg="mod">
          <ac:chgData name="Hamlet Markarian" userId="4926d2b407f31d77" providerId="LiveId" clId="{0C5E0C79-E7FE-4A1B-9CD7-46CA820D8F52}" dt="2020-03-06T12:21:42.720" v="1389" actId="692"/>
          <ac:spMkLst>
            <pc:docMk/>
            <pc:sldMk cId="3984772633" sldId="1430"/>
            <ac:spMk id="111" creationId="{A7B13B59-79B7-4E44-91F4-A0B20AD80DBE}"/>
          </ac:spMkLst>
        </pc:spChg>
        <pc:spChg chg="mod">
          <ac:chgData name="Hamlet Markarian" userId="4926d2b407f31d77" providerId="LiveId" clId="{0C5E0C79-E7FE-4A1B-9CD7-46CA820D8F52}" dt="2020-03-06T12:21:42.720" v="1389" actId="692"/>
          <ac:spMkLst>
            <pc:docMk/>
            <pc:sldMk cId="3984772633" sldId="1430"/>
            <ac:spMk id="112" creationId="{E9010A5C-BCA0-4C84-A19D-A8A1A76CD9B0}"/>
          </ac:spMkLst>
        </pc:spChg>
        <pc:spChg chg="mod">
          <ac:chgData name="Hamlet Markarian" userId="4926d2b407f31d77" providerId="LiveId" clId="{0C5E0C79-E7FE-4A1B-9CD7-46CA820D8F52}" dt="2020-03-06T12:21:42.720" v="1389" actId="692"/>
          <ac:spMkLst>
            <pc:docMk/>
            <pc:sldMk cId="3984772633" sldId="1430"/>
            <ac:spMk id="113" creationId="{91332B11-827C-44EC-BF83-074D126D0917}"/>
          </ac:spMkLst>
        </pc:spChg>
        <pc:spChg chg="mod">
          <ac:chgData name="Hamlet Markarian" userId="4926d2b407f31d77" providerId="LiveId" clId="{0C5E0C79-E7FE-4A1B-9CD7-46CA820D8F52}" dt="2020-03-06T12:21:42.720" v="1389" actId="692"/>
          <ac:spMkLst>
            <pc:docMk/>
            <pc:sldMk cId="3984772633" sldId="1430"/>
            <ac:spMk id="114" creationId="{96D786FB-A184-41E0-BA45-12B142EE373A}"/>
          </ac:spMkLst>
        </pc:spChg>
        <pc:spChg chg="mod">
          <ac:chgData name="Hamlet Markarian" userId="4926d2b407f31d77" providerId="LiveId" clId="{0C5E0C79-E7FE-4A1B-9CD7-46CA820D8F52}" dt="2020-03-06T12:21:42.720" v="1389" actId="692"/>
          <ac:spMkLst>
            <pc:docMk/>
            <pc:sldMk cId="3984772633" sldId="1430"/>
            <ac:spMk id="115" creationId="{E5866230-BB76-445B-AF31-BADB806693E9}"/>
          </ac:spMkLst>
        </pc:spChg>
        <pc:spChg chg="mod">
          <ac:chgData name="Hamlet Markarian" userId="4926d2b407f31d77" providerId="LiveId" clId="{0C5E0C79-E7FE-4A1B-9CD7-46CA820D8F52}" dt="2020-03-06T12:21:42.720" v="1389" actId="692"/>
          <ac:spMkLst>
            <pc:docMk/>
            <pc:sldMk cId="3984772633" sldId="1430"/>
            <ac:spMk id="116" creationId="{2AF8BE5B-6780-4E7F-9E6D-A8B121164F4E}"/>
          </ac:spMkLst>
        </pc:spChg>
        <pc:spChg chg="mod">
          <ac:chgData name="Hamlet Markarian" userId="4926d2b407f31d77" providerId="LiveId" clId="{0C5E0C79-E7FE-4A1B-9CD7-46CA820D8F52}" dt="2020-03-06T12:21:42.720" v="1389" actId="692"/>
          <ac:spMkLst>
            <pc:docMk/>
            <pc:sldMk cId="3984772633" sldId="1430"/>
            <ac:spMk id="117" creationId="{7DCFF074-8DDE-41AA-8A1D-70EBDA34B68C}"/>
          </ac:spMkLst>
        </pc:spChg>
        <pc:spChg chg="mod">
          <ac:chgData name="Hamlet Markarian" userId="4926d2b407f31d77" providerId="LiveId" clId="{0C5E0C79-E7FE-4A1B-9CD7-46CA820D8F52}" dt="2020-03-06T12:21:42.720" v="1389" actId="692"/>
          <ac:spMkLst>
            <pc:docMk/>
            <pc:sldMk cId="3984772633" sldId="1430"/>
            <ac:spMk id="118" creationId="{B524653E-937E-4ED2-8B7A-8D7AC0D61DE7}"/>
          </ac:spMkLst>
        </pc:spChg>
        <pc:spChg chg="mod">
          <ac:chgData name="Hamlet Markarian" userId="4926d2b407f31d77" providerId="LiveId" clId="{0C5E0C79-E7FE-4A1B-9CD7-46CA820D8F52}" dt="2020-03-06T12:21:42.720" v="1389" actId="692"/>
          <ac:spMkLst>
            <pc:docMk/>
            <pc:sldMk cId="3984772633" sldId="1430"/>
            <ac:spMk id="119" creationId="{E6E31A0B-89BF-4BF8-9BB8-EB279D206191}"/>
          </ac:spMkLst>
        </pc:spChg>
        <pc:spChg chg="mod">
          <ac:chgData name="Hamlet Markarian" userId="4926d2b407f31d77" providerId="LiveId" clId="{0C5E0C79-E7FE-4A1B-9CD7-46CA820D8F52}" dt="2020-03-06T12:21:42.720" v="1389" actId="692"/>
          <ac:spMkLst>
            <pc:docMk/>
            <pc:sldMk cId="3984772633" sldId="1430"/>
            <ac:spMk id="120" creationId="{5E8B4B95-0E31-49F9-9D6E-A009E20E74F0}"/>
          </ac:spMkLst>
        </pc:spChg>
        <pc:spChg chg="mod">
          <ac:chgData name="Hamlet Markarian" userId="4926d2b407f31d77" providerId="LiveId" clId="{0C5E0C79-E7FE-4A1B-9CD7-46CA820D8F52}" dt="2020-03-06T12:21:42.720" v="1389" actId="692"/>
          <ac:spMkLst>
            <pc:docMk/>
            <pc:sldMk cId="3984772633" sldId="1430"/>
            <ac:spMk id="121" creationId="{0AC5AADB-7F0B-4253-A36D-3323832C7720}"/>
          </ac:spMkLst>
        </pc:spChg>
        <pc:spChg chg="mod">
          <ac:chgData name="Hamlet Markarian" userId="4926d2b407f31d77" providerId="LiveId" clId="{0C5E0C79-E7FE-4A1B-9CD7-46CA820D8F52}" dt="2020-03-06T12:21:42.720" v="1389" actId="692"/>
          <ac:spMkLst>
            <pc:docMk/>
            <pc:sldMk cId="3984772633" sldId="1430"/>
            <ac:spMk id="122" creationId="{B3B6351B-0F12-445B-802A-551FBD75F136}"/>
          </ac:spMkLst>
        </pc:spChg>
        <pc:spChg chg="mod">
          <ac:chgData name="Hamlet Markarian" userId="4926d2b407f31d77" providerId="LiveId" clId="{0C5E0C79-E7FE-4A1B-9CD7-46CA820D8F52}" dt="2020-03-06T12:21:42.720" v="1389" actId="692"/>
          <ac:spMkLst>
            <pc:docMk/>
            <pc:sldMk cId="3984772633" sldId="1430"/>
            <ac:spMk id="123" creationId="{208AB81C-7439-4347-8394-D7FD2BF2510E}"/>
          </ac:spMkLst>
        </pc:spChg>
        <pc:spChg chg="mod">
          <ac:chgData name="Hamlet Markarian" userId="4926d2b407f31d77" providerId="LiveId" clId="{0C5E0C79-E7FE-4A1B-9CD7-46CA820D8F52}" dt="2020-03-06T12:21:42.720" v="1389" actId="692"/>
          <ac:spMkLst>
            <pc:docMk/>
            <pc:sldMk cId="3984772633" sldId="1430"/>
            <ac:spMk id="124" creationId="{EA403261-DF73-48DC-9105-4191917D060C}"/>
          </ac:spMkLst>
        </pc:spChg>
        <pc:spChg chg="mod">
          <ac:chgData name="Hamlet Markarian" userId="4926d2b407f31d77" providerId="LiveId" clId="{0C5E0C79-E7FE-4A1B-9CD7-46CA820D8F52}" dt="2020-03-06T12:21:42.720" v="1389" actId="692"/>
          <ac:spMkLst>
            <pc:docMk/>
            <pc:sldMk cId="3984772633" sldId="1430"/>
            <ac:spMk id="125" creationId="{EB962A64-6DAE-4153-9AB3-AC6124E1818A}"/>
          </ac:spMkLst>
        </pc:spChg>
        <pc:spChg chg="mod">
          <ac:chgData name="Hamlet Markarian" userId="4926d2b407f31d77" providerId="LiveId" clId="{0C5E0C79-E7FE-4A1B-9CD7-46CA820D8F52}" dt="2020-03-06T12:21:42.720" v="1389" actId="692"/>
          <ac:spMkLst>
            <pc:docMk/>
            <pc:sldMk cId="3984772633" sldId="1430"/>
            <ac:spMk id="126" creationId="{D6E75D44-ADA6-4803-8DFB-44D889F871F4}"/>
          </ac:spMkLst>
        </pc:spChg>
        <pc:spChg chg="mod">
          <ac:chgData name="Hamlet Markarian" userId="4926d2b407f31d77" providerId="LiveId" clId="{0C5E0C79-E7FE-4A1B-9CD7-46CA820D8F52}" dt="2020-03-06T12:21:42.720" v="1389" actId="692"/>
          <ac:spMkLst>
            <pc:docMk/>
            <pc:sldMk cId="3984772633" sldId="1430"/>
            <ac:spMk id="127" creationId="{FB1D33D5-CDAB-4F15-B87B-D17A452ECB48}"/>
          </ac:spMkLst>
        </pc:spChg>
        <pc:spChg chg="mod">
          <ac:chgData name="Hamlet Markarian" userId="4926d2b407f31d77" providerId="LiveId" clId="{0C5E0C79-E7FE-4A1B-9CD7-46CA820D8F52}" dt="2020-03-06T12:21:42.720" v="1389" actId="692"/>
          <ac:spMkLst>
            <pc:docMk/>
            <pc:sldMk cId="3984772633" sldId="1430"/>
            <ac:spMk id="128" creationId="{4ECBFD40-9301-4CC6-94E1-305FE5D3829B}"/>
          </ac:spMkLst>
        </pc:spChg>
        <pc:spChg chg="mod">
          <ac:chgData name="Hamlet Markarian" userId="4926d2b407f31d77" providerId="LiveId" clId="{0C5E0C79-E7FE-4A1B-9CD7-46CA820D8F52}" dt="2020-03-06T12:21:42.720" v="1389" actId="692"/>
          <ac:spMkLst>
            <pc:docMk/>
            <pc:sldMk cId="3984772633" sldId="1430"/>
            <ac:spMk id="129" creationId="{956A355D-14CC-4EAF-ABFE-F8276461FBEB}"/>
          </ac:spMkLst>
        </pc:spChg>
        <pc:spChg chg="mod">
          <ac:chgData name="Hamlet Markarian" userId="4926d2b407f31d77" providerId="LiveId" clId="{0C5E0C79-E7FE-4A1B-9CD7-46CA820D8F52}" dt="2020-03-06T12:21:42.720" v="1389" actId="692"/>
          <ac:spMkLst>
            <pc:docMk/>
            <pc:sldMk cId="3984772633" sldId="1430"/>
            <ac:spMk id="130" creationId="{CA6775B6-35CE-49D1-8D4B-EE1E460A3A44}"/>
          </ac:spMkLst>
        </pc:spChg>
        <pc:spChg chg="mod">
          <ac:chgData name="Hamlet Markarian" userId="4926d2b407f31d77" providerId="LiveId" clId="{0C5E0C79-E7FE-4A1B-9CD7-46CA820D8F52}" dt="2020-03-06T12:21:42.720" v="1389" actId="692"/>
          <ac:spMkLst>
            <pc:docMk/>
            <pc:sldMk cId="3984772633" sldId="1430"/>
            <ac:spMk id="131" creationId="{F03AAFCC-BB6B-44AA-A5A9-2DA04F1B0639}"/>
          </ac:spMkLst>
        </pc:spChg>
        <pc:spChg chg="mod">
          <ac:chgData name="Hamlet Markarian" userId="4926d2b407f31d77" providerId="LiveId" clId="{0C5E0C79-E7FE-4A1B-9CD7-46CA820D8F52}" dt="2020-03-06T12:21:42.720" v="1389" actId="692"/>
          <ac:spMkLst>
            <pc:docMk/>
            <pc:sldMk cId="3984772633" sldId="1430"/>
            <ac:spMk id="132" creationId="{A3F9A8B9-E21D-4D9E-966D-92ADB345B3DA}"/>
          </ac:spMkLst>
        </pc:spChg>
        <pc:spChg chg="mod">
          <ac:chgData name="Hamlet Markarian" userId="4926d2b407f31d77" providerId="LiveId" clId="{0C5E0C79-E7FE-4A1B-9CD7-46CA820D8F52}" dt="2020-03-06T12:21:42.720" v="1389" actId="692"/>
          <ac:spMkLst>
            <pc:docMk/>
            <pc:sldMk cId="3984772633" sldId="1430"/>
            <ac:spMk id="133" creationId="{FB6D6773-BFBE-47A9-9365-3C7152B48181}"/>
          </ac:spMkLst>
        </pc:spChg>
        <pc:spChg chg="mod">
          <ac:chgData name="Hamlet Markarian" userId="4926d2b407f31d77" providerId="LiveId" clId="{0C5E0C79-E7FE-4A1B-9CD7-46CA820D8F52}" dt="2020-03-06T12:21:42.720" v="1389" actId="692"/>
          <ac:spMkLst>
            <pc:docMk/>
            <pc:sldMk cId="3984772633" sldId="1430"/>
            <ac:spMk id="134" creationId="{0BED21CB-15E1-4C70-A43A-0DB10719ACA9}"/>
          </ac:spMkLst>
        </pc:spChg>
        <pc:spChg chg="mod">
          <ac:chgData name="Hamlet Markarian" userId="4926d2b407f31d77" providerId="LiveId" clId="{0C5E0C79-E7FE-4A1B-9CD7-46CA820D8F52}" dt="2020-03-06T12:21:42.720" v="1389" actId="692"/>
          <ac:spMkLst>
            <pc:docMk/>
            <pc:sldMk cId="3984772633" sldId="1430"/>
            <ac:spMk id="135" creationId="{C5308194-E078-42CB-B600-392D5D0577C7}"/>
          </ac:spMkLst>
        </pc:spChg>
        <pc:spChg chg="mod">
          <ac:chgData name="Hamlet Markarian" userId="4926d2b407f31d77" providerId="LiveId" clId="{0C5E0C79-E7FE-4A1B-9CD7-46CA820D8F52}" dt="2020-03-06T12:21:42.720" v="1389" actId="692"/>
          <ac:spMkLst>
            <pc:docMk/>
            <pc:sldMk cId="3984772633" sldId="1430"/>
            <ac:spMk id="136" creationId="{834FF41F-4AA3-46E9-A005-44D7E9FEC968}"/>
          </ac:spMkLst>
        </pc:spChg>
        <pc:spChg chg="mod">
          <ac:chgData name="Hamlet Markarian" userId="4926d2b407f31d77" providerId="LiveId" clId="{0C5E0C79-E7FE-4A1B-9CD7-46CA820D8F52}" dt="2020-03-06T12:21:42.720" v="1389" actId="692"/>
          <ac:spMkLst>
            <pc:docMk/>
            <pc:sldMk cId="3984772633" sldId="1430"/>
            <ac:spMk id="137" creationId="{5CAFC5AE-7ECE-4081-8AA9-658C598CAA6F}"/>
          </ac:spMkLst>
        </pc:spChg>
        <pc:spChg chg="mod">
          <ac:chgData name="Hamlet Markarian" userId="4926d2b407f31d77" providerId="LiveId" clId="{0C5E0C79-E7FE-4A1B-9CD7-46CA820D8F52}" dt="2020-03-06T12:21:42.720" v="1389" actId="692"/>
          <ac:spMkLst>
            <pc:docMk/>
            <pc:sldMk cId="3984772633" sldId="1430"/>
            <ac:spMk id="138" creationId="{B21F525C-84ED-41B6-9096-AAA1940D5607}"/>
          </ac:spMkLst>
        </pc:spChg>
        <pc:spChg chg="mod">
          <ac:chgData name="Hamlet Markarian" userId="4926d2b407f31d77" providerId="LiveId" clId="{0C5E0C79-E7FE-4A1B-9CD7-46CA820D8F52}" dt="2020-03-06T12:21:42.720" v="1389" actId="692"/>
          <ac:spMkLst>
            <pc:docMk/>
            <pc:sldMk cId="3984772633" sldId="1430"/>
            <ac:spMk id="139" creationId="{8AE5E773-CEBF-49B4-A087-B2EBADF6639F}"/>
          </ac:spMkLst>
        </pc:spChg>
        <pc:spChg chg="mod">
          <ac:chgData name="Hamlet Markarian" userId="4926d2b407f31d77" providerId="LiveId" clId="{0C5E0C79-E7FE-4A1B-9CD7-46CA820D8F52}" dt="2020-03-06T12:21:42.720" v="1389" actId="692"/>
          <ac:spMkLst>
            <pc:docMk/>
            <pc:sldMk cId="3984772633" sldId="1430"/>
            <ac:spMk id="140" creationId="{DF16DB0D-177C-4203-BEC8-3689A4BC34BF}"/>
          </ac:spMkLst>
        </pc:spChg>
        <pc:spChg chg="mod">
          <ac:chgData name="Hamlet Markarian" userId="4926d2b407f31d77" providerId="LiveId" clId="{0C5E0C79-E7FE-4A1B-9CD7-46CA820D8F52}" dt="2020-03-06T12:21:42.720" v="1389" actId="692"/>
          <ac:spMkLst>
            <pc:docMk/>
            <pc:sldMk cId="3984772633" sldId="1430"/>
            <ac:spMk id="141" creationId="{43E2122F-1DC0-47CF-9253-F5E216851631}"/>
          </ac:spMkLst>
        </pc:spChg>
        <pc:spChg chg="mod">
          <ac:chgData name="Hamlet Markarian" userId="4926d2b407f31d77" providerId="LiveId" clId="{0C5E0C79-E7FE-4A1B-9CD7-46CA820D8F52}" dt="2020-03-06T12:21:42.720" v="1389" actId="692"/>
          <ac:spMkLst>
            <pc:docMk/>
            <pc:sldMk cId="3984772633" sldId="1430"/>
            <ac:spMk id="142" creationId="{889D36F2-9930-4897-874A-944ABC035942}"/>
          </ac:spMkLst>
        </pc:spChg>
        <pc:spChg chg="mod">
          <ac:chgData name="Hamlet Markarian" userId="4926d2b407f31d77" providerId="LiveId" clId="{0C5E0C79-E7FE-4A1B-9CD7-46CA820D8F52}" dt="2020-03-06T12:21:42.720" v="1389" actId="692"/>
          <ac:spMkLst>
            <pc:docMk/>
            <pc:sldMk cId="3984772633" sldId="1430"/>
            <ac:spMk id="143" creationId="{0EF9283E-74D1-4319-9515-C8FFAE791026}"/>
          </ac:spMkLst>
        </pc:spChg>
        <pc:spChg chg="mod">
          <ac:chgData name="Hamlet Markarian" userId="4926d2b407f31d77" providerId="LiveId" clId="{0C5E0C79-E7FE-4A1B-9CD7-46CA820D8F52}" dt="2020-03-06T12:21:42.720" v="1389" actId="692"/>
          <ac:spMkLst>
            <pc:docMk/>
            <pc:sldMk cId="3984772633" sldId="1430"/>
            <ac:spMk id="144" creationId="{D5638BE5-B72B-4E2E-AAAE-60E20BEB9D41}"/>
          </ac:spMkLst>
        </pc:spChg>
        <pc:spChg chg="mod">
          <ac:chgData name="Hamlet Markarian" userId="4926d2b407f31d77" providerId="LiveId" clId="{0C5E0C79-E7FE-4A1B-9CD7-46CA820D8F52}" dt="2020-03-06T12:21:42.720" v="1389" actId="692"/>
          <ac:spMkLst>
            <pc:docMk/>
            <pc:sldMk cId="3984772633" sldId="1430"/>
            <ac:spMk id="145" creationId="{967F16A8-F953-4FE9-AED1-4C951940A375}"/>
          </ac:spMkLst>
        </pc:spChg>
        <pc:spChg chg="mod">
          <ac:chgData name="Hamlet Markarian" userId="4926d2b407f31d77" providerId="LiveId" clId="{0C5E0C79-E7FE-4A1B-9CD7-46CA820D8F52}" dt="2020-03-06T12:21:42.720" v="1389" actId="692"/>
          <ac:spMkLst>
            <pc:docMk/>
            <pc:sldMk cId="3984772633" sldId="1430"/>
            <ac:spMk id="146" creationId="{1B387F61-10D4-48F7-AE73-AD43F4075876}"/>
          </ac:spMkLst>
        </pc:spChg>
        <pc:spChg chg="mod">
          <ac:chgData name="Hamlet Markarian" userId="4926d2b407f31d77" providerId="LiveId" clId="{0C5E0C79-E7FE-4A1B-9CD7-46CA820D8F52}" dt="2020-03-06T12:21:42.720" v="1389" actId="692"/>
          <ac:spMkLst>
            <pc:docMk/>
            <pc:sldMk cId="3984772633" sldId="1430"/>
            <ac:spMk id="147" creationId="{A1525AA7-CDFD-492C-B919-4006178904D3}"/>
          </ac:spMkLst>
        </pc:spChg>
        <pc:spChg chg="mod">
          <ac:chgData name="Hamlet Markarian" userId="4926d2b407f31d77" providerId="LiveId" clId="{0C5E0C79-E7FE-4A1B-9CD7-46CA820D8F52}" dt="2020-03-06T12:21:42.720" v="1389" actId="692"/>
          <ac:spMkLst>
            <pc:docMk/>
            <pc:sldMk cId="3984772633" sldId="1430"/>
            <ac:spMk id="148" creationId="{0591361A-83DE-48A8-AD5D-5CFCB8792F30}"/>
          </ac:spMkLst>
        </pc:spChg>
        <pc:spChg chg="mod">
          <ac:chgData name="Hamlet Markarian" userId="4926d2b407f31d77" providerId="LiveId" clId="{0C5E0C79-E7FE-4A1B-9CD7-46CA820D8F52}" dt="2020-03-06T12:21:42.720" v="1389" actId="692"/>
          <ac:spMkLst>
            <pc:docMk/>
            <pc:sldMk cId="3984772633" sldId="1430"/>
            <ac:spMk id="149" creationId="{1D16F8B7-472E-4BA0-A74F-A8F6D82F14A9}"/>
          </ac:spMkLst>
        </pc:spChg>
        <pc:spChg chg="add mod">
          <ac:chgData name="Hamlet Markarian" userId="4926d2b407f31d77" providerId="LiveId" clId="{0C5E0C79-E7FE-4A1B-9CD7-46CA820D8F52}" dt="2020-03-06T12:16:56.614" v="1320" actId="1076"/>
          <ac:spMkLst>
            <pc:docMk/>
            <pc:sldMk cId="3984772633" sldId="1430"/>
            <ac:spMk id="150" creationId="{7B5EC48A-2535-4A9D-AD7D-1CC57EFA70A0}"/>
          </ac:spMkLst>
        </pc:spChg>
        <pc:spChg chg="add mod">
          <ac:chgData name="Hamlet Markarian" userId="4926d2b407f31d77" providerId="LiveId" clId="{0C5E0C79-E7FE-4A1B-9CD7-46CA820D8F52}" dt="2020-03-06T12:16:29.904" v="1254" actId="207"/>
          <ac:spMkLst>
            <pc:docMk/>
            <pc:sldMk cId="3984772633" sldId="1430"/>
            <ac:spMk id="151" creationId="{2C5F5A15-3090-4309-80A6-46881E71A665}"/>
          </ac:spMkLst>
        </pc:spChg>
        <pc:spChg chg="add mod">
          <ac:chgData name="Hamlet Markarian" userId="4926d2b407f31d77" providerId="LiveId" clId="{0C5E0C79-E7FE-4A1B-9CD7-46CA820D8F52}" dt="2020-03-06T12:16:29.904" v="1254" actId="207"/>
          <ac:spMkLst>
            <pc:docMk/>
            <pc:sldMk cId="3984772633" sldId="1430"/>
            <ac:spMk id="152" creationId="{D13C1ABB-562F-419B-9865-4B0F017ADDA8}"/>
          </ac:spMkLst>
        </pc:spChg>
        <pc:spChg chg="add mod">
          <ac:chgData name="Hamlet Markarian" userId="4926d2b407f31d77" providerId="LiveId" clId="{0C5E0C79-E7FE-4A1B-9CD7-46CA820D8F52}" dt="2020-03-06T12:16:29.904" v="1254" actId="207"/>
          <ac:spMkLst>
            <pc:docMk/>
            <pc:sldMk cId="3984772633" sldId="1430"/>
            <ac:spMk id="153" creationId="{CB06D941-5F64-489A-99E6-222E27B80513}"/>
          </ac:spMkLst>
        </pc:spChg>
        <pc:spChg chg="add mod">
          <ac:chgData name="Hamlet Markarian" userId="4926d2b407f31d77" providerId="LiveId" clId="{0C5E0C79-E7FE-4A1B-9CD7-46CA820D8F52}" dt="2020-03-06T12:16:29.904" v="1254" actId="207"/>
          <ac:spMkLst>
            <pc:docMk/>
            <pc:sldMk cId="3984772633" sldId="1430"/>
            <ac:spMk id="154" creationId="{6007BECA-6AF2-47D7-86B3-E3E08C242493}"/>
          </ac:spMkLst>
        </pc:spChg>
        <pc:spChg chg="add mod">
          <ac:chgData name="Hamlet Markarian" userId="4926d2b407f31d77" providerId="LiveId" clId="{0C5E0C79-E7FE-4A1B-9CD7-46CA820D8F52}" dt="2020-03-06T12:17:01.120" v="1321" actId="1076"/>
          <ac:spMkLst>
            <pc:docMk/>
            <pc:sldMk cId="3984772633" sldId="1430"/>
            <ac:spMk id="155" creationId="{091DBD52-804D-400A-90EE-9B7078B22644}"/>
          </ac:spMkLst>
        </pc:spChg>
        <pc:spChg chg="add mod">
          <ac:chgData name="Hamlet Markarian" userId="4926d2b407f31d77" providerId="LiveId" clId="{0C5E0C79-E7FE-4A1B-9CD7-46CA820D8F52}" dt="2020-03-06T12:16:29.904" v="1254" actId="207"/>
          <ac:spMkLst>
            <pc:docMk/>
            <pc:sldMk cId="3984772633" sldId="1430"/>
            <ac:spMk id="156" creationId="{7E271555-5EB1-4063-8369-CF54AFB0D0A9}"/>
          </ac:spMkLst>
        </pc:spChg>
        <pc:spChg chg="add mod">
          <ac:chgData name="Hamlet Markarian" userId="4926d2b407f31d77" providerId="LiveId" clId="{0C5E0C79-E7FE-4A1B-9CD7-46CA820D8F52}" dt="2020-03-06T12:16:29.904" v="1254" actId="207"/>
          <ac:spMkLst>
            <pc:docMk/>
            <pc:sldMk cId="3984772633" sldId="1430"/>
            <ac:spMk id="157" creationId="{6D0C29EB-090A-42C8-B046-6C07B4AE9668}"/>
          </ac:spMkLst>
        </pc:spChg>
        <pc:spChg chg="add mod">
          <ac:chgData name="Hamlet Markarian" userId="4926d2b407f31d77" providerId="LiveId" clId="{0C5E0C79-E7FE-4A1B-9CD7-46CA820D8F52}" dt="2020-03-06T12:16:29.904" v="1254" actId="207"/>
          <ac:spMkLst>
            <pc:docMk/>
            <pc:sldMk cId="3984772633" sldId="1430"/>
            <ac:spMk id="158" creationId="{06B359DA-C81B-4D6C-A57E-A15E2234A64D}"/>
          </ac:spMkLst>
        </pc:spChg>
        <pc:spChg chg="add mod ord">
          <ac:chgData name="Hamlet Markarian" userId="4926d2b407f31d77" providerId="LiveId" clId="{0C5E0C79-E7FE-4A1B-9CD7-46CA820D8F52}" dt="2020-03-06T12:27:08.137" v="1492" actId="12789"/>
          <ac:spMkLst>
            <pc:docMk/>
            <pc:sldMk cId="3984772633" sldId="1430"/>
            <ac:spMk id="159" creationId="{DCDE207D-DC13-42A8-BB6D-507E8B4B65E6}"/>
          </ac:spMkLst>
        </pc:spChg>
        <pc:spChg chg="add mod">
          <ac:chgData name="Hamlet Markarian" userId="4926d2b407f31d77" providerId="LiveId" clId="{0C5E0C79-E7FE-4A1B-9CD7-46CA820D8F52}" dt="2020-03-06T12:20:44.878" v="1368" actId="1076"/>
          <ac:spMkLst>
            <pc:docMk/>
            <pc:sldMk cId="3984772633" sldId="1430"/>
            <ac:spMk id="160" creationId="{25AB901B-B9A3-45C1-97FC-23671BC28364}"/>
          </ac:spMkLst>
        </pc:spChg>
        <pc:spChg chg="add mod">
          <ac:chgData name="Hamlet Markarian" userId="4926d2b407f31d77" providerId="LiveId" clId="{0C5E0C79-E7FE-4A1B-9CD7-46CA820D8F52}" dt="2020-03-06T12:26:37.700" v="1486" actId="1035"/>
          <ac:spMkLst>
            <pc:docMk/>
            <pc:sldMk cId="3984772633" sldId="1430"/>
            <ac:spMk id="164" creationId="{97D03358-4D8E-4A51-B276-C5AB9E58C940}"/>
          </ac:spMkLst>
        </pc:spChg>
        <pc:spChg chg="add mod">
          <ac:chgData name="Hamlet Markarian" userId="4926d2b407f31d77" providerId="LiveId" clId="{0C5E0C79-E7FE-4A1B-9CD7-46CA820D8F52}" dt="2020-03-06T12:26:37.700" v="1486" actId="1035"/>
          <ac:spMkLst>
            <pc:docMk/>
            <pc:sldMk cId="3984772633" sldId="1430"/>
            <ac:spMk id="165" creationId="{73E1A906-2628-4409-990A-DD79F4FBE809}"/>
          </ac:spMkLst>
        </pc:spChg>
        <pc:spChg chg="add mod">
          <ac:chgData name="Hamlet Markarian" userId="4926d2b407f31d77" providerId="LiveId" clId="{0C5E0C79-E7FE-4A1B-9CD7-46CA820D8F52}" dt="2020-03-06T12:26:37.700" v="1486" actId="1035"/>
          <ac:spMkLst>
            <pc:docMk/>
            <pc:sldMk cId="3984772633" sldId="1430"/>
            <ac:spMk id="166" creationId="{5E1AEF8D-9A0C-4F60-8B6E-8B925C31834C}"/>
          </ac:spMkLst>
        </pc:spChg>
        <pc:spChg chg="add mod">
          <ac:chgData name="Hamlet Markarian" userId="4926d2b407f31d77" providerId="LiveId" clId="{0C5E0C79-E7FE-4A1B-9CD7-46CA820D8F52}" dt="2020-03-06T12:26:37.700" v="1486" actId="1035"/>
          <ac:spMkLst>
            <pc:docMk/>
            <pc:sldMk cId="3984772633" sldId="1430"/>
            <ac:spMk id="167" creationId="{501D2A84-83B1-402F-8C70-52104AB73381}"/>
          </ac:spMkLst>
        </pc:spChg>
        <pc:spChg chg="add mod">
          <ac:chgData name="Hamlet Markarian" userId="4926d2b407f31d77" providerId="LiveId" clId="{0C5E0C79-E7FE-4A1B-9CD7-46CA820D8F52}" dt="2020-03-06T12:26:37.700" v="1486" actId="1035"/>
          <ac:spMkLst>
            <pc:docMk/>
            <pc:sldMk cId="3984772633" sldId="1430"/>
            <ac:spMk id="168" creationId="{C5F9F3BA-FDB5-46B9-9C25-A85A43A8B61C}"/>
          </ac:spMkLst>
        </pc:spChg>
        <pc:grpChg chg="add mod ord">
          <ac:chgData name="Hamlet Markarian" userId="4926d2b407f31d77" providerId="LiveId" clId="{0C5E0C79-E7FE-4A1B-9CD7-46CA820D8F52}" dt="2020-03-06T12:17:39.034" v="1329" actId="167"/>
          <ac:grpSpMkLst>
            <pc:docMk/>
            <pc:sldMk cId="3984772633" sldId="1430"/>
            <ac:grpSpMk id="11" creationId="{F0CA77C3-3DA6-49F5-AF2D-8C933D8FEE2E}"/>
          </ac:grpSpMkLst>
        </pc:grpChg>
        <pc:graphicFrameChg chg="del">
          <ac:chgData name="Hamlet Markarian" userId="4926d2b407f31d77" providerId="LiveId" clId="{0C5E0C79-E7FE-4A1B-9CD7-46CA820D8F52}" dt="2020-03-06T12:13:19.199" v="1228" actId="478"/>
          <ac:graphicFrameMkLst>
            <pc:docMk/>
            <pc:sldMk cId="3984772633" sldId="1430"/>
            <ac:graphicFrameMk id="22" creationId="{3670056D-D916-4BB8-8647-6142CDDCD91C}"/>
          </ac:graphicFrameMkLst>
        </pc:graphicFrameChg>
        <pc:picChg chg="add del mod">
          <ac:chgData name="Hamlet Markarian" userId="4926d2b407f31d77" providerId="LiveId" clId="{0C5E0C79-E7FE-4A1B-9CD7-46CA820D8F52}" dt="2020-03-06T12:20:25.970" v="1363" actId="478"/>
          <ac:picMkLst>
            <pc:docMk/>
            <pc:sldMk cId="3984772633" sldId="1430"/>
            <ac:picMk id="10" creationId="{99F9915C-0973-4DD6-A0A6-A73599FF78C2}"/>
          </ac:picMkLst>
        </pc:picChg>
        <pc:picChg chg="mod">
          <ac:chgData name="Hamlet Markarian" userId="4926d2b407f31d77" providerId="LiveId" clId="{0C5E0C79-E7FE-4A1B-9CD7-46CA820D8F52}" dt="2020-03-06T12:14:36.046" v="1233" actId="207"/>
          <ac:picMkLst>
            <pc:docMk/>
            <pc:sldMk cId="3984772633" sldId="1430"/>
            <ac:picMk id="16" creationId="{E43002BD-C1DD-4C11-AA19-23F9CFE755D4}"/>
          </ac:picMkLst>
        </pc:picChg>
        <pc:picChg chg="add del mod">
          <ac:chgData name="Hamlet Markarian" userId="4926d2b407f31d77" providerId="LiveId" clId="{0C5E0C79-E7FE-4A1B-9CD7-46CA820D8F52}" dt="2020-03-06T12:20:27.249" v="1364" actId="478"/>
          <ac:picMkLst>
            <pc:docMk/>
            <pc:sldMk cId="3984772633" sldId="1430"/>
            <ac:picMk id="161" creationId="{F9673732-A0FD-440A-8476-217D0E4B1831}"/>
          </ac:picMkLst>
        </pc:picChg>
        <pc:cxnChg chg="add del mod">
          <ac:chgData name="Hamlet Markarian" userId="4926d2b407f31d77" providerId="LiveId" clId="{0C5E0C79-E7FE-4A1B-9CD7-46CA820D8F52}" dt="2020-03-06T12:19:53.005" v="1354" actId="478"/>
          <ac:cxnSpMkLst>
            <pc:docMk/>
            <pc:sldMk cId="3984772633" sldId="1430"/>
            <ac:cxnSpMk id="5" creationId="{77E2B9F9-6596-463F-9D02-D1BB28EDB6AA}"/>
          </ac:cxnSpMkLst>
        </pc:cxnChg>
        <pc:cxnChg chg="add mod">
          <ac:chgData name="Hamlet Markarian" userId="4926d2b407f31d77" providerId="LiveId" clId="{0C5E0C79-E7FE-4A1B-9CD7-46CA820D8F52}" dt="2020-03-06T12:27:08.137" v="1492" actId="12789"/>
          <ac:cxnSpMkLst>
            <pc:docMk/>
            <pc:sldMk cId="3984772633" sldId="1430"/>
            <ac:cxnSpMk id="162" creationId="{E6B2F531-8A7B-490C-A9BC-B00BD56E2D61}"/>
          </ac:cxnSpMkLst>
        </pc:cxnChg>
      </pc:sldChg>
      <pc:sldChg chg="addSp delSp modSp add ord">
        <pc:chgData name="Hamlet Markarian" userId="4926d2b407f31d77" providerId="LiveId" clId="{0C5E0C79-E7FE-4A1B-9CD7-46CA820D8F52}" dt="2020-03-10T08:49:13.317" v="2539" actId="1037"/>
        <pc:sldMkLst>
          <pc:docMk/>
          <pc:sldMk cId="252279876" sldId="1431"/>
        </pc:sldMkLst>
        <pc:spChg chg="add mod">
          <ac:chgData name="Hamlet Markarian" userId="4926d2b407f31d77" providerId="LiveId" clId="{0C5E0C79-E7FE-4A1B-9CD7-46CA820D8F52}" dt="2020-03-10T06:19:22.608" v="1620" actId="1038"/>
          <ac:spMkLst>
            <pc:docMk/>
            <pc:sldMk cId="252279876" sldId="1431"/>
            <ac:spMk id="3" creationId="{332481ED-EF40-4D8C-9150-40078E754711}"/>
          </ac:spMkLst>
        </pc:spChg>
        <pc:spChg chg="mod">
          <ac:chgData name="Hamlet Markarian" userId="4926d2b407f31d77" providerId="LiveId" clId="{0C5E0C79-E7FE-4A1B-9CD7-46CA820D8F52}" dt="2020-03-10T08:49:13.317" v="2539" actId="1037"/>
          <ac:spMkLst>
            <pc:docMk/>
            <pc:sldMk cId="252279876" sldId="1431"/>
            <ac:spMk id="20" creationId="{2F2415B0-F1C4-4313-9038-A3884674CC46}"/>
          </ac:spMkLst>
        </pc:spChg>
        <pc:spChg chg="add mod">
          <ac:chgData name="Hamlet Markarian" userId="4926d2b407f31d77" providerId="LiveId" clId="{0C5E0C79-E7FE-4A1B-9CD7-46CA820D8F52}" dt="2020-03-10T06:32:13.898" v="1634" actId="1036"/>
          <ac:spMkLst>
            <pc:docMk/>
            <pc:sldMk cId="252279876" sldId="1431"/>
            <ac:spMk id="21" creationId="{3336E34E-6AAC-4C9B-97F6-B54899BFE007}"/>
          </ac:spMkLst>
        </pc:spChg>
        <pc:spChg chg="add mod">
          <ac:chgData name="Hamlet Markarian" userId="4926d2b407f31d77" providerId="LiveId" clId="{0C5E0C79-E7FE-4A1B-9CD7-46CA820D8F52}" dt="2020-03-10T06:32:13.898" v="1634" actId="1036"/>
          <ac:spMkLst>
            <pc:docMk/>
            <pc:sldMk cId="252279876" sldId="1431"/>
            <ac:spMk id="22" creationId="{BF3B4B33-6D28-4617-BB76-745DD30197C8}"/>
          </ac:spMkLst>
        </pc:spChg>
        <pc:spChg chg="mod">
          <ac:chgData name="Hamlet Markarian" userId="4926d2b407f31d77" providerId="LiveId" clId="{0C5E0C79-E7FE-4A1B-9CD7-46CA820D8F52}" dt="2020-03-10T06:19:52.145" v="1621" actId="1035"/>
          <ac:spMkLst>
            <pc:docMk/>
            <pc:sldMk cId="252279876" sldId="1431"/>
            <ac:spMk id="34" creationId="{1E317A01-FD95-4C26-88B8-CAD177DA4158}"/>
          </ac:spMkLst>
        </pc:spChg>
        <pc:spChg chg="mod">
          <ac:chgData name="Hamlet Markarian" userId="4926d2b407f31d77" providerId="LiveId" clId="{0C5E0C79-E7FE-4A1B-9CD7-46CA820D8F52}" dt="2020-03-10T06:19:52.145" v="1621" actId="1035"/>
          <ac:spMkLst>
            <pc:docMk/>
            <pc:sldMk cId="252279876" sldId="1431"/>
            <ac:spMk id="35" creationId="{190B9BFC-6BC0-4BE5-958D-BAA8DB2437A5}"/>
          </ac:spMkLst>
        </pc:spChg>
        <pc:spChg chg="mod">
          <ac:chgData name="Hamlet Markarian" userId="4926d2b407f31d77" providerId="LiveId" clId="{0C5E0C79-E7FE-4A1B-9CD7-46CA820D8F52}" dt="2020-03-10T06:32:13.898" v="1634" actId="1036"/>
          <ac:spMkLst>
            <pc:docMk/>
            <pc:sldMk cId="252279876" sldId="1431"/>
            <ac:spMk id="38" creationId="{443C576B-6EC5-4E48-84A3-515AE1DE354E}"/>
          </ac:spMkLst>
        </pc:spChg>
        <pc:spChg chg="mod">
          <ac:chgData name="Hamlet Markarian" userId="4926d2b407f31d77" providerId="LiveId" clId="{0C5E0C79-E7FE-4A1B-9CD7-46CA820D8F52}" dt="2020-03-10T06:18:40.083" v="1607" actId="242"/>
          <ac:spMkLst>
            <pc:docMk/>
            <pc:sldMk cId="252279876" sldId="1431"/>
            <ac:spMk id="40" creationId="{2F0022BE-3EA9-44E4-9EEF-6726F27DA281}"/>
          </ac:spMkLst>
        </pc:spChg>
        <pc:spChg chg="del mod">
          <ac:chgData name="Hamlet Markarian" userId="4926d2b407f31d77" providerId="LiveId" clId="{0C5E0C79-E7FE-4A1B-9CD7-46CA820D8F52}" dt="2020-03-10T06:14:44.664" v="1544" actId="478"/>
          <ac:spMkLst>
            <pc:docMk/>
            <pc:sldMk cId="252279876" sldId="1431"/>
            <ac:spMk id="56" creationId="{DE80960B-EC1E-46D1-AB2A-0832065A4F9D}"/>
          </ac:spMkLst>
        </pc:spChg>
        <pc:spChg chg="mod">
          <ac:chgData name="Hamlet Markarian" userId="4926d2b407f31d77" providerId="LiveId" clId="{0C5E0C79-E7FE-4A1B-9CD7-46CA820D8F52}" dt="2020-03-10T06:32:13.898" v="1634" actId="1036"/>
          <ac:spMkLst>
            <pc:docMk/>
            <pc:sldMk cId="252279876" sldId="1431"/>
            <ac:spMk id="57" creationId="{DA83D2FE-257D-49A5-AD59-BC47BE764EE0}"/>
          </ac:spMkLst>
        </pc:spChg>
        <pc:spChg chg="mod">
          <ac:chgData name="Hamlet Markarian" userId="4926d2b407f31d77" providerId="LiveId" clId="{0C5E0C79-E7FE-4A1B-9CD7-46CA820D8F52}" dt="2020-03-10T06:32:13.898" v="1634" actId="1036"/>
          <ac:spMkLst>
            <pc:docMk/>
            <pc:sldMk cId="252279876" sldId="1431"/>
            <ac:spMk id="60" creationId="{9A795D9B-03DC-4A53-B3BB-2343CD6AF235}"/>
          </ac:spMkLst>
        </pc:spChg>
        <pc:spChg chg="del mod">
          <ac:chgData name="Hamlet Markarian" userId="4926d2b407f31d77" providerId="LiveId" clId="{0C5E0C79-E7FE-4A1B-9CD7-46CA820D8F52}" dt="2020-03-10T06:14:44.664" v="1544" actId="478"/>
          <ac:spMkLst>
            <pc:docMk/>
            <pc:sldMk cId="252279876" sldId="1431"/>
            <ac:spMk id="63" creationId="{C34A2826-8090-43E8-ABDD-73EA712D351C}"/>
          </ac:spMkLst>
        </pc:spChg>
        <pc:spChg chg="mod">
          <ac:chgData name="Hamlet Markarian" userId="4926d2b407f31d77" providerId="LiveId" clId="{0C5E0C79-E7FE-4A1B-9CD7-46CA820D8F52}" dt="2020-03-10T06:32:13.898" v="1634" actId="1036"/>
          <ac:spMkLst>
            <pc:docMk/>
            <pc:sldMk cId="252279876" sldId="1431"/>
            <ac:spMk id="64" creationId="{14C2F48F-802E-43D3-842A-22AA4CEF535C}"/>
          </ac:spMkLst>
        </pc:spChg>
        <pc:picChg chg="mod">
          <ac:chgData name="Hamlet Markarian" userId="4926d2b407f31d77" providerId="LiveId" clId="{0C5E0C79-E7FE-4A1B-9CD7-46CA820D8F52}" dt="2020-03-10T06:19:52.145" v="1621" actId="1035"/>
          <ac:picMkLst>
            <pc:docMk/>
            <pc:sldMk cId="252279876" sldId="1431"/>
            <ac:picMk id="4" creationId="{0DCC658E-C1BC-4A79-B2DB-0B2B957CFB47}"/>
          </ac:picMkLst>
        </pc:picChg>
        <pc:picChg chg="mod">
          <ac:chgData name="Hamlet Markarian" userId="4926d2b407f31d77" providerId="LiveId" clId="{0C5E0C79-E7FE-4A1B-9CD7-46CA820D8F52}" dt="2020-03-10T06:10:47.335" v="1500" actId="207"/>
          <ac:picMkLst>
            <pc:docMk/>
            <pc:sldMk cId="252279876" sldId="1431"/>
            <ac:picMk id="16" creationId="{E43002BD-C1DD-4C11-AA19-23F9CFE755D4}"/>
          </ac:picMkLst>
        </pc:picChg>
        <pc:picChg chg="mod">
          <ac:chgData name="Hamlet Markarian" userId="4926d2b407f31d77" providerId="LiveId" clId="{0C5E0C79-E7FE-4A1B-9CD7-46CA820D8F52}" dt="2020-03-10T06:32:13.898" v="1634" actId="1036"/>
          <ac:picMkLst>
            <pc:docMk/>
            <pc:sldMk cId="252279876" sldId="1431"/>
            <ac:picMk id="41" creationId="{E71CC29F-4F50-461A-9031-CCC533EA16A5}"/>
          </ac:picMkLst>
        </pc:picChg>
        <pc:picChg chg="mod">
          <ac:chgData name="Hamlet Markarian" userId="4926d2b407f31d77" providerId="LiveId" clId="{0C5E0C79-E7FE-4A1B-9CD7-46CA820D8F52}" dt="2020-03-10T06:18:39.546" v="1606" actId="12789"/>
          <ac:picMkLst>
            <pc:docMk/>
            <pc:sldMk cId="252279876" sldId="1431"/>
            <ac:picMk id="43" creationId="{DDAEAB09-B344-4014-985B-092D925BC93A}"/>
          </ac:picMkLst>
        </pc:picChg>
        <pc:picChg chg="mod">
          <ac:chgData name="Hamlet Markarian" userId="4926d2b407f31d77" providerId="LiveId" clId="{0C5E0C79-E7FE-4A1B-9CD7-46CA820D8F52}" dt="2020-03-10T06:32:13.898" v="1634" actId="1036"/>
          <ac:picMkLst>
            <pc:docMk/>
            <pc:sldMk cId="252279876" sldId="1431"/>
            <ac:picMk id="58" creationId="{B277B0B3-8BBB-4F09-9E93-EABF8B24BB61}"/>
          </ac:picMkLst>
        </pc:picChg>
        <pc:picChg chg="mod">
          <ac:chgData name="Hamlet Markarian" userId="4926d2b407f31d77" providerId="LiveId" clId="{0C5E0C79-E7FE-4A1B-9CD7-46CA820D8F52}" dt="2020-03-10T06:32:13.898" v="1634" actId="1036"/>
          <ac:picMkLst>
            <pc:docMk/>
            <pc:sldMk cId="252279876" sldId="1431"/>
            <ac:picMk id="61" creationId="{FF1C8158-907F-40CF-8F78-0F34E26D855D}"/>
          </ac:picMkLst>
        </pc:picChg>
        <pc:picChg chg="mod">
          <ac:chgData name="Hamlet Markarian" userId="4926d2b407f31d77" providerId="LiveId" clId="{0C5E0C79-E7FE-4A1B-9CD7-46CA820D8F52}" dt="2020-03-10T06:32:13.898" v="1634" actId="1036"/>
          <ac:picMkLst>
            <pc:docMk/>
            <pc:sldMk cId="252279876" sldId="1431"/>
            <ac:picMk id="65" creationId="{7E9C1501-6728-44BB-9FF8-64E4DD815BEB}"/>
          </ac:picMkLst>
        </pc:picChg>
        <pc:cxnChg chg="add mod">
          <ac:chgData name="Hamlet Markarian" userId="4926d2b407f31d77" providerId="LiveId" clId="{0C5E0C79-E7FE-4A1B-9CD7-46CA820D8F52}" dt="2020-03-10T06:31:58.321" v="1632" actId="1582"/>
          <ac:cxnSpMkLst>
            <pc:docMk/>
            <pc:sldMk cId="252279876" sldId="1431"/>
            <ac:cxnSpMk id="6" creationId="{D4AA99E5-A067-4A50-BC17-712CE8916649}"/>
          </ac:cxnSpMkLst>
        </pc:cxnChg>
      </pc:sldChg>
      <pc:sldChg chg="addSp delSp modSp add delAnim modAnim">
        <pc:chgData name="Hamlet Markarian" userId="4926d2b407f31d77" providerId="LiveId" clId="{0C5E0C79-E7FE-4A1B-9CD7-46CA820D8F52}" dt="2020-03-10T09:50:38.036" v="3280"/>
        <pc:sldMkLst>
          <pc:docMk/>
          <pc:sldMk cId="199980575" sldId="1432"/>
        </pc:sldMkLst>
        <pc:spChg chg="del">
          <ac:chgData name="Hamlet Markarian" userId="4926d2b407f31d77" providerId="LiveId" clId="{0C5E0C79-E7FE-4A1B-9CD7-46CA820D8F52}" dt="2020-03-10T06:40:38.896" v="1636" actId="478"/>
          <ac:spMkLst>
            <pc:docMk/>
            <pc:sldMk cId="199980575" sldId="1432"/>
            <ac:spMk id="3" creationId="{332481ED-EF40-4D8C-9150-40078E754711}"/>
          </ac:spMkLst>
        </pc:spChg>
        <pc:spChg chg="mod">
          <ac:chgData name="Hamlet Markarian" userId="4926d2b407f31d77" providerId="LiveId" clId="{0C5E0C79-E7FE-4A1B-9CD7-46CA820D8F52}" dt="2020-03-10T07:42:27.055" v="1843" actId="1076"/>
          <ac:spMkLst>
            <pc:docMk/>
            <pc:sldMk cId="199980575" sldId="1432"/>
            <ac:spMk id="19" creationId="{42101231-1855-46EE-A3D9-B84E75ACB56A}"/>
          </ac:spMkLst>
        </pc:spChg>
        <pc:spChg chg="mod">
          <ac:chgData name="Hamlet Markarian" userId="4926d2b407f31d77" providerId="LiveId" clId="{0C5E0C79-E7FE-4A1B-9CD7-46CA820D8F52}" dt="2020-03-10T08:48:11.943" v="2429" actId="1037"/>
          <ac:spMkLst>
            <pc:docMk/>
            <pc:sldMk cId="199980575" sldId="1432"/>
            <ac:spMk id="20" creationId="{2F2415B0-F1C4-4313-9038-A3884674CC46}"/>
          </ac:spMkLst>
        </pc:spChg>
        <pc:spChg chg="del">
          <ac:chgData name="Hamlet Markarian" userId="4926d2b407f31d77" providerId="LiveId" clId="{0C5E0C79-E7FE-4A1B-9CD7-46CA820D8F52}" dt="2020-03-10T06:40:38.896" v="1636" actId="478"/>
          <ac:spMkLst>
            <pc:docMk/>
            <pc:sldMk cId="199980575" sldId="1432"/>
            <ac:spMk id="21" creationId="{3336E34E-6AAC-4C9B-97F6-B54899BFE007}"/>
          </ac:spMkLst>
        </pc:spChg>
        <pc:spChg chg="del">
          <ac:chgData name="Hamlet Markarian" userId="4926d2b407f31d77" providerId="LiveId" clId="{0C5E0C79-E7FE-4A1B-9CD7-46CA820D8F52}" dt="2020-03-10T06:40:38.896" v="1636" actId="478"/>
          <ac:spMkLst>
            <pc:docMk/>
            <pc:sldMk cId="199980575" sldId="1432"/>
            <ac:spMk id="22" creationId="{BF3B4B33-6D28-4617-BB76-745DD30197C8}"/>
          </ac:spMkLst>
        </pc:spChg>
        <pc:spChg chg="add mod ord">
          <ac:chgData name="Hamlet Markarian" userId="4926d2b407f31d77" providerId="LiveId" clId="{0C5E0C79-E7FE-4A1B-9CD7-46CA820D8F52}" dt="2020-03-10T07:29:36.035" v="1746" actId="1076"/>
          <ac:spMkLst>
            <pc:docMk/>
            <pc:sldMk cId="199980575" sldId="1432"/>
            <ac:spMk id="23" creationId="{5F9B673B-4C0A-4DCA-96FA-29514458E4C1}"/>
          </ac:spMkLst>
        </pc:spChg>
        <pc:spChg chg="add mod ord">
          <ac:chgData name="Hamlet Markarian" userId="4926d2b407f31d77" providerId="LiveId" clId="{0C5E0C79-E7FE-4A1B-9CD7-46CA820D8F52}" dt="2020-03-10T07:29:36.035" v="1746" actId="1076"/>
          <ac:spMkLst>
            <pc:docMk/>
            <pc:sldMk cId="199980575" sldId="1432"/>
            <ac:spMk id="24" creationId="{466DFBFD-7C41-4EDB-8465-B7C45FDB47AE}"/>
          </ac:spMkLst>
        </pc:spChg>
        <pc:spChg chg="add mod ord">
          <ac:chgData name="Hamlet Markarian" userId="4926d2b407f31d77" providerId="LiveId" clId="{0C5E0C79-E7FE-4A1B-9CD7-46CA820D8F52}" dt="2020-03-10T07:29:36.035" v="1746" actId="1076"/>
          <ac:spMkLst>
            <pc:docMk/>
            <pc:sldMk cId="199980575" sldId="1432"/>
            <ac:spMk id="25" creationId="{2423AA9D-0E3B-4EB9-9330-AB55B8E7A63C}"/>
          </ac:spMkLst>
        </pc:spChg>
        <pc:spChg chg="add mod ord">
          <ac:chgData name="Hamlet Markarian" userId="4926d2b407f31d77" providerId="LiveId" clId="{0C5E0C79-E7FE-4A1B-9CD7-46CA820D8F52}" dt="2020-03-10T07:29:36.035" v="1746" actId="1076"/>
          <ac:spMkLst>
            <pc:docMk/>
            <pc:sldMk cId="199980575" sldId="1432"/>
            <ac:spMk id="26" creationId="{EAFE4C35-526C-43AF-86AB-FFE975793670}"/>
          </ac:spMkLst>
        </pc:spChg>
        <pc:spChg chg="add mod ord">
          <ac:chgData name="Hamlet Markarian" userId="4926d2b407f31d77" providerId="LiveId" clId="{0C5E0C79-E7FE-4A1B-9CD7-46CA820D8F52}" dt="2020-03-10T07:34:34.607" v="1765" actId="1076"/>
          <ac:spMkLst>
            <pc:docMk/>
            <pc:sldMk cId="199980575" sldId="1432"/>
            <ac:spMk id="27" creationId="{3A725CD2-8F2C-47DF-AC34-829D44B9C6C3}"/>
          </ac:spMkLst>
        </pc:spChg>
        <pc:spChg chg="add mod ord">
          <ac:chgData name="Hamlet Markarian" userId="4926d2b407f31d77" providerId="LiveId" clId="{0C5E0C79-E7FE-4A1B-9CD7-46CA820D8F52}" dt="2020-03-10T07:29:36.035" v="1746" actId="1076"/>
          <ac:spMkLst>
            <pc:docMk/>
            <pc:sldMk cId="199980575" sldId="1432"/>
            <ac:spMk id="28" creationId="{A8610093-4295-41E7-A0F4-2FFB6A1377E5}"/>
          </ac:spMkLst>
        </pc:spChg>
        <pc:spChg chg="del">
          <ac:chgData name="Hamlet Markarian" userId="4926d2b407f31d77" providerId="LiveId" clId="{0C5E0C79-E7FE-4A1B-9CD7-46CA820D8F52}" dt="2020-03-10T06:40:38.896" v="1636" actId="478"/>
          <ac:spMkLst>
            <pc:docMk/>
            <pc:sldMk cId="199980575" sldId="1432"/>
            <ac:spMk id="34" creationId="{1E317A01-FD95-4C26-88B8-CAD177DA4158}"/>
          </ac:spMkLst>
        </pc:spChg>
        <pc:spChg chg="del">
          <ac:chgData name="Hamlet Markarian" userId="4926d2b407f31d77" providerId="LiveId" clId="{0C5E0C79-E7FE-4A1B-9CD7-46CA820D8F52}" dt="2020-03-10T06:40:38.896" v="1636" actId="478"/>
          <ac:spMkLst>
            <pc:docMk/>
            <pc:sldMk cId="199980575" sldId="1432"/>
            <ac:spMk id="35" creationId="{190B9BFC-6BC0-4BE5-958D-BAA8DB2437A5}"/>
          </ac:spMkLst>
        </pc:spChg>
        <pc:spChg chg="del">
          <ac:chgData name="Hamlet Markarian" userId="4926d2b407f31d77" providerId="LiveId" clId="{0C5E0C79-E7FE-4A1B-9CD7-46CA820D8F52}" dt="2020-03-10T06:40:38.896" v="1636" actId="478"/>
          <ac:spMkLst>
            <pc:docMk/>
            <pc:sldMk cId="199980575" sldId="1432"/>
            <ac:spMk id="38" creationId="{443C576B-6EC5-4E48-84A3-515AE1DE354E}"/>
          </ac:spMkLst>
        </pc:spChg>
        <pc:spChg chg="del">
          <ac:chgData name="Hamlet Markarian" userId="4926d2b407f31d77" providerId="LiveId" clId="{0C5E0C79-E7FE-4A1B-9CD7-46CA820D8F52}" dt="2020-03-10T06:40:38.896" v="1636" actId="478"/>
          <ac:spMkLst>
            <pc:docMk/>
            <pc:sldMk cId="199980575" sldId="1432"/>
            <ac:spMk id="40" creationId="{2F0022BE-3EA9-44E4-9EEF-6726F27DA281}"/>
          </ac:spMkLst>
        </pc:spChg>
        <pc:spChg chg="add mod">
          <ac:chgData name="Hamlet Markarian" userId="4926d2b407f31d77" providerId="LiveId" clId="{0C5E0C79-E7FE-4A1B-9CD7-46CA820D8F52}" dt="2020-03-10T07:29:36.035" v="1746" actId="1076"/>
          <ac:spMkLst>
            <pc:docMk/>
            <pc:sldMk cId="199980575" sldId="1432"/>
            <ac:spMk id="46" creationId="{141ED2ED-04E4-49AA-A7FD-663986332A5F}"/>
          </ac:spMkLst>
        </pc:spChg>
        <pc:spChg chg="add mod">
          <ac:chgData name="Hamlet Markarian" userId="4926d2b407f31d77" providerId="LiveId" clId="{0C5E0C79-E7FE-4A1B-9CD7-46CA820D8F52}" dt="2020-03-10T07:29:36.035" v="1746" actId="1076"/>
          <ac:spMkLst>
            <pc:docMk/>
            <pc:sldMk cId="199980575" sldId="1432"/>
            <ac:spMk id="47" creationId="{98AEDFCA-B93C-415A-9D86-AE7E39309930}"/>
          </ac:spMkLst>
        </pc:spChg>
        <pc:spChg chg="add mod">
          <ac:chgData name="Hamlet Markarian" userId="4926d2b407f31d77" providerId="LiveId" clId="{0C5E0C79-E7FE-4A1B-9CD7-46CA820D8F52}" dt="2020-03-10T07:29:36.035" v="1746" actId="1076"/>
          <ac:spMkLst>
            <pc:docMk/>
            <pc:sldMk cId="199980575" sldId="1432"/>
            <ac:spMk id="48" creationId="{FBEA66C5-19D3-42A1-8DEE-87D94E9F5D0C}"/>
          </ac:spMkLst>
        </pc:spChg>
        <pc:spChg chg="add mod">
          <ac:chgData name="Hamlet Markarian" userId="4926d2b407f31d77" providerId="LiveId" clId="{0C5E0C79-E7FE-4A1B-9CD7-46CA820D8F52}" dt="2020-03-10T07:29:36.035" v="1746" actId="1076"/>
          <ac:spMkLst>
            <pc:docMk/>
            <pc:sldMk cId="199980575" sldId="1432"/>
            <ac:spMk id="49" creationId="{B98396F6-0397-4EB4-862C-DAFF2AEA9155}"/>
          </ac:spMkLst>
        </pc:spChg>
        <pc:spChg chg="add mod">
          <ac:chgData name="Hamlet Markarian" userId="4926d2b407f31d77" providerId="LiveId" clId="{0C5E0C79-E7FE-4A1B-9CD7-46CA820D8F52}" dt="2020-03-10T07:29:36.035" v="1746" actId="1076"/>
          <ac:spMkLst>
            <pc:docMk/>
            <pc:sldMk cId="199980575" sldId="1432"/>
            <ac:spMk id="50" creationId="{7BCB6DE0-C6BF-4CB9-AF57-155474817BDF}"/>
          </ac:spMkLst>
        </pc:spChg>
        <pc:spChg chg="add mod">
          <ac:chgData name="Hamlet Markarian" userId="4926d2b407f31d77" providerId="LiveId" clId="{0C5E0C79-E7FE-4A1B-9CD7-46CA820D8F52}" dt="2020-03-10T07:29:36.035" v="1746" actId="1076"/>
          <ac:spMkLst>
            <pc:docMk/>
            <pc:sldMk cId="199980575" sldId="1432"/>
            <ac:spMk id="51" creationId="{E7DF477C-648B-4FA4-982A-444979448D95}"/>
          </ac:spMkLst>
        </pc:spChg>
        <pc:spChg chg="add mod">
          <ac:chgData name="Hamlet Markarian" userId="4926d2b407f31d77" providerId="LiveId" clId="{0C5E0C79-E7FE-4A1B-9CD7-46CA820D8F52}" dt="2020-03-10T07:29:36.035" v="1746" actId="1076"/>
          <ac:spMkLst>
            <pc:docMk/>
            <pc:sldMk cId="199980575" sldId="1432"/>
            <ac:spMk id="52" creationId="{3816BC24-6437-4945-8114-624A7141C371}"/>
          </ac:spMkLst>
        </pc:spChg>
        <pc:spChg chg="add mod">
          <ac:chgData name="Hamlet Markarian" userId="4926d2b407f31d77" providerId="LiveId" clId="{0C5E0C79-E7FE-4A1B-9CD7-46CA820D8F52}" dt="2020-03-10T07:29:36.035" v="1746" actId="1076"/>
          <ac:spMkLst>
            <pc:docMk/>
            <pc:sldMk cId="199980575" sldId="1432"/>
            <ac:spMk id="53" creationId="{E20608A1-1884-4A69-B70D-16781810A05D}"/>
          </ac:spMkLst>
        </pc:spChg>
        <pc:spChg chg="add mod">
          <ac:chgData name="Hamlet Markarian" userId="4926d2b407f31d77" providerId="LiveId" clId="{0C5E0C79-E7FE-4A1B-9CD7-46CA820D8F52}" dt="2020-03-10T07:29:36.035" v="1746" actId="1076"/>
          <ac:spMkLst>
            <pc:docMk/>
            <pc:sldMk cId="199980575" sldId="1432"/>
            <ac:spMk id="54" creationId="{AFBBF56B-5CAC-4CD2-A166-AD6FD06932ED}"/>
          </ac:spMkLst>
        </pc:spChg>
        <pc:spChg chg="add mod">
          <ac:chgData name="Hamlet Markarian" userId="4926d2b407f31d77" providerId="LiveId" clId="{0C5E0C79-E7FE-4A1B-9CD7-46CA820D8F52}" dt="2020-03-10T07:34:34.607" v="1765" actId="1076"/>
          <ac:spMkLst>
            <pc:docMk/>
            <pc:sldMk cId="199980575" sldId="1432"/>
            <ac:spMk id="55" creationId="{C031BF9B-720D-4823-A5A3-A9B18317F8A7}"/>
          </ac:spMkLst>
        </pc:spChg>
        <pc:spChg chg="add mod">
          <ac:chgData name="Hamlet Markarian" userId="4926d2b407f31d77" providerId="LiveId" clId="{0C5E0C79-E7FE-4A1B-9CD7-46CA820D8F52}" dt="2020-03-10T07:29:36.035" v="1746" actId="1076"/>
          <ac:spMkLst>
            <pc:docMk/>
            <pc:sldMk cId="199980575" sldId="1432"/>
            <ac:spMk id="56" creationId="{DEF82096-BB83-40D4-BA62-34F5868561E0}"/>
          </ac:spMkLst>
        </pc:spChg>
        <pc:spChg chg="del">
          <ac:chgData name="Hamlet Markarian" userId="4926d2b407f31d77" providerId="LiveId" clId="{0C5E0C79-E7FE-4A1B-9CD7-46CA820D8F52}" dt="2020-03-10T06:40:38.896" v="1636" actId="478"/>
          <ac:spMkLst>
            <pc:docMk/>
            <pc:sldMk cId="199980575" sldId="1432"/>
            <ac:spMk id="57" creationId="{DA83D2FE-257D-49A5-AD59-BC47BE764EE0}"/>
          </ac:spMkLst>
        </pc:spChg>
        <pc:spChg chg="add mod">
          <ac:chgData name="Hamlet Markarian" userId="4926d2b407f31d77" providerId="LiveId" clId="{0C5E0C79-E7FE-4A1B-9CD7-46CA820D8F52}" dt="2020-03-10T07:29:36.035" v="1746" actId="1076"/>
          <ac:spMkLst>
            <pc:docMk/>
            <pc:sldMk cId="199980575" sldId="1432"/>
            <ac:spMk id="59" creationId="{A23CEA07-3DCD-4CA2-A3C3-768C8FAEB86F}"/>
          </ac:spMkLst>
        </pc:spChg>
        <pc:spChg chg="del">
          <ac:chgData name="Hamlet Markarian" userId="4926d2b407f31d77" providerId="LiveId" clId="{0C5E0C79-E7FE-4A1B-9CD7-46CA820D8F52}" dt="2020-03-10T06:40:38.896" v="1636" actId="478"/>
          <ac:spMkLst>
            <pc:docMk/>
            <pc:sldMk cId="199980575" sldId="1432"/>
            <ac:spMk id="60" creationId="{9A795D9B-03DC-4A53-B3BB-2343CD6AF235}"/>
          </ac:spMkLst>
        </pc:spChg>
        <pc:spChg chg="add del mod">
          <ac:chgData name="Hamlet Markarian" userId="4926d2b407f31d77" providerId="LiveId" clId="{0C5E0C79-E7FE-4A1B-9CD7-46CA820D8F52}" dt="2020-03-10T07:34:49.294" v="1768" actId="478"/>
          <ac:spMkLst>
            <pc:docMk/>
            <pc:sldMk cId="199980575" sldId="1432"/>
            <ac:spMk id="63" creationId="{2BE8FE15-92AE-4E02-B36C-45FB51A7B5AA}"/>
          </ac:spMkLst>
        </pc:spChg>
        <pc:spChg chg="del">
          <ac:chgData name="Hamlet Markarian" userId="4926d2b407f31d77" providerId="LiveId" clId="{0C5E0C79-E7FE-4A1B-9CD7-46CA820D8F52}" dt="2020-03-10T06:40:38.896" v="1636" actId="478"/>
          <ac:spMkLst>
            <pc:docMk/>
            <pc:sldMk cId="199980575" sldId="1432"/>
            <ac:spMk id="64" creationId="{14C2F48F-802E-43D3-842A-22AA4CEF535C}"/>
          </ac:spMkLst>
        </pc:spChg>
        <pc:spChg chg="add mod">
          <ac:chgData name="Hamlet Markarian" userId="4926d2b407f31d77" providerId="LiveId" clId="{0C5E0C79-E7FE-4A1B-9CD7-46CA820D8F52}" dt="2020-03-10T07:43:09.250" v="1853" actId="207"/>
          <ac:spMkLst>
            <pc:docMk/>
            <pc:sldMk cId="199980575" sldId="1432"/>
            <ac:spMk id="66" creationId="{2E429C09-02A0-422A-8A13-909D8802942C}"/>
          </ac:spMkLst>
        </pc:spChg>
        <pc:spChg chg="add mod">
          <ac:chgData name="Hamlet Markarian" userId="4926d2b407f31d77" providerId="LiveId" clId="{0C5E0C79-E7FE-4A1B-9CD7-46CA820D8F52}" dt="2020-03-10T07:42:56.185" v="1852" actId="465"/>
          <ac:spMkLst>
            <pc:docMk/>
            <pc:sldMk cId="199980575" sldId="1432"/>
            <ac:spMk id="67" creationId="{DA1FBF8A-5901-410A-97D6-6A850296E11D}"/>
          </ac:spMkLst>
        </pc:spChg>
        <pc:spChg chg="add mod">
          <ac:chgData name="Hamlet Markarian" userId="4926d2b407f31d77" providerId="LiveId" clId="{0C5E0C79-E7FE-4A1B-9CD7-46CA820D8F52}" dt="2020-03-10T07:42:56.185" v="1852" actId="465"/>
          <ac:spMkLst>
            <pc:docMk/>
            <pc:sldMk cId="199980575" sldId="1432"/>
            <ac:spMk id="68" creationId="{650025DE-A299-45CB-8893-06B169DE9B48}"/>
          </ac:spMkLst>
        </pc:spChg>
        <pc:grpChg chg="add mod">
          <ac:chgData name="Hamlet Markarian" userId="4926d2b407f31d77" providerId="LiveId" clId="{0C5E0C79-E7FE-4A1B-9CD7-46CA820D8F52}" dt="2020-03-10T07:34:29.496" v="1764" actId="164"/>
          <ac:grpSpMkLst>
            <pc:docMk/>
            <pc:sldMk cId="199980575" sldId="1432"/>
            <ac:grpSpMk id="11" creationId="{A0454FB2-9023-489B-8C4E-E6611F1B2DAB}"/>
          </ac:grpSpMkLst>
        </pc:grpChg>
        <pc:picChg chg="del">
          <ac:chgData name="Hamlet Markarian" userId="4926d2b407f31d77" providerId="LiveId" clId="{0C5E0C79-E7FE-4A1B-9CD7-46CA820D8F52}" dt="2020-03-10T06:40:38.896" v="1636" actId="478"/>
          <ac:picMkLst>
            <pc:docMk/>
            <pc:sldMk cId="199980575" sldId="1432"/>
            <ac:picMk id="4" creationId="{0DCC658E-C1BC-4A79-B2DB-0B2B957CFB47}"/>
          </ac:picMkLst>
        </pc:picChg>
        <pc:picChg chg="add mod">
          <ac:chgData name="Hamlet Markarian" userId="4926d2b407f31d77" providerId="LiveId" clId="{0C5E0C79-E7FE-4A1B-9CD7-46CA820D8F52}" dt="2020-03-10T06:43:27.727" v="1653" actId="1037"/>
          <ac:picMkLst>
            <pc:docMk/>
            <pc:sldMk cId="199980575" sldId="1432"/>
            <ac:picMk id="5" creationId="{69704ABF-5BD5-40FA-B89D-3D81F6884012}"/>
          </ac:picMkLst>
        </pc:picChg>
        <pc:picChg chg="del">
          <ac:chgData name="Hamlet Markarian" userId="4926d2b407f31d77" providerId="LiveId" clId="{0C5E0C79-E7FE-4A1B-9CD7-46CA820D8F52}" dt="2020-03-10T06:43:19.840" v="1649" actId="478"/>
          <ac:picMkLst>
            <pc:docMk/>
            <pc:sldMk cId="199980575" sldId="1432"/>
            <ac:picMk id="16" creationId="{E43002BD-C1DD-4C11-AA19-23F9CFE755D4}"/>
          </ac:picMkLst>
        </pc:picChg>
        <pc:picChg chg="add del">
          <ac:chgData name="Hamlet Markarian" userId="4926d2b407f31d77" providerId="LiveId" clId="{0C5E0C79-E7FE-4A1B-9CD7-46CA820D8F52}" dt="2020-03-10T06:44:24.696" v="1665" actId="478"/>
          <ac:picMkLst>
            <pc:docMk/>
            <pc:sldMk cId="199980575" sldId="1432"/>
            <ac:picMk id="29" creationId="{92435576-EBC6-4546-9D37-6B16A4397015}"/>
          </ac:picMkLst>
        </pc:picChg>
        <pc:picChg chg="add del">
          <ac:chgData name="Hamlet Markarian" userId="4926d2b407f31d77" providerId="LiveId" clId="{0C5E0C79-E7FE-4A1B-9CD7-46CA820D8F52}" dt="2020-03-10T06:44:26.288" v="1666" actId="478"/>
          <ac:picMkLst>
            <pc:docMk/>
            <pc:sldMk cId="199980575" sldId="1432"/>
            <ac:picMk id="30" creationId="{E264F253-63E1-4BD7-8053-FEC7C47F2598}"/>
          </ac:picMkLst>
        </pc:picChg>
        <pc:picChg chg="add del">
          <ac:chgData name="Hamlet Markarian" userId="4926d2b407f31d77" providerId="LiveId" clId="{0C5E0C79-E7FE-4A1B-9CD7-46CA820D8F52}" dt="2020-03-10T06:44:27.520" v="1667" actId="478"/>
          <ac:picMkLst>
            <pc:docMk/>
            <pc:sldMk cId="199980575" sldId="1432"/>
            <ac:picMk id="31" creationId="{EDC4A4FB-5F12-4626-99BE-742FB56B3A40}"/>
          </ac:picMkLst>
        </pc:picChg>
        <pc:picChg chg="add del">
          <ac:chgData name="Hamlet Markarian" userId="4926d2b407f31d77" providerId="LiveId" clId="{0C5E0C79-E7FE-4A1B-9CD7-46CA820D8F52}" dt="2020-03-10T06:44:30.225" v="1669" actId="478"/>
          <ac:picMkLst>
            <pc:docMk/>
            <pc:sldMk cId="199980575" sldId="1432"/>
            <ac:picMk id="32" creationId="{74F9255E-3CE1-4E61-BEC1-AE10CCEBFA4C}"/>
          </ac:picMkLst>
        </pc:picChg>
        <pc:picChg chg="add del">
          <ac:chgData name="Hamlet Markarian" userId="4926d2b407f31d77" providerId="LiveId" clId="{0C5E0C79-E7FE-4A1B-9CD7-46CA820D8F52}" dt="2020-03-10T06:44:29.008" v="1668" actId="478"/>
          <ac:picMkLst>
            <pc:docMk/>
            <pc:sldMk cId="199980575" sldId="1432"/>
            <ac:picMk id="33" creationId="{1169175C-C459-431D-A2DC-AE61F082C06C}"/>
          </ac:picMkLst>
        </pc:picChg>
        <pc:picChg chg="add del">
          <ac:chgData name="Hamlet Markarian" userId="4926d2b407f31d77" providerId="LiveId" clId="{0C5E0C79-E7FE-4A1B-9CD7-46CA820D8F52}" dt="2020-03-10T06:44:31.608" v="1670" actId="478"/>
          <ac:picMkLst>
            <pc:docMk/>
            <pc:sldMk cId="199980575" sldId="1432"/>
            <ac:picMk id="36" creationId="{F3B61A0E-36F3-4103-9220-52F94BDB1965}"/>
          </ac:picMkLst>
        </pc:picChg>
        <pc:picChg chg="del">
          <ac:chgData name="Hamlet Markarian" userId="4926d2b407f31d77" providerId="LiveId" clId="{0C5E0C79-E7FE-4A1B-9CD7-46CA820D8F52}" dt="2020-03-10T06:40:38.896" v="1636" actId="478"/>
          <ac:picMkLst>
            <pc:docMk/>
            <pc:sldMk cId="199980575" sldId="1432"/>
            <ac:picMk id="41" creationId="{E71CC29F-4F50-461A-9031-CCC533EA16A5}"/>
          </ac:picMkLst>
        </pc:picChg>
        <pc:picChg chg="del">
          <ac:chgData name="Hamlet Markarian" userId="4926d2b407f31d77" providerId="LiveId" clId="{0C5E0C79-E7FE-4A1B-9CD7-46CA820D8F52}" dt="2020-03-10T06:40:38.896" v="1636" actId="478"/>
          <ac:picMkLst>
            <pc:docMk/>
            <pc:sldMk cId="199980575" sldId="1432"/>
            <ac:picMk id="43" creationId="{DDAEAB09-B344-4014-985B-092D925BC93A}"/>
          </ac:picMkLst>
        </pc:picChg>
        <pc:picChg chg="del">
          <ac:chgData name="Hamlet Markarian" userId="4926d2b407f31d77" providerId="LiveId" clId="{0C5E0C79-E7FE-4A1B-9CD7-46CA820D8F52}" dt="2020-03-10T06:40:38.896" v="1636" actId="478"/>
          <ac:picMkLst>
            <pc:docMk/>
            <pc:sldMk cId="199980575" sldId="1432"/>
            <ac:picMk id="58" creationId="{B277B0B3-8BBB-4F09-9E93-EABF8B24BB61}"/>
          </ac:picMkLst>
        </pc:picChg>
        <pc:picChg chg="del">
          <ac:chgData name="Hamlet Markarian" userId="4926d2b407f31d77" providerId="LiveId" clId="{0C5E0C79-E7FE-4A1B-9CD7-46CA820D8F52}" dt="2020-03-10T06:40:38.896" v="1636" actId="478"/>
          <ac:picMkLst>
            <pc:docMk/>
            <pc:sldMk cId="199980575" sldId="1432"/>
            <ac:picMk id="61" creationId="{FF1C8158-907F-40CF-8F78-0F34E26D855D}"/>
          </ac:picMkLst>
        </pc:picChg>
        <pc:picChg chg="del">
          <ac:chgData name="Hamlet Markarian" userId="4926d2b407f31d77" providerId="LiveId" clId="{0C5E0C79-E7FE-4A1B-9CD7-46CA820D8F52}" dt="2020-03-10T06:40:38.896" v="1636" actId="478"/>
          <ac:picMkLst>
            <pc:docMk/>
            <pc:sldMk cId="199980575" sldId="1432"/>
            <ac:picMk id="65" creationId="{7E9C1501-6728-44BB-9FF8-64E4DD815BEB}"/>
          </ac:picMkLst>
        </pc:picChg>
        <pc:cxnChg chg="del">
          <ac:chgData name="Hamlet Markarian" userId="4926d2b407f31d77" providerId="LiveId" clId="{0C5E0C79-E7FE-4A1B-9CD7-46CA820D8F52}" dt="2020-03-10T06:40:38.896" v="1636" actId="478"/>
          <ac:cxnSpMkLst>
            <pc:docMk/>
            <pc:sldMk cId="199980575" sldId="1432"/>
            <ac:cxnSpMk id="6" creationId="{D4AA99E5-A067-4A50-BC17-712CE8916649}"/>
          </ac:cxnSpMkLst>
        </pc:cxnChg>
        <pc:cxnChg chg="add mod">
          <ac:chgData name="Hamlet Markarian" userId="4926d2b407f31d77" providerId="LiveId" clId="{0C5E0C79-E7FE-4A1B-9CD7-46CA820D8F52}" dt="2020-03-10T07:29:36.035" v="1746" actId="1076"/>
          <ac:cxnSpMkLst>
            <pc:docMk/>
            <pc:sldMk cId="199980575" sldId="1432"/>
            <ac:cxnSpMk id="37" creationId="{A37516B3-DA8D-4F82-91D4-25AE7BA0DA8B}"/>
          </ac:cxnSpMkLst>
        </pc:cxnChg>
        <pc:cxnChg chg="add mod">
          <ac:chgData name="Hamlet Markarian" userId="4926d2b407f31d77" providerId="LiveId" clId="{0C5E0C79-E7FE-4A1B-9CD7-46CA820D8F52}" dt="2020-03-10T07:29:36.035" v="1746" actId="1076"/>
          <ac:cxnSpMkLst>
            <pc:docMk/>
            <pc:sldMk cId="199980575" sldId="1432"/>
            <ac:cxnSpMk id="39" creationId="{4E70A30B-4B10-491F-BC98-6916790B23B7}"/>
          </ac:cxnSpMkLst>
        </pc:cxnChg>
        <pc:cxnChg chg="add mod">
          <ac:chgData name="Hamlet Markarian" userId="4926d2b407f31d77" providerId="LiveId" clId="{0C5E0C79-E7FE-4A1B-9CD7-46CA820D8F52}" dt="2020-03-10T07:29:36.035" v="1746" actId="1076"/>
          <ac:cxnSpMkLst>
            <pc:docMk/>
            <pc:sldMk cId="199980575" sldId="1432"/>
            <ac:cxnSpMk id="42" creationId="{0C3C3032-D7F0-41AB-A353-469FAA0F9C5C}"/>
          </ac:cxnSpMkLst>
        </pc:cxnChg>
        <pc:cxnChg chg="add mod">
          <ac:chgData name="Hamlet Markarian" userId="4926d2b407f31d77" providerId="LiveId" clId="{0C5E0C79-E7FE-4A1B-9CD7-46CA820D8F52}" dt="2020-03-10T07:29:36.035" v="1746" actId="1076"/>
          <ac:cxnSpMkLst>
            <pc:docMk/>
            <pc:sldMk cId="199980575" sldId="1432"/>
            <ac:cxnSpMk id="44" creationId="{BE78B78F-A653-4CE9-85B0-E07A7069E168}"/>
          </ac:cxnSpMkLst>
        </pc:cxnChg>
        <pc:cxnChg chg="add mod">
          <ac:chgData name="Hamlet Markarian" userId="4926d2b407f31d77" providerId="LiveId" clId="{0C5E0C79-E7FE-4A1B-9CD7-46CA820D8F52}" dt="2020-03-10T07:29:36.035" v="1746" actId="1076"/>
          <ac:cxnSpMkLst>
            <pc:docMk/>
            <pc:sldMk cId="199980575" sldId="1432"/>
            <ac:cxnSpMk id="45" creationId="{37C2A4BC-E192-4D2B-A726-EA6E220287C6}"/>
          </ac:cxnSpMkLst>
        </pc:cxnChg>
        <pc:cxnChg chg="add mod">
          <ac:chgData name="Hamlet Markarian" userId="4926d2b407f31d77" providerId="LiveId" clId="{0C5E0C79-E7FE-4A1B-9CD7-46CA820D8F52}" dt="2020-03-10T07:43:26.354" v="1854" actId="1076"/>
          <ac:cxnSpMkLst>
            <pc:docMk/>
            <pc:sldMk cId="199980575" sldId="1432"/>
            <ac:cxnSpMk id="62" creationId="{3F0CF7AD-8BC8-4FB3-8AB1-642023B45B87}"/>
          </ac:cxnSpMkLst>
        </pc:cxnChg>
      </pc:sldChg>
      <pc:sldChg chg="addSp delSp modSp add mod delAnim modAnim">
        <pc:chgData name="Hamlet Markarian" userId="4926d2b407f31d77" providerId="LiveId" clId="{0C5E0C79-E7FE-4A1B-9CD7-46CA820D8F52}" dt="2020-03-10T09:50:41.238" v="3281"/>
        <pc:sldMkLst>
          <pc:docMk/>
          <pc:sldMk cId="27024834" sldId="1433"/>
        </pc:sldMkLst>
        <pc:spChg chg="mod">
          <ac:chgData name="Hamlet Markarian" userId="4926d2b407f31d77" providerId="LiveId" clId="{0C5E0C79-E7FE-4A1B-9CD7-46CA820D8F52}" dt="2020-03-10T08:48:07.758" v="2419" actId="1037"/>
          <ac:spMkLst>
            <pc:docMk/>
            <pc:sldMk cId="27024834" sldId="1433"/>
            <ac:spMk id="20" creationId="{2F2415B0-F1C4-4313-9038-A3884674CC46}"/>
          </ac:spMkLst>
        </pc:spChg>
        <pc:spChg chg="del">
          <ac:chgData name="Hamlet Markarian" userId="4926d2b407f31d77" providerId="LiveId" clId="{0C5E0C79-E7FE-4A1B-9CD7-46CA820D8F52}" dt="2020-03-10T07:49:26.067" v="1856" actId="478"/>
          <ac:spMkLst>
            <pc:docMk/>
            <pc:sldMk cId="27024834" sldId="1433"/>
            <ac:spMk id="23" creationId="{5F9B673B-4C0A-4DCA-96FA-29514458E4C1}"/>
          </ac:spMkLst>
        </pc:spChg>
        <pc:spChg chg="del">
          <ac:chgData name="Hamlet Markarian" userId="4926d2b407f31d77" providerId="LiveId" clId="{0C5E0C79-E7FE-4A1B-9CD7-46CA820D8F52}" dt="2020-03-10T07:49:26.067" v="1856" actId="478"/>
          <ac:spMkLst>
            <pc:docMk/>
            <pc:sldMk cId="27024834" sldId="1433"/>
            <ac:spMk id="24" creationId="{466DFBFD-7C41-4EDB-8465-B7C45FDB47AE}"/>
          </ac:spMkLst>
        </pc:spChg>
        <pc:spChg chg="del">
          <ac:chgData name="Hamlet Markarian" userId="4926d2b407f31d77" providerId="LiveId" clId="{0C5E0C79-E7FE-4A1B-9CD7-46CA820D8F52}" dt="2020-03-10T07:49:26.067" v="1856" actId="478"/>
          <ac:spMkLst>
            <pc:docMk/>
            <pc:sldMk cId="27024834" sldId="1433"/>
            <ac:spMk id="25" creationId="{2423AA9D-0E3B-4EB9-9330-AB55B8E7A63C}"/>
          </ac:spMkLst>
        </pc:spChg>
        <pc:spChg chg="del">
          <ac:chgData name="Hamlet Markarian" userId="4926d2b407f31d77" providerId="LiveId" clId="{0C5E0C79-E7FE-4A1B-9CD7-46CA820D8F52}" dt="2020-03-10T07:49:26.067" v="1856" actId="478"/>
          <ac:spMkLst>
            <pc:docMk/>
            <pc:sldMk cId="27024834" sldId="1433"/>
            <ac:spMk id="26" creationId="{EAFE4C35-526C-43AF-86AB-FFE975793670}"/>
          </ac:spMkLst>
        </pc:spChg>
        <pc:spChg chg="del">
          <ac:chgData name="Hamlet Markarian" userId="4926d2b407f31d77" providerId="LiveId" clId="{0C5E0C79-E7FE-4A1B-9CD7-46CA820D8F52}" dt="2020-03-10T07:49:26.067" v="1856" actId="478"/>
          <ac:spMkLst>
            <pc:docMk/>
            <pc:sldMk cId="27024834" sldId="1433"/>
            <ac:spMk id="27" creationId="{3A725CD2-8F2C-47DF-AC34-829D44B9C6C3}"/>
          </ac:spMkLst>
        </pc:spChg>
        <pc:spChg chg="del">
          <ac:chgData name="Hamlet Markarian" userId="4926d2b407f31d77" providerId="LiveId" clId="{0C5E0C79-E7FE-4A1B-9CD7-46CA820D8F52}" dt="2020-03-10T07:49:26.067" v="1856" actId="478"/>
          <ac:spMkLst>
            <pc:docMk/>
            <pc:sldMk cId="27024834" sldId="1433"/>
            <ac:spMk id="28" creationId="{A8610093-4295-41E7-A0F4-2FFB6A1377E5}"/>
          </ac:spMkLst>
        </pc:spChg>
        <pc:spChg chg="add mod">
          <ac:chgData name="Hamlet Markarian" userId="4926d2b407f31d77" providerId="LiveId" clId="{0C5E0C79-E7FE-4A1B-9CD7-46CA820D8F52}" dt="2020-03-10T08:20:37.093" v="2019" actId="164"/>
          <ac:spMkLst>
            <pc:docMk/>
            <pc:sldMk cId="27024834" sldId="1433"/>
            <ac:spMk id="36" creationId="{EA6D775F-B0EF-4AD0-BAB4-8A7461C7DAB0}"/>
          </ac:spMkLst>
        </pc:spChg>
        <pc:spChg chg="add mod">
          <ac:chgData name="Hamlet Markarian" userId="4926d2b407f31d77" providerId="LiveId" clId="{0C5E0C79-E7FE-4A1B-9CD7-46CA820D8F52}" dt="2020-03-10T08:20:37.093" v="2019" actId="164"/>
          <ac:spMkLst>
            <pc:docMk/>
            <pc:sldMk cId="27024834" sldId="1433"/>
            <ac:spMk id="38" creationId="{602607C0-A2FE-4EE5-8479-8D66B8D8276F}"/>
          </ac:spMkLst>
        </pc:spChg>
        <pc:spChg chg="add mod">
          <ac:chgData name="Hamlet Markarian" userId="4926d2b407f31d77" providerId="LiveId" clId="{0C5E0C79-E7FE-4A1B-9CD7-46CA820D8F52}" dt="2020-03-10T08:20:39.510" v="2020" actId="164"/>
          <ac:spMkLst>
            <pc:docMk/>
            <pc:sldMk cId="27024834" sldId="1433"/>
            <ac:spMk id="40" creationId="{CCFA9742-C211-42EC-934C-5F8272C52D09}"/>
          </ac:spMkLst>
        </pc:spChg>
        <pc:spChg chg="add mod">
          <ac:chgData name="Hamlet Markarian" userId="4926d2b407f31d77" providerId="LiveId" clId="{0C5E0C79-E7FE-4A1B-9CD7-46CA820D8F52}" dt="2020-03-10T08:20:39.510" v="2020" actId="164"/>
          <ac:spMkLst>
            <pc:docMk/>
            <pc:sldMk cId="27024834" sldId="1433"/>
            <ac:spMk id="41" creationId="{EB00A07E-76D2-44B6-AD71-8F9122143B09}"/>
          </ac:spMkLst>
        </pc:spChg>
        <pc:spChg chg="add mod">
          <ac:chgData name="Hamlet Markarian" userId="4926d2b407f31d77" providerId="LiveId" clId="{0C5E0C79-E7FE-4A1B-9CD7-46CA820D8F52}" dt="2020-03-10T08:20:41.578" v="2021" actId="164"/>
          <ac:spMkLst>
            <pc:docMk/>
            <pc:sldMk cId="27024834" sldId="1433"/>
            <ac:spMk id="43" creationId="{E344D477-C4A3-43C1-923D-4E0FF0C8A8C1}"/>
          </ac:spMkLst>
        </pc:spChg>
        <pc:spChg chg="del">
          <ac:chgData name="Hamlet Markarian" userId="4926d2b407f31d77" providerId="LiveId" clId="{0C5E0C79-E7FE-4A1B-9CD7-46CA820D8F52}" dt="2020-03-10T07:49:26.067" v="1856" actId="478"/>
          <ac:spMkLst>
            <pc:docMk/>
            <pc:sldMk cId="27024834" sldId="1433"/>
            <ac:spMk id="46" creationId="{141ED2ED-04E4-49AA-A7FD-663986332A5F}"/>
          </ac:spMkLst>
        </pc:spChg>
        <pc:spChg chg="del">
          <ac:chgData name="Hamlet Markarian" userId="4926d2b407f31d77" providerId="LiveId" clId="{0C5E0C79-E7FE-4A1B-9CD7-46CA820D8F52}" dt="2020-03-10T07:49:26.067" v="1856" actId="478"/>
          <ac:spMkLst>
            <pc:docMk/>
            <pc:sldMk cId="27024834" sldId="1433"/>
            <ac:spMk id="47" creationId="{98AEDFCA-B93C-415A-9D86-AE7E39309930}"/>
          </ac:spMkLst>
        </pc:spChg>
        <pc:spChg chg="del">
          <ac:chgData name="Hamlet Markarian" userId="4926d2b407f31d77" providerId="LiveId" clId="{0C5E0C79-E7FE-4A1B-9CD7-46CA820D8F52}" dt="2020-03-10T07:49:26.067" v="1856" actId="478"/>
          <ac:spMkLst>
            <pc:docMk/>
            <pc:sldMk cId="27024834" sldId="1433"/>
            <ac:spMk id="48" creationId="{FBEA66C5-19D3-42A1-8DEE-87D94E9F5D0C}"/>
          </ac:spMkLst>
        </pc:spChg>
        <pc:spChg chg="del">
          <ac:chgData name="Hamlet Markarian" userId="4926d2b407f31d77" providerId="LiveId" clId="{0C5E0C79-E7FE-4A1B-9CD7-46CA820D8F52}" dt="2020-03-10T07:49:26.067" v="1856" actId="478"/>
          <ac:spMkLst>
            <pc:docMk/>
            <pc:sldMk cId="27024834" sldId="1433"/>
            <ac:spMk id="49" creationId="{B98396F6-0397-4EB4-862C-DAFF2AEA9155}"/>
          </ac:spMkLst>
        </pc:spChg>
        <pc:spChg chg="del">
          <ac:chgData name="Hamlet Markarian" userId="4926d2b407f31d77" providerId="LiveId" clId="{0C5E0C79-E7FE-4A1B-9CD7-46CA820D8F52}" dt="2020-03-10T07:49:26.067" v="1856" actId="478"/>
          <ac:spMkLst>
            <pc:docMk/>
            <pc:sldMk cId="27024834" sldId="1433"/>
            <ac:spMk id="50" creationId="{7BCB6DE0-C6BF-4CB9-AF57-155474817BDF}"/>
          </ac:spMkLst>
        </pc:spChg>
        <pc:spChg chg="del">
          <ac:chgData name="Hamlet Markarian" userId="4926d2b407f31d77" providerId="LiveId" clId="{0C5E0C79-E7FE-4A1B-9CD7-46CA820D8F52}" dt="2020-03-10T07:49:26.067" v="1856" actId="478"/>
          <ac:spMkLst>
            <pc:docMk/>
            <pc:sldMk cId="27024834" sldId="1433"/>
            <ac:spMk id="51" creationId="{E7DF477C-648B-4FA4-982A-444979448D95}"/>
          </ac:spMkLst>
        </pc:spChg>
        <pc:spChg chg="del">
          <ac:chgData name="Hamlet Markarian" userId="4926d2b407f31d77" providerId="LiveId" clId="{0C5E0C79-E7FE-4A1B-9CD7-46CA820D8F52}" dt="2020-03-10T07:49:26.067" v="1856" actId="478"/>
          <ac:spMkLst>
            <pc:docMk/>
            <pc:sldMk cId="27024834" sldId="1433"/>
            <ac:spMk id="52" creationId="{3816BC24-6437-4945-8114-624A7141C371}"/>
          </ac:spMkLst>
        </pc:spChg>
        <pc:spChg chg="del">
          <ac:chgData name="Hamlet Markarian" userId="4926d2b407f31d77" providerId="LiveId" clId="{0C5E0C79-E7FE-4A1B-9CD7-46CA820D8F52}" dt="2020-03-10T07:49:26.067" v="1856" actId="478"/>
          <ac:spMkLst>
            <pc:docMk/>
            <pc:sldMk cId="27024834" sldId="1433"/>
            <ac:spMk id="53" creationId="{E20608A1-1884-4A69-B70D-16781810A05D}"/>
          </ac:spMkLst>
        </pc:spChg>
        <pc:spChg chg="del">
          <ac:chgData name="Hamlet Markarian" userId="4926d2b407f31d77" providerId="LiveId" clId="{0C5E0C79-E7FE-4A1B-9CD7-46CA820D8F52}" dt="2020-03-10T07:49:26.067" v="1856" actId="478"/>
          <ac:spMkLst>
            <pc:docMk/>
            <pc:sldMk cId="27024834" sldId="1433"/>
            <ac:spMk id="54" creationId="{AFBBF56B-5CAC-4CD2-A166-AD6FD06932ED}"/>
          </ac:spMkLst>
        </pc:spChg>
        <pc:spChg chg="del">
          <ac:chgData name="Hamlet Markarian" userId="4926d2b407f31d77" providerId="LiveId" clId="{0C5E0C79-E7FE-4A1B-9CD7-46CA820D8F52}" dt="2020-03-10T07:49:26.067" v="1856" actId="478"/>
          <ac:spMkLst>
            <pc:docMk/>
            <pc:sldMk cId="27024834" sldId="1433"/>
            <ac:spMk id="55" creationId="{C031BF9B-720D-4823-A5A3-A9B18317F8A7}"/>
          </ac:spMkLst>
        </pc:spChg>
        <pc:spChg chg="del">
          <ac:chgData name="Hamlet Markarian" userId="4926d2b407f31d77" providerId="LiveId" clId="{0C5E0C79-E7FE-4A1B-9CD7-46CA820D8F52}" dt="2020-03-10T07:49:26.067" v="1856" actId="478"/>
          <ac:spMkLst>
            <pc:docMk/>
            <pc:sldMk cId="27024834" sldId="1433"/>
            <ac:spMk id="56" creationId="{DEF82096-BB83-40D4-BA62-34F5868561E0}"/>
          </ac:spMkLst>
        </pc:spChg>
        <pc:spChg chg="add mod">
          <ac:chgData name="Hamlet Markarian" userId="4926d2b407f31d77" providerId="LiveId" clId="{0C5E0C79-E7FE-4A1B-9CD7-46CA820D8F52}" dt="2020-03-10T08:20:41.578" v="2021" actId="164"/>
          <ac:spMkLst>
            <pc:docMk/>
            <pc:sldMk cId="27024834" sldId="1433"/>
            <ac:spMk id="57" creationId="{03ADB319-A902-418C-90F5-AFEAB8BE881A}"/>
          </ac:spMkLst>
        </pc:spChg>
        <pc:spChg chg="add mod">
          <ac:chgData name="Hamlet Markarian" userId="4926d2b407f31d77" providerId="LiveId" clId="{0C5E0C79-E7FE-4A1B-9CD7-46CA820D8F52}" dt="2020-03-10T08:20:43.751" v="2022" actId="164"/>
          <ac:spMkLst>
            <pc:docMk/>
            <pc:sldMk cId="27024834" sldId="1433"/>
            <ac:spMk id="58" creationId="{793A2500-4F3E-4468-A249-9701A0D0F089}"/>
          </ac:spMkLst>
        </pc:spChg>
        <pc:spChg chg="del">
          <ac:chgData name="Hamlet Markarian" userId="4926d2b407f31d77" providerId="LiveId" clId="{0C5E0C79-E7FE-4A1B-9CD7-46CA820D8F52}" dt="2020-03-10T07:49:26.067" v="1856" actId="478"/>
          <ac:spMkLst>
            <pc:docMk/>
            <pc:sldMk cId="27024834" sldId="1433"/>
            <ac:spMk id="59" creationId="{A23CEA07-3DCD-4CA2-A3C3-768C8FAEB86F}"/>
          </ac:spMkLst>
        </pc:spChg>
        <pc:spChg chg="add mod">
          <ac:chgData name="Hamlet Markarian" userId="4926d2b407f31d77" providerId="LiveId" clId="{0C5E0C79-E7FE-4A1B-9CD7-46CA820D8F52}" dt="2020-03-10T08:20:43.751" v="2022" actId="164"/>
          <ac:spMkLst>
            <pc:docMk/>
            <pc:sldMk cId="27024834" sldId="1433"/>
            <ac:spMk id="60" creationId="{46F83012-750D-4C33-A48B-B7D04ED9487E}"/>
          </ac:spMkLst>
        </pc:spChg>
        <pc:spChg chg="add mod">
          <ac:chgData name="Hamlet Markarian" userId="4926d2b407f31d77" providerId="LiveId" clId="{0C5E0C79-E7FE-4A1B-9CD7-46CA820D8F52}" dt="2020-03-10T08:20:45.897" v="2023" actId="164"/>
          <ac:spMkLst>
            <pc:docMk/>
            <pc:sldMk cId="27024834" sldId="1433"/>
            <ac:spMk id="61" creationId="{58800DFC-6B06-460B-893B-D3D3FA692C7F}"/>
          </ac:spMkLst>
        </pc:spChg>
        <pc:spChg chg="add mod">
          <ac:chgData name="Hamlet Markarian" userId="4926d2b407f31d77" providerId="LiveId" clId="{0C5E0C79-E7FE-4A1B-9CD7-46CA820D8F52}" dt="2020-03-10T08:20:45.897" v="2023" actId="164"/>
          <ac:spMkLst>
            <pc:docMk/>
            <pc:sldMk cId="27024834" sldId="1433"/>
            <ac:spMk id="63" creationId="{247E739C-FD40-494A-82C8-3FF674C97789}"/>
          </ac:spMkLst>
        </pc:spChg>
        <pc:spChg chg="add mod">
          <ac:chgData name="Hamlet Markarian" userId="4926d2b407f31d77" providerId="LiveId" clId="{0C5E0C79-E7FE-4A1B-9CD7-46CA820D8F52}" dt="2020-03-10T08:33:29.454" v="2091" actId="1035"/>
          <ac:spMkLst>
            <pc:docMk/>
            <pc:sldMk cId="27024834" sldId="1433"/>
            <ac:spMk id="65" creationId="{08D756B9-6CDC-4DAA-B25D-3F3E61C8D026}"/>
          </ac:spMkLst>
        </pc:spChg>
        <pc:spChg chg="del">
          <ac:chgData name="Hamlet Markarian" userId="4926d2b407f31d77" providerId="LiveId" clId="{0C5E0C79-E7FE-4A1B-9CD7-46CA820D8F52}" dt="2020-03-10T07:49:26.067" v="1856" actId="478"/>
          <ac:spMkLst>
            <pc:docMk/>
            <pc:sldMk cId="27024834" sldId="1433"/>
            <ac:spMk id="66" creationId="{2E429C09-02A0-422A-8A13-909D8802942C}"/>
          </ac:spMkLst>
        </pc:spChg>
        <pc:spChg chg="del">
          <ac:chgData name="Hamlet Markarian" userId="4926d2b407f31d77" providerId="LiveId" clId="{0C5E0C79-E7FE-4A1B-9CD7-46CA820D8F52}" dt="2020-03-10T07:49:26.067" v="1856" actId="478"/>
          <ac:spMkLst>
            <pc:docMk/>
            <pc:sldMk cId="27024834" sldId="1433"/>
            <ac:spMk id="67" creationId="{DA1FBF8A-5901-410A-97D6-6A850296E11D}"/>
          </ac:spMkLst>
        </pc:spChg>
        <pc:spChg chg="del">
          <ac:chgData name="Hamlet Markarian" userId="4926d2b407f31d77" providerId="LiveId" clId="{0C5E0C79-E7FE-4A1B-9CD7-46CA820D8F52}" dt="2020-03-10T07:49:26.067" v="1856" actId="478"/>
          <ac:spMkLst>
            <pc:docMk/>
            <pc:sldMk cId="27024834" sldId="1433"/>
            <ac:spMk id="68" creationId="{650025DE-A299-45CB-8893-06B169DE9B48}"/>
          </ac:spMkLst>
        </pc:spChg>
        <pc:spChg chg="add del mod">
          <ac:chgData name="Hamlet Markarian" userId="4926d2b407f31d77" providerId="LiveId" clId="{0C5E0C79-E7FE-4A1B-9CD7-46CA820D8F52}" dt="2020-03-10T08:21:32.183" v="2034" actId="478"/>
          <ac:spMkLst>
            <pc:docMk/>
            <pc:sldMk cId="27024834" sldId="1433"/>
            <ac:spMk id="69" creationId="{96E6A0E2-15D0-4D27-B689-B8EC40799F61}"/>
          </ac:spMkLst>
        </pc:spChg>
        <pc:spChg chg="add del mod">
          <ac:chgData name="Hamlet Markarian" userId="4926d2b407f31d77" providerId="LiveId" clId="{0C5E0C79-E7FE-4A1B-9CD7-46CA820D8F52}" dt="2020-03-10T08:21:32.183" v="2034" actId="478"/>
          <ac:spMkLst>
            <pc:docMk/>
            <pc:sldMk cId="27024834" sldId="1433"/>
            <ac:spMk id="70" creationId="{8975FCC0-345B-4C68-AAB7-93BFF12BE2F4}"/>
          </ac:spMkLst>
        </pc:spChg>
        <pc:spChg chg="add del mod">
          <ac:chgData name="Hamlet Markarian" userId="4926d2b407f31d77" providerId="LiveId" clId="{0C5E0C79-E7FE-4A1B-9CD7-46CA820D8F52}" dt="2020-03-10T08:21:32.183" v="2034" actId="478"/>
          <ac:spMkLst>
            <pc:docMk/>
            <pc:sldMk cId="27024834" sldId="1433"/>
            <ac:spMk id="71" creationId="{EDEE7C46-51F1-4E9B-AF3A-531A18758419}"/>
          </ac:spMkLst>
        </pc:spChg>
        <pc:spChg chg="add del mod">
          <ac:chgData name="Hamlet Markarian" userId="4926d2b407f31d77" providerId="LiveId" clId="{0C5E0C79-E7FE-4A1B-9CD7-46CA820D8F52}" dt="2020-03-10T08:21:32.183" v="2034" actId="478"/>
          <ac:spMkLst>
            <pc:docMk/>
            <pc:sldMk cId="27024834" sldId="1433"/>
            <ac:spMk id="72" creationId="{78449242-82A2-452C-AF4C-BFF33995DB6A}"/>
          </ac:spMkLst>
        </pc:spChg>
        <pc:spChg chg="add del mod">
          <ac:chgData name="Hamlet Markarian" userId="4926d2b407f31d77" providerId="LiveId" clId="{0C5E0C79-E7FE-4A1B-9CD7-46CA820D8F52}" dt="2020-03-10T08:12:38.071" v="1943" actId="478"/>
          <ac:spMkLst>
            <pc:docMk/>
            <pc:sldMk cId="27024834" sldId="1433"/>
            <ac:spMk id="73" creationId="{EE267145-8D70-4357-853D-8D0FB7043688}"/>
          </ac:spMkLst>
        </pc:spChg>
        <pc:spChg chg="add del mod">
          <ac:chgData name="Hamlet Markarian" userId="4926d2b407f31d77" providerId="LiveId" clId="{0C5E0C79-E7FE-4A1B-9CD7-46CA820D8F52}" dt="2020-03-10T08:20:04.422" v="2012" actId="478"/>
          <ac:spMkLst>
            <pc:docMk/>
            <pc:sldMk cId="27024834" sldId="1433"/>
            <ac:spMk id="91" creationId="{B07271F2-28E0-4D18-BF5F-DFB9512A6392}"/>
          </ac:spMkLst>
        </pc:spChg>
        <pc:spChg chg="add mod">
          <ac:chgData name="Hamlet Markarian" userId="4926d2b407f31d77" providerId="LiveId" clId="{0C5E0C79-E7FE-4A1B-9CD7-46CA820D8F52}" dt="2020-03-10T08:33:29.454" v="2091" actId="1035"/>
          <ac:spMkLst>
            <pc:docMk/>
            <pc:sldMk cId="27024834" sldId="1433"/>
            <ac:spMk id="99" creationId="{47F21FF8-3818-455C-82BE-24FBABB07D1D}"/>
          </ac:spMkLst>
        </pc:spChg>
        <pc:spChg chg="add mod">
          <ac:chgData name="Hamlet Markarian" userId="4926d2b407f31d77" providerId="LiveId" clId="{0C5E0C79-E7FE-4A1B-9CD7-46CA820D8F52}" dt="2020-03-10T08:33:29.454" v="2091" actId="1035"/>
          <ac:spMkLst>
            <pc:docMk/>
            <pc:sldMk cId="27024834" sldId="1433"/>
            <ac:spMk id="100" creationId="{510DDB84-23EA-4123-AFF6-66FC4B5DD9DA}"/>
          </ac:spMkLst>
        </pc:spChg>
        <pc:spChg chg="add mod">
          <ac:chgData name="Hamlet Markarian" userId="4926d2b407f31d77" providerId="LiveId" clId="{0C5E0C79-E7FE-4A1B-9CD7-46CA820D8F52}" dt="2020-03-10T08:33:29.454" v="2091" actId="1035"/>
          <ac:spMkLst>
            <pc:docMk/>
            <pc:sldMk cId="27024834" sldId="1433"/>
            <ac:spMk id="101" creationId="{B6C006C9-F048-4C78-931B-BC62F1C7A707}"/>
          </ac:spMkLst>
        </pc:spChg>
        <pc:spChg chg="add mod">
          <ac:chgData name="Hamlet Markarian" userId="4926d2b407f31d77" providerId="LiveId" clId="{0C5E0C79-E7FE-4A1B-9CD7-46CA820D8F52}" dt="2020-03-10T08:33:29.454" v="2091" actId="1035"/>
          <ac:spMkLst>
            <pc:docMk/>
            <pc:sldMk cId="27024834" sldId="1433"/>
            <ac:spMk id="102" creationId="{DD70D474-D769-48DA-B240-C383725B3CBD}"/>
          </ac:spMkLst>
        </pc:spChg>
        <pc:spChg chg="add mod">
          <ac:chgData name="Hamlet Markarian" userId="4926d2b407f31d77" providerId="LiveId" clId="{0C5E0C79-E7FE-4A1B-9CD7-46CA820D8F52}" dt="2020-03-10T08:33:38.365" v="2094" actId="1036"/>
          <ac:spMkLst>
            <pc:docMk/>
            <pc:sldMk cId="27024834" sldId="1433"/>
            <ac:spMk id="103" creationId="{F65F6ACE-C85C-45A6-975A-A4101DD90E92}"/>
          </ac:spMkLst>
        </pc:spChg>
        <pc:spChg chg="add mod">
          <ac:chgData name="Hamlet Markarian" userId="4926d2b407f31d77" providerId="LiveId" clId="{0C5E0C79-E7FE-4A1B-9CD7-46CA820D8F52}" dt="2020-03-10T08:33:38.365" v="2094" actId="1036"/>
          <ac:spMkLst>
            <pc:docMk/>
            <pc:sldMk cId="27024834" sldId="1433"/>
            <ac:spMk id="104" creationId="{2C4B68A2-D407-49BD-AC99-B191268CFCF3}"/>
          </ac:spMkLst>
        </pc:spChg>
        <pc:spChg chg="add mod">
          <ac:chgData name="Hamlet Markarian" userId="4926d2b407f31d77" providerId="LiveId" clId="{0C5E0C79-E7FE-4A1B-9CD7-46CA820D8F52}" dt="2020-03-10T08:33:38.365" v="2094" actId="1036"/>
          <ac:spMkLst>
            <pc:docMk/>
            <pc:sldMk cId="27024834" sldId="1433"/>
            <ac:spMk id="105" creationId="{4E4F5EEB-CFCC-48A9-8CD2-2D951000C8D3}"/>
          </ac:spMkLst>
        </pc:spChg>
        <pc:spChg chg="add mod">
          <ac:chgData name="Hamlet Markarian" userId="4926d2b407f31d77" providerId="LiveId" clId="{0C5E0C79-E7FE-4A1B-9CD7-46CA820D8F52}" dt="2020-03-10T08:33:38.365" v="2094" actId="1036"/>
          <ac:spMkLst>
            <pc:docMk/>
            <pc:sldMk cId="27024834" sldId="1433"/>
            <ac:spMk id="106" creationId="{EBC82B1A-6B8E-49AC-9399-4470E36990E9}"/>
          </ac:spMkLst>
        </pc:spChg>
        <pc:spChg chg="add mod">
          <ac:chgData name="Hamlet Markarian" userId="4926d2b407f31d77" providerId="LiveId" clId="{0C5E0C79-E7FE-4A1B-9CD7-46CA820D8F52}" dt="2020-03-10T08:33:38.365" v="2094" actId="1036"/>
          <ac:spMkLst>
            <pc:docMk/>
            <pc:sldMk cId="27024834" sldId="1433"/>
            <ac:spMk id="107" creationId="{24BCA8D3-9DD0-4C79-9529-70E90E3BE1A0}"/>
          </ac:spMkLst>
        </pc:spChg>
        <pc:spChg chg="add del mod">
          <ac:chgData name="Hamlet Markarian" userId="4926d2b407f31d77" providerId="LiveId" clId="{0C5E0C79-E7FE-4A1B-9CD7-46CA820D8F52}" dt="2020-03-10T08:32:19.606" v="2078" actId="478"/>
          <ac:spMkLst>
            <pc:docMk/>
            <pc:sldMk cId="27024834" sldId="1433"/>
            <ac:spMk id="108" creationId="{5F08C1BC-6240-4DD3-8771-065447BC5EF6}"/>
          </ac:spMkLst>
        </pc:spChg>
        <pc:spChg chg="add mod">
          <ac:chgData name="Hamlet Markarian" userId="4926d2b407f31d77" providerId="LiveId" clId="{0C5E0C79-E7FE-4A1B-9CD7-46CA820D8F52}" dt="2020-03-10T08:33:38.365" v="2094" actId="1036"/>
          <ac:spMkLst>
            <pc:docMk/>
            <pc:sldMk cId="27024834" sldId="1433"/>
            <ac:spMk id="109" creationId="{C5142B32-C0B7-4AC3-A431-5BE66B1A6293}"/>
          </ac:spMkLst>
        </pc:spChg>
        <pc:spChg chg="add mod">
          <ac:chgData name="Hamlet Markarian" userId="4926d2b407f31d77" providerId="LiveId" clId="{0C5E0C79-E7FE-4A1B-9CD7-46CA820D8F52}" dt="2020-03-10T08:33:38.365" v="2094" actId="1036"/>
          <ac:spMkLst>
            <pc:docMk/>
            <pc:sldMk cId="27024834" sldId="1433"/>
            <ac:spMk id="110" creationId="{65855431-FBDD-4184-883D-09FCC2FFB1F1}"/>
          </ac:spMkLst>
        </pc:spChg>
        <pc:grpChg chg="add mod">
          <ac:chgData name="Hamlet Markarian" userId="4926d2b407f31d77" providerId="LiveId" clId="{0C5E0C79-E7FE-4A1B-9CD7-46CA820D8F52}" dt="2020-03-10T08:33:58.726" v="2100" actId="1037"/>
          <ac:grpSpMkLst>
            <pc:docMk/>
            <pc:sldMk cId="27024834" sldId="1433"/>
            <ac:grpSpMk id="6" creationId="{709C835D-25A2-465D-8E74-AF157B887ED3}"/>
          </ac:grpSpMkLst>
        </pc:grpChg>
        <pc:grpChg chg="add mod">
          <ac:chgData name="Hamlet Markarian" userId="4926d2b407f31d77" providerId="LiveId" clId="{0C5E0C79-E7FE-4A1B-9CD7-46CA820D8F52}" dt="2020-03-10T08:33:58.726" v="2100" actId="1037"/>
          <ac:grpSpMkLst>
            <pc:docMk/>
            <pc:sldMk cId="27024834" sldId="1433"/>
            <ac:grpSpMk id="7" creationId="{236E7359-4B1E-4BA2-AC7D-FF38726B2B75}"/>
          </ac:grpSpMkLst>
        </pc:grpChg>
        <pc:grpChg chg="add mod">
          <ac:chgData name="Hamlet Markarian" userId="4926d2b407f31d77" providerId="LiveId" clId="{0C5E0C79-E7FE-4A1B-9CD7-46CA820D8F52}" dt="2020-03-10T08:33:58.726" v="2100" actId="1037"/>
          <ac:grpSpMkLst>
            <pc:docMk/>
            <pc:sldMk cId="27024834" sldId="1433"/>
            <ac:grpSpMk id="8" creationId="{CD7F1090-1D47-4F07-A1A7-48F4221A43A6}"/>
          </ac:grpSpMkLst>
        </pc:grpChg>
        <pc:grpChg chg="add mod">
          <ac:chgData name="Hamlet Markarian" userId="4926d2b407f31d77" providerId="LiveId" clId="{0C5E0C79-E7FE-4A1B-9CD7-46CA820D8F52}" dt="2020-03-10T08:33:58.726" v="2100" actId="1037"/>
          <ac:grpSpMkLst>
            <pc:docMk/>
            <pc:sldMk cId="27024834" sldId="1433"/>
            <ac:grpSpMk id="9" creationId="{D9EDCE86-E352-4D93-8C44-10478DBC1034}"/>
          </ac:grpSpMkLst>
        </pc:grpChg>
        <pc:grpChg chg="add mod">
          <ac:chgData name="Hamlet Markarian" userId="4926d2b407f31d77" providerId="LiveId" clId="{0C5E0C79-E7FE-4A1B-9CD7-46CA820D8F52}" dt="2020-03-10T08:33:58.726" v="2100" actId="1037"/>
          <ac:grpSpMkLst>
            <pc:docMk/>
            <pc:sldMk cId="27024834" sldId="1433"/>
            <ac:grpSpMk id="10" creationId="{FD92097A-3CCA-4082-B034-CB0A69394A45}"/>
          </ac:grpSpMkLst>
        </pc:grpChg>
        <pc:grpChg chg="add del mod">
          <ac:chgData name="Hamlet Markarian" userId="4926d2b407f31d77" providerId="LiveId" clId="{0C5E0C79-E7FE-4A1B-9CD7-46CA820D8F52}" dt="2020-03-10T08:20:04.422" v="2012" actId="478"/>
          <ac:grpSpMkLst>
            <pc:docMk/>
            <pc:sldMk cId="27024834" sldId="1433"/>
            <ac:grpSpMk id="74" creationId="{52E386A4-21B2-4069-827A-B0FC9C034FAC}"/>
          </ac:grpSpMkLst>
        </pc:grpChg>
        <pc:grpChg chg="add del mod">
          <ac:chgData name="Hamlet Markarian" userId="4926d2b407f31d77" providerId="LiveId" clId="{0C5E0C79-E7FE-4A1B-9CD7-46CA820D8F52}" dt="2020-03-10T08:20:04.422" v="2012" actId="478"/>
          <ac:grpSpMkLst>
            <pc:docMk/>
            <pc:sldMk cId="27024834" sldId="1433"/>
            <ac:grpSpMk id="79" creationId="{CEB27A03-970B-48CF-88B5-A6BC3285626A}"/>
          </ac:grpSpMkLst>
        </pc:grpChg>
        <pc:grpChg chg="add del mod">
          <ac:chgData name="Hamlet Markarian" userId="4926d2b407f31d77" providerId="LiveId" clId="{0C5E0C79-E7FE-4A1B-9CD7-46CA820D8F52}" dt="2020-03-10T08:19:59.678" v="2011" actId="478"/>
          <ac:grpSpMkLst>
            <pc:docMk/>
            <pc:sldMk cId="27024834" sldId="1433"/>
            <ac:grpSpMk id="92" creationId="{FA047C0C-E461-44A3-A8BB-5A67FDCDDB46}"/>
          </ac:grpSpMkLst>
        </pc:grpChg>
        <pc:grpChg chg="add del mod">
          <ac:chgData name="Hamlet Markarian" userId="4926d2b407f31d77" providerId="LiveId" clId="{0C5E0C79-E7FE-4A1B-9CD7-46CA820D8F52}" dt="2020-03-10T08:20:04.422" v="2012" actId="478"/>
          <ac:grpSpMkLst>
            <pc:docMk/>
            <pc:sldMk cId="27024834" sldId="1433"/>
            <ac:grpSpMk id="96" creationId="{825BA49E-53E1-4ABC-94D6-7C557F962A16}"/>
          </ac:grpSpMkLst>
        </pc:grpChg>
        <pc:graphicFrameChg chg="add mod">
          <ac:chgData name="Hamlet Markarian" userId="4926d2b407f31d77" providerId="LiveId" clId="{0C5E0C79-E7FE-4A1B-9CD7-46CA820D8F52}" dt="2020-03-10T07:59:47.241" v="1887" actId="1076"/>
          <ac:graphicFrameMkLst>
            <pc:docMk/>
            <pc:sldMk cId="27024834" sldId="1433"/>
            <ac:graphicFrameMk id="33" creationId="{206BA91E-F1EF-4123-98C2-F3152C0CE046}"/>
          </ac:graphicFrameMkLst>
        </pc:graphicFrameChg>
        <pc:graphicFrameChg chg="add mod modGraphic">
          <ac:chgData name="Hamlet Markarian" userId="4926d2b407f31d77" providerId="LiveId" clId="{0C5E0C79-E7FE-4A1B-9CD7-46CA820D8F52}" dt="2020-03-10T08:33:29.454" v="2091" actId="1035"/>
          <ac:graphicFrameMkLst>
            <pc:docMk/>
            <pc:sldMk cId="27024834" sldId="1433"/>
            <ac:graphicFrameMk id="64" creationId="{2858D4A6-B56E-4851-A06E-42038BC89167}"/>
          </ac:graphicFrameMkLst>
        </pc:graphicFrameChg>
        <pc:picChg chg="mod">
          <ac:chgData name="Hamlet Markarian" userId="4926d2b407f31d77" providerId="LiveId" clId="{0C5E0C79-E7FE-4A1B-9CD7-46CA820D8F52}" dt="2020-03-10T07:54:09.032" v="1862" actId="207"/>
          <ac:picMkLst>
            <pc:docMk/>
            <pc:sldMk cId="27024834" sldId="1433"/>
            <ac:picMk id="5" creationId="{69704ABF-5BD5-40FA-B89D-3D81F6884012}"/>
          </ac:picMkLst>
        </pc:picChg>
        <pc:cxnChg chg="del">
          <ac:chgData name="Hamlet Markarian" userId="4926d2b407f31d77" providerId="LiveId" clId="{0C5E0C79-E7FE-4A1B-9CD7-46CA820D8F52}" dt="2020-03-10T07:49:26.067" v="1856" actId="478"/>
          <ac:cxnSpMkLst>
            <pc:docMk/>
            <pc:sldMk cId="27024834" sldId="1433"/>
            <ac:cxnSpMk id="37" creationId="{A37516B3-DA8D-4F82-91D4-25AE7BA0DA8B}"/>
          </ac:cxnSpMkLst>
        </pc:cxnChg>
        <pc:cxnChg chg="del">
          <ac:chgData name="Hamlet Markarian" userId="4926d2b407f31d77" providerId="LiveId" clId="{0C5E0C79-E7FE-4A1B-9CD7-46CA820D8F52}" dt="2020-03-10T07:49:26.067" v="1856" actId="478"/>
          <ac:cxnSpMkLst>
            <pc:docMk/>
            <pc:sldMk cId="27024834" sldId="1433"/>
            <ac:cxnSpMk id="39" creationId="{4E70A30B-4B10-491F-BC98-6916790B23B7}"/>
          </ac:cxnSpMkLst>
        </pc:cxnChg>
        <pc:cxnChg chg="del">
          <ac:chgData name="Hamlet Markarian" userId="4926d2b407f31d77" providerId="LiveId" clId="{0C5E0C79-E7FE-4A1B-9CD7-46CA820D8F52}" dt="2020-03-10T07:49:26.067" v="1856" actId="478"/>
          <ac:cxnSpMkLst>
            <pc:docMk/>
            <pc:sldMk cId="27024834" sldId="1433"/>
            <ac:cxnSpMk id="42" creationId="{0C3C3032-D7F0-41AB-A353-469FAA0F9C5C}"/>
          </ac:cxnSpMkLst>
        </pc:cxnChg>
        <pc:cxnChg chg="del">
          <ac:chgData name="Hamlet Markarian" userId="4926d2b407f31d77" providerId="LiveId" clId="{0C5E0C79-E7FE-4A1B-9CD7-46CA820D8F52}" dt="2020-03-10T07:49:26.067" v="1856" actId="478"/>
          <ac:cxnSpMkLst>
            <pc:docMk/>
            <pc:sldMk cId="27024834" sldId="1433"/>
            <ac:cxnSpMk id="44" creationId="{BE78B78F-A653-4CE9-85B0-E07A7069E168}"/>
          </ac:cxnSpMkLst>
        </pc:cxnChg>
        <pc:cxnChg chg="del">
          <ac:chgData name="Hamlet Markarian" userId="4926d2b407f31d77" providerId="LiveId" clId="{0C5E0C79-E7FE-4A1B-9CD7-46CA820D8F52}" dt="2020-03-10T07:49:26.067" v="1856" actId="478"/>
          <ac:cxnSpMkLst>
            <pc:docMk/>
            <pc:sldMk cId="27024834" sldId="1433"/>
            <ac:cxnSpMk id="45" creationId="{37C2A4BC-E192-4D2B-A726-EA6E220287C6}"/>
          </ac:cxnSpMkLst>
        </pc:cxnChg>
        <pc:cxnChg chg="del">
          <ac:chgData name="Hamlet Markarian" userId="4926d2b407f31d77" providerId="LiveId" clId="{0C5E0C79-E7FE-4A1B-9CD7-46CA820D8F52}" dt="2020-03-10T07:49:26.067" v="1856" actId="478"/>
          <ac:cxnSpMkLst>
            <pc:docMk/>
            <pc:sldMk cId="27024834" sldId="1433"/>
            <ac:cxnSpMk id="62" creationId="{3F0CF7AD-8BC8-4FB3-8AB1-642023B45B87}"/>
          </ac:cxnSpMkLst>
        </pc:cxnChg>
      </pc:sldChg>
      <pc:sldChg chg="add del">
        <pc:chgData name="Hamlet Markarian" userId="4926d2b407f31d77" providerId="LiveId" clId="{0C5E0C79-E7FE-4A1B-9CD7-46CA820D8F52}" dt="2020-03-10T07:13:14.225" v="1715"/>
        <pc:sldMkLst>
          <pc:docMk/>
          <pc:sldMk cId="2089150581" sldId="1433"/>
        </pc:sldMkLst>
      </pc:sldChg>
      <pc:sldChg chg="add del">
        <pc:chgData name="Hamlet Markarian" userId="4926d2b407f31d77" providerId="LiveId" clId="{0C5E0C79-E7FE-4A1B-9CD7-46CA820D8F52}" dt="2020-03-10T07:13:18.464" v="1717"/>
        <pc:sldMkLst>
          <pc:docMk/>
          <pc:sldMk cId="3810107317" sldId="1433"/>
        </pc:sldMkLst>
      </pc:sldChg>
      <pc:sldChg chg="addSp delSp modSp add delAnim modAnim">
        <pc:chgData name="Hamlet Markarian" userId="4926d2b407f31d77" providerId="LiveId" clId="{0C5E0C79-E7FE-4A1B-9CD7-46CA820D8F52}" dt="2020-03-10T09:00:10.638" v="2678" actId="1076"/>
        <pc:sldMkLst>
          <pc:docMk/>
          <pc:sldMk cId="113922678" sldId="1434"/>
        </pc:sldMkLst>
        <pc:spChg chg="mod">
          <ac:chgData name="Hamlet Markarian" userId="4926d2b407f31d77" providerId="LiveId" clId="{0C5E0C79-E7FE-4A1B-9CD7-46CA820D8F52}" dt="2020-03-10T08:48:02.415" v="2409" actId="1037"/>
          <ac:spMkLst>
            <pc:docMk/>
            <pc:sldMk cId="113922678" sldId="1434"/>
            <ac:spMk id="20" creationId="{2F2415B0-F1C4-4313-9038-A3884674CC46}"/>
          </ac:spMkLst>
        </pc:spChg>
        <pc:spChg chg="add mod topLvl">
          <ac:chgData name="Hamlet Markarian" userId="4926d2b407f31d77" providerId="LiveId" clId="{0C5E0C79-E7FE-4A1B-9CD7-46CA820D8F52}" dt="2020-03-10T08:59:34.435" v="2674" actId="14100"/>
          <ac:spMkLst>
            <pc:docMk/>
            <pc:sldMk cId="113922678" sldId="1434"/>
            <ac:spMk id="35" creationId="{25347BAA-ACF2-4E46-996E-BC3DA140BB8A}"/>
          </ac:spMkLst>
        </pc:spChg>
        <pc:spChg chg="add mod topLvl">
          <ac:chgData name="Hamlet Markarian" userId="4926d2b407f31d77" providerId="LiveId" clId="{0C5E0C79-E7FE-4A1B-9CD7-46CA820D8F52}" dt="2020-03-10T08:59:34.435" v="2674" actId="14100"/>
          <ac:spMkLst>
            <pc:docMk/>
            <pc:sldMk cId="113922678" sldId="1434"/>
            <ac:spMk id="37" creationId="{B7051892-FDFC-4E21-9B8A-11BCD12FFF89}"/>
          </ac:spMkLst>
        </pc:spChg>
        <pc:spChg chg="add mod topLvl">
          <ac:chgData name="Hamlet Markarian" userId="4926d2b407f31d77" providerId="LiveId" clId="{0C5E0C79-E7FE-4A1B-9CD7-46CA820D8F52}" dt="2020-03-10T08:59:34.435" v="2674" actId="14100"/>
          <ac:spMkLst>
            <pc:docMk/>
            <pc:sldMk cId="113922678" sldId="1434"/>
            <ac:spMk id="39" creationId="{B6C6C64B-E595-414B-8085-659BA08CE930}"/>
          </ac:spMkLst>
        </pc:spChg>
        <pc:spChg chg="add mod topLvl">
          <ac:chgData name="Hamlet Markarian" userId="4926d2b407f31d77" providerId="LiveId" clId="{0C5E0C79-E7FE-4A1B-9CD7-46CA820D8F52}" dt="2020-03-10T08:59:13.962" v="2671" actId="14100"/>
          <ac:spMkLst>
            <pc:docMk/>
            <pc:sldMk cId="113922678" sldId="1434"/>
            <ac:spMk id="42" creationId="{E479D8D3-4A87-4411-9CBD-0CA62B6B4133}"/>
          </ac:spMkLst>
        </pc:spChg>
        <pc:spChg chg="add mod topLvl">
          <ac:chgData name="Hamlet Markarian" userId="4926d2b407f31d77" providerId="LiveId" clId="{0C5E0C79-E7FE-4A1B-9CD7-46CA820D8F52}" dt="2020-03-10T08:58:38.893" v="2665" actId="14100"/>
          <ac:spMkLst>
            <pc:docMk/>
            <pc:sldMk cId="113922678" sldId="1434"/>
            <ac:spMk id="44" creationId="{21D9AFBD-D551-4E4A-9016-487C743C6EB2}"/>
          </ac:spMkLst>
        </pc:spChg>
        <pc:spChg chg="add mod topLvl">
          <ac:chgData name="Hamlet Markarian" userId="4926d2b407f31d77" providerId="LiveId" clId="{0C5E0C79-E7FE-4A1B-9CD7-46CA820D8F52}" dt="2020-03-10T08:59:27.058" v="2672" actId="14100"/>
          <ac:spMkLst>
            <pc:docMk/>
            <pc:sldMk cId="113922678" sldId="1434"/>
            <ac:spMk id="45" creationId="{4536BCDA-3C45-4071-A8AE-59B4CB503786}"/>
          </ac:spMkLst>
        </pc:spChg>
        <pc:spChg chg="add del mod topLvl">
          <ac:chgData name="Hamlet Markarian" userId="4926d2b407f31d77" providerId="LiveId" clId="{0C5E0C79-E7FE-4A1B-9CD7-46CA820D8F52}" dt="2020-03-10T08:50:04.037" v="2541" actId="478"/>
          <ac:spMkLst>
            <pc:docMk/>
            <pc:sldMk cId="113922678" sldId="1434"/>
            <ac:spMk id="46" creationId="{973EF25C-DE06-436A-8252-EE1316713E63}"/>
          </ac:spMkLst>
        </pc:spChg>
        <pc:spChg chg="add del mod topLvl">
          <ac:chgData name="Hamlet Markarian" userId="4926d2b407f31d77" providerId="LiveId" clId="{0C5E0C79-E7FE-4A1B-9CD7-46CA820D8F52}" dt="2020-03-10T08:50:04.037" v="2541" actId="478"/>
          <ac:spMkLst>
            <pc:docMk/>
            <pc:sldMk cId="113922678" sldId="1434"/>
            <ac:spMk id="47" creationId="{E55CA138-BB14-491F-823E-82BDCE156F47}"/>
          </ac:spMkLst>
        </pc:spChg>
        <pc:spChg chg="add del mod topLvl">
          <ac:chgData name="Hamlet Markarian" userId="4926d2b407f31d77" providerId="LiveId" clId="{0C5E0C79-E7FE-4A1B-9CD7-46CA820D8F52}" dt="2020-03-10T08:50:04.037" v="2541" actId="478"/>
          <ac:spMkLst>
            <pc:docMk/>
            <pc:sldMk cId="113922678" sldId="1434"/>
            <ac:spMk id="48" creationId="{2DD987E1-886E-4923-93E3-701DBAEADEBE}"/>
          </ac:spMkLst>
        </pc:spChg>
        <pc:spChg chg="add del mod topLvl">
          <ac:chgData name="Hamlet Markarian" userId="4926d2b407f31d77" providerId="LiveId" clId="{0C5E0C79-E7FE-4A1B-9CD7-46CA820D8F52}" dt="2020-03-10T08:50:04.037" v="2541" actId="478"/>
          <ac:spMkLst>
            <pc:docMk/>
            <pc:sldMk cId="113922678" sldId="1434"/>
            <ac:spMk id="49" creationId="{D3FCD2A8-1703-4F9F-8DC5-CFC42FF2D409}"/>
          </ac:spMkLst>
        </pc:spChg>
        <pc:spChg chg="add del mod topLvl">
          <ac:chgData name="Hamlet Markarian" userId="4926d2b407f31d77" providerId="LiveId" clId="{0C5E0C79-E7FE-4A1B-9CD7-46CA820D8F52}" dt="2020-03-10T08:50:04.037" v="2541" actId="478"/>
          <ac:spMkLst>
            <pc:docMk/>
            <pc:sldMk cId="113922678" sldId="1434"/>
            <ac:spMk id="50" creationId="{520AE2B0-A253-4FF8-98A0-69D5FD2E9903}"/>
          </ac:spMkLst>
        </pc:spChg>
        <pc:spChg chg="add del mod topLvl">
          <ac:chgData name="Hamlet Markarian" userId="4926d2b407f31d77" providerId="LiveId" clId="{0C5E0C79-E7FE-4A1B-9CD7-46CA820D8F52}" dt="2020-03-10T08:50:04.037" v="2541" actId="478"/>
          <ac:spMkLst>
            <pc:docMk/>
            <pc:sldMk cId="113922678" sldId="1434"/>
            <ac:spMk id="51" creationId="{47CF9AF9-CD55-46CA-868F-14301BFD0498}"/>
          </ac:spMkLst>
        </pc:spChg>
        <pc:spChg chg="add mod topLvl">
          <ac:chgData name="Hamlet Markarian" userId="4926d2b407f31d77" providerId="LiveId" clId="{0C5E0C79-E7FE-4A1B-9CD7-46CA820D8F52}" dt="2020-03-10T08:49:56.021" v="2540" actId="165"/>
          <ac:spMkLst>
            <pc:docMk/>
            <pc:sldMk cId="113922678" sldId="1434"/>
            <ac:spMk id="52" creationId="{0F6450A0-0574-49AC-BC6E-8C506B3297BB}"/>
          </ac:spMkLst>
        </pc:spChg>
        <pc:spChg chg="add del mod">
          <ac:chgData name="Hamlet Markarian" userId="4926d2b407f31d77" providerId="LiveId" clId="{0C5E0C79-E7FE-4A1B-9CD7-46CA820D8F52}" dt="2020-03-10T08:40:11.873" v="2136" actId="478"/>
          <ac:spMkLst>
            <pc:docMk/>
            <pc:sldMk cId="113922678" sldId="1434"/>
            <ac:spMk id="53" creationId="{9AE0B154-6EFC-4B56-A976-15DDC30E3C9B}"/>
          </ac:spMkLst>
        </pc:spChg>
        <pc:spChg chg="add del mod">
          <ac:chgData name="Hamlet Markarian" userId="4926d2b407f31d77" providerId="LiveId" clId="{0C5E0C79-E7FE-4A1B-9CD7-46CA820D8F52}" dt="2020-03-10T08:40:11.873" v="2136" actId="478"/>
          <ac:spMkLst>
            <pc:docMk/>
            <pc:sldMk cId="113922678" sldId="1434"/>
            <ac:spMk id="54" creationId="{3A7B5959-D4CA-4F99-84DB-475D6F15D39A}"/>
          </ac:spMkLst>
        </pc:spChg>
        <pc:spChg chg="add del mod">
          <ac:chgData name="Hamlet Markarian" userId="4926d2b407f31d77" providerId="LiveId" clId="{0C5E0C79-E7FE-4A1B-9CD7-46CA820D8F52}" dt="2020-03-10T08:40:11.873" v="2136" actId="478"/>
          <ac:spMkLst>
            <pc:docMk/>
            <pc:sldMk cId="113922678" sldId="1434"/>
            <ac:spMk id="55" creationId="{9AF634D8-31BE-4508-B073-D7C694CC86E0}"/>
          </ac:spMkLst>
        </pc:spChg>
        <pc:spChg chg="add del mod">
          <ac:chgData name="Hamlet Markarian" userId="4926d2b407f31d77" providerId="LiveId" clId="{0C5E0C79-E7FE-4A1B-9CD7-46CA820D8F52}" dt="2020-03-10T08:40:11.873" v="2136" actId="478"/>
          <ac:spMkLst>
            <pc:docMk/>
            <pc:sldMk cId="113922678" sldId="1434"/>
            <ac:spMk id="56" creationId="{24216E97-CBFF-4111-8E11-5874406EF706}"/>
          </ac:spMkLst>
        </pc:spChg>
        <pc:spChg chg="add del mod">
          <ac:chgData name="Hamlet Markarian" userId="4926d2b407f31d77" providerId="LiveId" clId="{0C5E0C79-E7FE-4A1B-9CD7-46CA820D8F52}" dt="2020-03-10T08:40:11.873" v="2136" actId="478"/>
          <ac:spMkLst>
            <pc:docMk/>
            <pc:sldMk cId="113922678" sldId="1434"/>
            <ac:spMk id="59" creationId="{40B49316-43B4-41AB-9B1A-C535FC268066}"/>
          </ac:spMkLst>
        </pc:spChg>
        <pc:spChg chg="add mod topLvl">
          <ac:chgData name="Hamlet Markarian" userId="4926d2b407f31d77" providerId="LiveId" clId="{0C5E0C79-E7FE-4A1B-9CD7-46CA820D8F52}" dt="2020-03-10T08:49:56.021" v="2540" actId="165"/>
          <ac:spMkLst>
            <pc:docMk/>
            <pc:sldMk cId="113922678" sldId="1434"/>
            <ac:spMk id="62" creationId="{F6A0978E-1793-41F3-8793-F864D8F52130}"/>
          </ac:spMkLst>
        </pc:spChg>
        <pc:spChg chg="del">
          <ac:chgData name="Hamlet Markarian" userId="4926d2b407f31d77" providerId="LiveId" clId="{0C5E0C79-E7FE-4A1B-9CD7-46CA820D8F52}" dt="2020-03-10T08:38:07.707" v="2102" actId="478"/>
          <ac:spMkLst>
            <pc:docMk/>
            <pc:sldMk cId="113922678" sldId="1434"/>
            <ac:spMk id="65" creationId="{08D756B9-6CDC-4DAA-B25D-3F3E61C8D026}"/>
          </ac:spMkLst>
        </pc:spChg>
        <pc:spChg chg="add mod topLvl">
          <ac:chgData name="Hamlet Markarian" userId="4926d2b407f31d77" providerId="LiveId" clId="{0C5E0C79-E7FE-4A1B-9CD7-46CA820D8F52}" dt="2020-03-10T08:49:56.021" v="2540" actId="165"/>
          <ac:spMkLst>
            <pc:docMk/>
            <pc:sldMk cId="113922678" sldId="1434"/>
            <ac:spMk id="66" creationId="{F596D83E-FB74-4236-9DC2-6A1F7B8BAD9F}"/>
          </ac:spMkLst>
        </pc:spChg>
        <pc:spChg chg="add mod topLvl">
          <ac:chgData name="Hamlet Markarian" userId="4926d2b407f31d77" providerId="LiveId" clId="{0C5E0C79-E7FE-4A1B-9CD7-46CA820D8F52}" dt="2020-03-10T08:49:56.021" v="2540" actId="165"/>
          <ac:spMkLst>
            <pc:docMk/>
            <pc:sldMk cId="113922678" sldId="1434"/>
            <ac:spMk id="67" creationId="{1FFA0DDA-ECD7-462C-9C87-B43D2866B347}"/>
          </ac:spMkLst>
        </pc:spChg>
        <pc:spChg chg="add mod topLvl">
          <ac:chgData name="Hamlet Markarian" userId="4926d2b407f31d77" providerId="LiveId" clId="{0C5E0C79-E7FE-4A1B-9CD7-46CA820D8F52}" dt="2020-03-10T08:49:56.021" v="2540" actId="165"/>
          <ac:spMkLst>
            <pc:docMk/>
            <pc:sldMk cId="113922678" sldId="1434"/>
            <ac:spMk id="68" creationId="{503991E7-BB5D-4CCF-864E-1B8894914375}"/>
          </ac:spMkLst>
        </pc:spChg>
        <pc:spChg chg="add mod topLvl">
          <ac:chgData name="Hamlet Markarian" userId="4926d2b407f31d77" providerId="LiveId" clId="{0C5E0C79-E7FE-4A1B-9CD7-46CA820D8F52}" dt="2020-03-10T08:49:56.021" v="2540" actId="165"/>
          <ac:spMkLst>
            <pc:docMk/>
            <pc:sldMk cId="113922678" sldId="1434"/>
            <ac:spMk id="69" creationId="{1A0155C4-EC83-46ED-A8EC-CB7FF49E8912}"/>
          </ac:spMkLst>
        </pc:spChg>
        <pc:spChg chg="add mod topLvl">
          <ac:chgData name="Hamlet Markarian" userId="4926d2b407f31d77" providerId="LiveId" clId="{0C5E0C79-E7FE-4A1B-9CD7-46CA820D8F52}" dt="2020-03-10T08:59:27.058" v="2672" actId="14100"/>
          <ac:spMkLst>
            <pc:docMk/>
            <pc:sldMk cId="113922678" sldId="1434"/>
            <ac:spMk id="70" creationId="{9DCBDAEF-DB3E-4368-91BA-A76167CC1014}"/>
          </ac:spMkLst>
        </pc:spChg>
        <pc:spChg chg="add del mod topLvl">
          <ac:chgData name="Hamlet Markarian" userId="4926d2b407f31d77" providerId="LiveId" clId="{0C5E0C79-E7FE-4A1B-9CD7-46CA820D8F52}" dt="2020-03-10T08:50:04.037" v="2541" actId="478"/>
          <ac:spMkLst>
            <pc:docMk/>
            <pc:sldMk cId="113922678" sldId="1434"/>
            <ac:spMk id="71" creationId="{96B6D492-89CE-4366-B03E-85B6EC4C506E}"/>
          </ac:spMkLst>
        </pc:spChg>
        <pc:spChg chg="add mod topLvl">
          <ac:chgData name="Hamlet Markarian" userId="4926d2b407f31d77" providerId="LiveId" clId="{0C5E0C79-E7FE-4A1B-9CD7-46CA820D8F52}" dt="2020-03-10T08:49:56.021" v="2540" actId="165"/>
          <ac:spMkLst>
            <pc:docMk/>
            <pc:sldMk cId="113922678" sldId="1434"/>
            <ac:spMk id="72" creationId="{93797625-0DE0-4B63-9243-249FF8DAC88A}"/>
          </ac:spMkLst>
        </pc:spChg>
        <pc:spChg chg="add mod">
          <ac:chgData name="Hamlet Markarian" userId="4926d2b407f31d77" providerId="LiveId" clId="{0C5E0C79-E7FE-4A1B-9CD7-46CA820D8F52}" dt="2020-03-10T08:46:42.343" v="2399" actId="14861"/>
          <ac:spMkLst>
            <pc:docMk/>
            <pc:sldMk cId="113922678" sldId="1434"/>
            <ac:spMk id="73" creationId="{4AC8A0F2-254E-40B4-905E-4038BC8A1B1F}"/>
          </ac:spMkLst>
        </pc:spChg>
        <pc:spChg chg="add mod">
          <ac:chgData name="Hamlet Markarian" userId="4926d2b407f31d77" providerId="LiveId" clId="{0C5E0C79-E7FE-4A1B-9CD7-46CA820D8F52}" dt="2020-03-10T08:59:41.621" v="2677" actId="1076"/>
          <ac:spMkLst>
            <pc:docMk/>
            <pc:sldMk cId="113922678" sldId="1434"/>
            <ac:spMk id="74" creationId="{DB390778-331F-4FF6-A226-4778B0A95544}"/>
          </ac:spMkLst>
        </pc:spChg>
        <pc:spChg chg="add mod">
          <ac:chgData name="Hamlet Markarian" userId="4926d2b407f31d77" providerId="LiveId" clId="{0C5E0C79-E7FE-4A1B-9CD7-46CA820D8F52}" dt="2020-03-10T08:59:39.012" v="2676" actId="1076"/>
          <ac:spMkLst>
            <pc:docMk/>
            <pc:sldMk cId="113922678" sldId="1434"/>
            <ac:spMk id="75" creationId="{A1E1C159-4CD1-4831-B0C9-DFD118E74C4E}"/>
          </ac:spMkLst>
        </pc:spChg>
        <pc:spChg chg="add mod">
          <ac:chgData name="Hamlet Markarian" userId="4926d2b407f31d77" providerId="LiveId" clId="{0C5E0C79-E7FE-4A1B-9CD7-46CA820D8F52}" dt="2020-03-10T08:59:36.590" v="2675" actId="1076"/>
          <ac:spMkLst>
            <pc:docMk/>
            <pc:sldMk cId="113922678" sldId="1434"/>
            <ac:spMk id="76" creationId="{F0E91643-A52C-4853-BDEC-83C952C4CA64}"/>
          </ac:spMkLst>
        </pc:spChg>
        <pc:spChg chg="add mod">
          <ac:chgData name="Hamlet Markarian" userId="4926d2b407f31d77" providerId="LiveId" clId="{0C5E0C79-E7FE-4A1B-9CD7-46CA820D8F52}" dt="2020-03-10T08:59:09.528" v="2670" actId="1076"/>
          <ac:spMkLst>
            <pc:docMk/>
            <pc:sldMk cId="113922678" sldId="1434"/>
            <ac:spMk id="77" creationId="{86D2F97F-7465-4804-9A3C-5CFE5C1CE79E}"/>
          </ac:spMkLst>
        </pc:spChg>
        <pc:spChg chg="add mod">
          <ac:chgData name="Hamlet Markarian" userId="4926d2b407f31d77" providerId="LiveId" clId="{0C5E0C79-E7FE-4A1B-9CD7-46CA820D8F52}" dt="2020-03-10T09:00:10.638" v="2678" actId="1076"/>
          <ac:spMkLst>
            <pc:docMk/>
            <pc:sldMk cId="113922678" sldId="1434"/>
            <ac:spMk id="78" creationId="{6B46D3F2-DDBF-44CF-B879-F7DA93007E68}"/>
          </ac:spMkLst>
        </pc:spChg>
        <pc:spChg chg="add mod">
          <ac:chgData name="Hamlet Markarian" userId="4926d2b407f31d77" providerId="LiveId" clId="{0C5E0C79-E7FE-4A1B-9CD7-46CA820D8F52}" dt="2020-03-10T08:59:30.082" v="2673" actId="1076"/>
          <ac:spMkLst>
            <pc:docMk/>
            <pc:sldMk cId="113922678" sldId="1434"/>
            <ac:spMk id="79" creationId="{3BD7487E-881E-4EFC-849C-CDA9E40863AA}"/>
          </ac:spMkLst>
        </pc:spChg>
        <pc:spChg chg="add mod">
          <ac:chgData name="Hamlet Markarian" userId="4926d2b407f31d77" providerId="LiveId" clId="{0C5E0C79-E7FE-4A1B-9CD7-46CA820D8F52}" dt="2020-03-10T08:59:30.082" v="2673" actId="1076"/>
          <ac:spMkLst>
            <pc:docMk/>
            <pc:sldMk cId="113922678" sldId="1434"/>
            <ac:spMk id="80" creationId="{E03BB048-84EA-4DEA-94E7-71C44A67C8C4}"/>
          </ac:spMkLst>
        </pc:spChg>
        <pc:spChg chg="add mod">
          <ac:chgData name="Hamlet Markarian" userId="4926d2b407f31d77" providerId="LiveId" clId="{0C5E0C79-E7FE-4A1B-9CD7-46CA820D8F52}" dt="2020-03-10T08:52:33.632" v="2562" actId="20577"/>
          <ac:spMkLst>
            <pc:docMk/>
            <pc:sldMk cId="113922678" sldId="1434"/>
            <ac:spMk id="81" creationId="{6F4D3AC8-9A9E-4522-84BE-A3215788A1E4}"/>
          </ac:spMkLst>
        </pc:spChg>
        <pc:spChg chg="add del mod">
          <ac:chgData name="Hamlet Markarian" userId="4926d2b407f31d77" providerId="LiveId" clId="{0C5E0C79-E7FE-4A1B-9CD7-46CA820D8F52}" dt="2020-03-10T08:56:49.030" v="2614" actId="478"/>
          <ac:spMkLst>
            <pc:docMk/>
            <pc:sldMk cId="113922678" sldId="1434"/>
            <ac:spMk id="82" creationId="{D054DCAE-2EFD-4B8C-9AC6-833BB7CD59D6}"/>
          </ac:spMkLst>
        </pc:spChg>
        <pc:spChg chg="add del mod">
          <ac:chgData name="Hamlet Markarian" userId="4926d2b407f31d77" providerId="LiveId" clId="{0C5E0C79-E7FE-4A1B-9CD7-46CA820D8F52}" dt="2020-03-10T08:56:49.030" v="2614" actId="478"/>
          <ac:spMkLst>
            <pc:docMk/>
            <pc:sldMk cId="113922678" sldId="1434"/>
            <ac:spMk id="83" creationId="{39B57BBB-C9EE-41C9-ADFB-2868B4C129C9}"/>
          </ac:spMkLst>
        </pc:spChg>
        <pc:spChg chg="add del mod">
          <ac:chgData name="Hamlet Markarian" userId="4926d2b407f31d77" providerId="LiveId" clId="{0C5E0C79-E7FE-4A1B-9CD7-46CA820D8F52}" dt="2020-03-10T08:56:49.030" v="2614" actId="478"/>
          <ac:spMkLst>
            <pc:docMk/>
            <pc:sldMk cId="113922678" sldId="1434"/>
            <ac:spMk id="84" creationId="{30F304E5-F946-4BEB-93D1-7646BD15A8CA}"/>
          </ac:spMkLst>
        </pc:spChg>
        <pc:spChg chg="add del mod">
          <ac:chgData name="Hamlet Markarian" userId="4926d2b407f31d77" providerId="LiveId" clId="{0C5E0C79-E7FE-4A1B-9CD7-46CA820D8F52}" dt="2020-03-10T08:56:49.030" v="2614" actId="478"/>
          <ac:spMkLst>
            <pc:docMk/>
            <pc:sldMk cId="113922678" sldId="1434"/>
            <ac:spMk id="85" creationId="{B05D9E95-5D3B-4B44-8EEA-13B22D6FBDD1}"/>
          </ac:spMkLst>
        </pc:spChg>
        <pc:spChg chg="add del mod">
          <ac:chgData name="Hamlet Markarian" userId="4926d2b407f31d77" providerId="LiveId" clId="{0C5E0C79-E7FE-4A1B-9CD7-46CA820D8F52}" dt="2020-03-10T08:56:49.030" v="2614" actId="478"/>
          <ac:spMkLst>
            <pc:docMk/>
            <pc:sldMk cId="113922678" sldId="1434"/>
            <ac:spMk id="86" creationId="{07B72BB5-3617-4630-A1E8-92191F6AFF93}"/>
          </ac:spMkLst>
        </pc:spChg>
        <pc:spChg chg="add del mod">
          <ac:chgData name="Hamlet Markarian" userId="4926d2b407f31d77" providerId="LiveId" clId="{0C5E0C79-E7FE-4A1B-9CD7-46CA820D8F52}" dt="2020-03-10T08:56:49.030" v="2614" actId="478"/>
          <ac:spMkLst>
            <pc:docMk/>
            <pc:sldMk cId="113922678" sldId="1434"/>
            <ac:spMk id="87" creationId="{B89BB7A0-6FDA-4D91-9466-97B4749DFBC1}"/>
          </ac:spMkLst>
        </pc:spChg>
        <pc:spChg chg="add del mod">
          <ac:chgData name="Hamlet Markarian" userId="4926d2b407f31d77" providerId="LiveId" clId="{0C5E0C79-E7FE-4A1B-9CD7-46CA820D8F52}" dt="2020-03-10T08:56:49.030" v="2614" actId="478"/>
          <ac:spMkLst>
            <pc:docMk/>
            <pc:sldMk cId="113922678" sldId="1434"/>
            <ac:spMk id="88" creationId="{3023D0F2-1982-4225-BF6B-FC303D2B9928}"/>
          </ac:spMkLst>
        </pc:spChg>
        <pc:spChg chg="del">
          <ac:chgData name="Hamlet Markarian" userId="4926d2b407f31d77" providerId="LiveId" clId="{0C5E0C79-E7FE-4A1B-9CD7-46CA820D8F52}" dt="2020-03-10T08:38:07.707" v="2102" actId="478"/>
          <ac:spMkLst>
            <pc:docMk/>
            <pc:sldMk cId="113922678" sldId="1434"/>
            <ac:spMk id="99" creationId="{47F21FF8-3818-455C-82BE-24FBABB07D1D}"/>
          </ac:spMkLst>
        </pc:spChg>
        <pc:spChg chg="del">
          <ac:chgData name="Hamlet Markarian" userId="4926d2b407f31d77" providerId="LiveId" clId="{0C5E0C79-E7FE-4A1B-9CD7-46CA820D8F52}" dt="2020-03-10T08:38:07.707" v="2102" actId="478"/>
          <ac:spMkLst>
            <pc:docMk/>
            <pc:sldMk cId="113922678" sldId="1434"/>
            <ac:spMk id="100" creationId="{510DDB84-23EA-4123-AFF6-66FC4B5DD9DA}"/>
          </ac:spMkLst>
        </pc:spChg>
        <pc:spChg chg="del">
          <ac:chgData name="Hamlet Markarian" userId="4926d2b407f31d77" providerId="LiveId" clId="{0C5E0C79-E7FE-4A1B-9CD7-46CA820D8F52}" dt="2020-03-10T08:38:07.707" v="2102" actId="478"/>
          <ac:spMkLst>
            <pc:docMk/>
            <pc:sldMk cId="113922678" sldId="1434"/>
            <ac:spMk id="101" creationId="{B6C006C9-F048-4C78-931B-BC62F1C7A707}"/>
          </ac:spMkLst>
        </pc:spChg>
        <pc:spChg chg="del">
          <ac:chgData name="Hamlet Markarian" userId="4926d2b407f31d77" providerId="LiveId" clId="{0C5E0C79-E7FE-4A1B-9CD7-46CA820D8F52}" dt="2020-03-10T08:38:07.707" v="2102" actId="478"/>
          <ac:spMkLst>
            <pc:docMk/>
            <pc:sldMk cId="113922678" sldId="1434"/>
            <ac:spMk id="102" creationId="{DD70D474-D769-48DA-B240-C383725B3CBD}"/>
          </ac:spMkLst>
        </pc:spChg>
        <pc:spChg chg="del">
          <ac:chgData name="Hamlet Markarian" userId="4926d2b407f31d77" providerId="LiveId" clId="{0C5E0C79-E7FE-4A1B-9CD7-46CA820D8F52}" dt="2020-03-10T08:38:07.707" v="2102" actId="478"/>
          <ac:spMkLst>
            <pc:docMk/>
            <pc:sldMk cId="113922678" sldId="1434"/>
            <ac:spMk id="103" creationId="{F65F6ACE-C85C-45A6-975A-A4101DD90E92}"/>
          </ac:spMkLst>
        </pc:spChg>
        <pc:spChg chg="del">
          <ac:chgData name="Hamlet Markarian" userId="4926d2b407f31d77" providerId="LiveId" clId="{0C5E0C79-E7FE-4A1B-9CD7-46CA820D8F52}" dt="2020-03-10T08:38:07.707" v="2102" actId="478"/>
          <ac:spMkLst>
            <pc:docMk/>
            <pc:sldMk cId="113922678" sldId="1434"/>
            <ac:spMk id="104" creationId="{2C4B68A2-D407-49BD-AC99-B191268CFCF3}"/>
          </ac:spMkLst>
        </pc:spChg>
        <pc:spChg chg="del">
          <ac:chgData name="Hamlet Markarian" userId="4926d2b407f31d77" providerId="LiveId" clId="{0C5E0C79-E7FE-4A1B-9CD7-46CA820D8F52}" dt="2020-03-10T08:38:07.707" v="2102" actId="478"/>
          <ac:spMkLst>
            <pc:docMk/>
            <pc:sldMk cId="113922678" sldId="1434"/>
            <ac:spMk id="105" creationId="{4E4F5EEB-CFCC-48A9-8CD2-2D951000C8D3}"/>
          </ac:spMkLst>
        </pc:spChg>
        <pc:spChg chg="del">
          <ac:chgData name="Hamlet Markarian" userId="4926d2b407f31d77" providerId="LiveId" clId="{0C5E0C79-E7FE-4A1B-9CD7-46CA820D8F52}" dt="2020-03-10T08:38:07.707" v="2102" actId="478"/>
          <ac:spMkLst>
            <pc:docMk/>
            <pc:sldMk cId="113922678" sldId="1434"/>
            <ac:spMk id="106" creationId="{EBC82B1A-6B8E-49AC-9399-4470E36990E9}"/>
          </ac:spMkLst>
        </pc:spChg>
        <pc:spChg chg="del">
          <ac:chgData name="Hamlet Markarian" userId="4926d2b407f31d77" providerId="LiveId" clId="{0C5E0C79-E7FE-4A1B-9CD7-46CA820D8F52}" dt="2020-03-10T08:38:07.707" v="2102" actId="478"/>
          <ac:spMkLst>
            <pc:docMk/>
            <pc:sldMk cId="113922678" sldId="1434"/>
            <ac:spMk id="107" creationId="{24BCA8D3-9DD0-4C79-9529-70E90E3BE1A0}"/>
          </ac:spMkLst>
        </pc:spChg>
        <pc:spChg chg="del">
          <ac:chgData name="Hamlet Markarian" userId="4926d2b407f31d77" providerId="LiveId" clId="{0C5E0C79-E7FE-4A1B-9CD7-46CA820D8F52}" dt="2020-03-10T08:38:07.707" v="2102" actId="478"/>
          <ac:spMkLst>
            <pc:docMk/>
            <pc:sldMk cId="113922678" sldId="1434"/>
            <ac:spMk id="109" creationId="{C5142B32-C0B7-4AC3-A431-5BE66B1A6293}"/>
          </ac:spMkLst>
        </pc:spChg>
        <pc:spChg chg="del">
          <ac:chgData name="Hamlet Markarian" userId="4926d2b407f31d77" providerId="LiveId" clId="{0C5E0C79-E7FE-4A1B-9CD7-46CA820D8F52}" dt="2020-03-10T08:38:07.707" v="2102" actId="478"/>
          <ac:spMkLst>
            <pc:docMk/>
            <pc:sldMk cId="113922678" sldId="1434"/>
            <ac:spMk id="110" creationId="{65855431-FBDD-4184-883D-09FCC2FFB1F1}"/>
          </ac:spMkLst>
        </pc:spChg>
        <pc:grpChg chg="add del mod">
          <ac:chgData name="Hamlet Markarian" userId="4926d2b407f31d77" providerId="LiveId" clId="{0C5E0C79-E7FE-4A1B-9CD7-46CA820D8F52}" dt="2020-03-10T08:49:56.021" v="2540" actId="165"/>
          <ac:grpSpMkLst>
            <pc:docMk/>
            <pc:sldMk cId="113922678" sldId="1434"/>
            <ac:grpSpMk id="3" creationId="{24B9DF88-98CC-49A2-872C-6E839316769E}"/>
          </ac:grpSpMkLst>
        </pc:grpChg>
        <pc:grpChg chg="add del mod">
          <ac:chgData name="Hamlet Markarian" userId="4926d2b407f31d77" providerId="LiveId" clId="{0C5E0C79-E7FE-4A1B-9CD7-46CA820D8F52}" dt="2020-03-10T08:49:56.021" v="2540" actId="165"/>
          <ac:grpSpMkLst>
            <pc:docMk/>
            <pc:sldMk cId="113922678" sldId="1434"/>
            <ac:grpSpMk id="4" creationId="{74D8714B-605E-4B1B-BFA8-4C62AEA91F77}"/>
          </ac:grpSpMkLst>
        </pc:grpChg>
        <pc:grpChg chg="del">
          <ac:chgData name="Hamlet Markarian" userId="4926d2b407f31d77" providerId="LiveId" clId="{0C5E0C79-E7FE-4A1B-9CD7-46CA820D8F52}" dt="2020-03-10T08:38:07.707" v="2102" actId="478"/>
          <ac:grpSpMkLst>
            <pc:docMk/>
            <pc:sldMk cId="113922678" sldId="1434"/>
            <ac:grpSpMk id="6" creationId="{709C835D-25A2-465D-8E74-AF157B887ED3}"/>
          </ac:grpSpMkLst>
        </pc:grpChg>
        <pc:grpChg chg="del">
          <ac:chgData name="Hamlet Markarian" userId="4926d2b407f31d77" providerId="LiveId" clId="{0C5E0C79-E7FE-4A1B-9CD7-46CA820D8F52}" dt="2020-03-10T08:38:07.707" v="2102" actId="478"/>
          <ac:grpSpMkLst>
            <pc:docMk/>
            <pc:sldMk cId="113922678" sldId="1434"/>
            <ac:grpSpMk id="7" creationId="{236E7359-4B1E-4BA2-AC7D-FF38726B2B75}"/>
          </ac:grpSpMkLst>
        </pc:grpChg>
        <pc:grpChg chg="del">
          <ac:chgData name="Hamlet Markarian" userId="4926d2b407f31d77" providerId="LiveId" clId="{0C5E0C79-E7FE-4A1B-9CD7-46CA820D8F52}" dt="2020-03-10T08:38:07.707" v="2102" actId="478"/>
          <ac:grpSpMkLst>
            <pc:docMk/>
            <pc:sldMk cId="113922678" sldId="1434"/>
            <ac:grpSpMk id="8" creationId="{CD7F1090-1D47-4F07-A1A7-48F4221A43A6}"/>
          </ac:grpSpMkLst>
        </pc:grpChg>
        <pc:grpChg chg="del">
          <ac:chgData name="Hamlet Markarian" userId="4926d2b407f31d77" providerId="LiveId" clId="{0C5E0C79-E7FE-4A1B-9CD7-46CA820D8F52}" dt="2020-03-10T08:38:07.707" v="2102" actId="478"/>
          <ac:grpSpMkLst>
            <pc:docMk/>
            <pc:sldMk cId="113922678" sldId="1434"/>
            <ac:grpSpMk id="9" creationId="{D9EDCE86-E352-4D93-8C44-10478DBC1034}"/>
          </ac:grpSpMkLst>
        </pc:grpChg>
        <pc:grpChg chg="del">
          <ac:chgData name="Hamlet Markarian" userId="4926d2b407f31d77" providerId="LiveId" clId="{0C5E0C79-E7FE-4A1B-9CD7-46CA820D8F52}" dt="2020-03-10T08:38:07.707" v="2102" actId="478"/>
          <ac:grpSpMkLst>
            <pc:docMk/>
            <pc:sldMk cId="113922678" sldId="1434"/>
            <ac:grpSpMk id="10" creationId="{FD92097A-3CCA-4082-B034-CB0A69394A45}"/>
          </ac:grpSpMkLst>
        </pc:grpChg>
        <pc:grpChg chg="add del mod">
          <ac:chgData name="Hamlet Markarian" userId="4926d2b407f31d77" providerId="LiveId" clId="{0C5E0C79-E7FE-4A1B-9CD7-46CA820D8F52}" dt="2020-03-10T08:49:56.021" v="2540" actId="165"/>
          <ac:grpSpMkLst>
            <pc:docMk/>
            <pc:sldMk cId="113922678" sldId="1434"/>
            <ac:grpSpMk id="11" creationId="{9C77DDC4-D778-4E46-8FF5-BDD469D00FB1}"/>
          </ac:grpSpMkLst>
        </pc:grpChg>
        <pc:grpChg chg="add del mod">
          <ac:chgData name="Hamlet Markarian" userId="4926d2b407f31d77" providerId="LiveId" clId="{0C5E0C79-E7FE-4A1B-9CD7-46CA820D8F52}" dt="2020-03-10T08:49:56.021" v="2540" actId="165"/>
          <ac:grpSpMkLst>
            <pc:docMk/>
            <pc:sldMk cId="113922678" sldId="1434"/>
            <ac:grpSpMk id="12" creationId="{7C6650E9-BAAD-4CEE-8943-52675AB2CE72}"/>
          </ac:grpSpMkLst>
        </pc:grpChg>
        <pc:grpChg chg="add del mod">
          <ac:chgData name="Hamlet Markarian" userId="4926d2b407f31d77" providerId="LiveId" clId="{0C5E0C79-E7FE-4A1B-9CD7-46CA820D8F52}" dt="2020-03-10T08:49:56.021" v="2540" actId="165"/>
          <ac:grpSpMkLst>
            <pc:docMk/>
            <pc:sldMk cId="113922678" sldId="1434"/>
            <ac:grpSpMk id="13" creationId="{2DB6AF0E-4E5B-49E2-AB18-B6B119194436}"/>
          </ac:grpSpMkLst>
        </pc:grpChg>
        <pc:grpChg chg="add del mod">
          <ac:chgData name="Hamlet Markarian" userId="4926d2b407f31d77" providerId="LiveId" clId="{0C5E0C79-E7FE-4A1B-9CD7-46CA820D8F52}" dt="2020-03-10T08:49:56.021" v="2540" actId="165"/>
          <ac:grpSpMkLst>
            <pc:docMk/>
            <pc:sldMk cId="113922678" sldId="1434"/>
            <ac:grpSpMk id="14" creationId="{BA195506-7763-43A1-A572-104458A33AAD}"/>
          </ac:grpSpMkLst>
        </pc:grpChg>
        <pc:grpChg chg="add del mod">
          <ac:chgData name="Hamlet Markarian" userId="4926d2b407f31d77" providerId="LiveId" clId="{0C5E0C79-E7FE-4A1B-9CD7-46CA820D8F52}" dt="2020-03-10T08:49:56.021" v="2540" actId="165"/>
          <ac:grpSpMkLst>
            <pc:docMk/>
            <pc:sldMk cId="113922678" sldId="1434"/>
            <ac:grpSpMk id="15" creationId="{45D4A17C-860B-46C5-B94D-4520808644EF}"/>
          </ac:grpSpMkLst>
        </pc:grpChg>
        <pc:graphicFrameChg chg="del">
          <ac:chgData name="Hamlet Markarian" userId="4926d2b407f31d77" providerId="LiveId" clId="{0C5E0C79-E7FE-4A1B-9CD7-46CA820D8F52}" dt="2020-03-10T08:38:10.473" v="2103" actId="478"/>
          <ac:graphicFrameMkLst>
            <pc:docMk/>
            <pc:sldMk cId="113922678" sldId="1434"/>
            <ac:graphicFrameMk id="33" creationId="{206BA91E-F1EF-4123-98C2-F3152C0CE046}"/>
          </ac:graphicFrameMkLst>
        </pc:graphicFrameChg>
        <pc:graphicFrameChg chg="del">
          <ac:chgData name="Hamlet Markarian" userId="4926d2b407f31d77" providerId="LiveId" clId="{0C5E0C79-E7FE-4A1B-9CD7-46CA820D8F52}" dt="2020-03-10T08:38:07.707" v="2102" actId="478"/>
          <ac:graphicFrameMkLst>
            <pc:docMk/>
            <pc:sldMk cId="113922678" sldId="1434"/>
            <ac:graphicFrameMk id="64" creationId="{2858D4A6-B56E-4851-A06E-42038BC89167}"/>
          </ac:graphicFrameMkLst>
        </pc:graphicFrameChg>
        <pc:picChg chg="mod">
          <ac:chgData name="Hamlet Markarian" userId="4926d2b407f31d77" providerId="LiveId" clId="{0C5E0C79-E7FE-4A1B-9CD7-46CA820D8F52}" dt="2020-03-10T08:39:18.133" v="2124" actId="1037"/>
          <ac:picMkLst>
            <pc:docMk/>
            <pc:sldMk cId="113922678" sldId="1434"/>
            <ac:picMk id="5" creationId="{69704ABF-5BD5-40FA-B89D-3D81F6884012}"/>
          </ac:picMkLst>
        </pc:picChg>
      </pc:sldChg>
      <pc:sldChg chg="addSp delSp modSp add">
        <pc:chgData name="Hamlet Markarian" userId="4926d2b407f31d77" providerId="LiveId" clId="{0C5E0C79-E7FE-4A1B-9CD7-46CA820D8F52}" dt="2020-03-10T09:24:40.113" v="2896" actId="1037"/>
        <pc:sldMkLst>
          <pc:docMk/>
          <pc:sldMk cId="2821313007" sldId="1435"/>
        </pc:sldMkLst>
        <pc:spChg chg="mod">
          <ac:chgData name="Hamlet Markarian" userId="4926d2b407f31d77" providerId="LiveId" clId="{0C5E0C79-E7FE-4A1B-9CD7-46CA820D8F52}" dt="2020-03-10T09:11:01.741" v="2805" actId="1076"/>
          <ac:spMkLst>
            <pc:docMk/>
            <pc:sldMk cId="2821313007" sldId="1435"/>
            <ac:spMk id="19" creationId="{42101231-1855-46EE-A3D9-B84E75ACB56A}"/>
          </ac:spMkLst>
        </pc:spChg>
        <pc:spChg chg="mod">
          <ac:chgData name="Hamlet Markarian" userId="4926d2b407f31d77" providerId="LiveId" clId="{0C5E0C79-E7FE-4A1B-9CD7-46CA820D8F52}" dt="2020-03-10T09:24:05.934" v="2890" actId="207"/>
          <ac:spMkLst>
            <pc:docMk/>
            <pc:sldMk cId="2821313007" sldId="1435"/>
            <ac:spMk id="20" creationId="{2F2415B0-F1C4-4313-9038-A3884674CC46}"/>
          </ac:spMkLst>
        </pc:spChg>
        <pc:spChg chg="add mod">
          <ac:chgData name="Hamlet Markarian" userId="4926d2b407f31d77" providerId="LiveId" clId="{0C5E0C79-E7FE-4A1B-9CD7-46CA820D8F52}" dt="2020-03-10T09:23:13.920" v="2884" actId="14100"/>
          <ac:spMkLst>
            <pc:docMk/>
            <pc:sldMk cId="2821313007" sldId="1435"/>
            <ac:spMk id="30" creationId="{3AD5E72A-DCE0-48FD-A424-1EA0FC500DD8}"/>
          </ac:spMkLst>
        </pc:spChg>
        <pc:spChg chg="add del mod">
          <ac:chgData name="Hamlet Markarian" userId="4926d2b407f31d77" providerId="LiveId" clId="{0C5E0C79-E7FE-4A1B-9CD7-46CA820D8F52}" dt="2020-03-10T09:10:40.229" v="2803" actId="478"/>
          <ac:spMkLst>
            <pc:docMk/>
            <pc:sldMk cId="2821313007" sldId="1435"/>
            <ac:spMk id="31" creationId="{FED96D64-E282-4061-971E-D2A3340FED5E}"/>
          </ac:spMkLst>
        </pc:spChg>
        <pc:spChg chg="del">
          <ac:chgData name="Hamlet Markarian" userId="4926d2b407f31d77" providerId="LiveId" clId="{0C5E0C79-E7FE-4A1B-9CD7-46CA820D8F52}" dt="2020-03-10T09:05:01.558" v="2680" actId="478"/>
          <ac:spMkLst>
            <pc:docMk/>
            <pc:sldMk cId="2821313007" sldId="1435"/>
            <ac:spMk id="35" creationId="{25347BAA-ACF2-4E46-996E-BC3DA140BB8A}"/>
          </ac:spMkLst>
        </pc:spChg>
        <pc:spChg chg="del">
          <ac:chgData name="Hamlet Markarian" userId="4926d2b407f31d77" providerId="LiveId" clId="{0C5E0C79-E7FE-4A1B-9CD7-46CA820D8F52}" dt="2020-03-10T09:05:01.558" v="2680" actId="478"/>
          <ac:spMkLst>
            <pc:docMk/>
            <pc:sldMk cId="2821313007" sldId="1435"/>
            <ac:spMk id="37" creationId="{B7051892-FDFC-4E21-9B8A-11BCD12FFF89}"/>
          </ac:spMkLst>
        </pc:spChg>
        <pc:spChg chg="del">
          <ac:chgData name="Hamlet Markarian" userId="4926d2b407f31d77" providerId="LiveId" clId="{0C5E0C79-E7FE-4A1B-9CD7-46CA820D8F52}" dt="2020-03-10T09:05:01.558" v="2680" actId="478"/>
          <ac:spMkLst>
            <pc:docMk/>
            <pc:sldMk cId="2821313007" sldId="1435"/>
            <ac:spMk id="39" creationId="{B6C6C64B-E595-414B-8085-659BA08CE930}"/>
          </ac:spMkLst>
        </pc:spChg>
        <pc:spChg chg="del">
          <ac:chgData name="Hamlet Markarian" userId="4926d2b407f31d77" providerId="LiveId" clId="{0C5E0C79-E7FE-4A1B-9CD7-46CA820D8F52}" dt="2020-03-10T09:05:01.558" v="2680" actId="478"/>
          <ac:spMkLst>
            <pc:docMk/>
            <pc:sldMk cId="2821313007" sldId="1435"/>
            <ac:spMk id="42" creationId="{E479D8D3-4A87-4411-9CBD-0CA62B6B4133}"/>
          </ac:spMkLst>
        </pc:spChg>
        <pc:spChg chg="del">
          <ac:chgData name="Hamlet Markarian" userId="4926d2b407f31d77" providerId="LiveId" clId="{0C5E0C79-E7FE-4A1B-9CD7-46CA820D8F52}" dt="2020-03-10T09:05:02.868" v="2681" actId="478"/>
          <ac:spMkLst>
            <pc:docMk/>
            <pc:sldMk cId="2821313007" sldId="1435"/>
            <ac:spMk id="44" creationId="{21D9AFBD-D551-4E4A-9016-487C743C6EB2}"/>
          </ac:spMkLst>
        </pc:spChg>
        <pc:spChg chg="del">
          <ac:chgData name="Hamlet Markarian" userId="4926d2b407f31d77" providerId="LiveId" clId="{0C5E0C79-E7FE-4A1B-9CD7-46CA820D8F52}" dt="2020-03-10T09:05:01.558" v="2680" actId="478"/>
          <ac:spMkLst>
            <pc:docMk/>
            <pc:sldMk cId="2821313007" sldId="1435"/>
            <ac:spMk id="45" creationId="{4536BCDA-3C45-4071-A8AE-59B4CB503786}"/>
          </ac:spMkLst>
        </pc:spChg>
        <pc:spChg chg="add del mod">
          <ac:chgData name="Hamlet Markarian" userId="4926d2b407f31d77" providerId="LiveId" clId="{0C5E0C79-E7FE-4A1B-9CD7-46CA820D8F52}" dt="2020-03-10T09:15:58.645" v="2835" actId="478"/>
          <ac:spMkLst>
            <pc:docMk/>
            <pc:sldMk cId="2821313007" sldId="1435"/>
            <ac:spMk id="50" creationId="{3A1F33F8-9BF7-40A5-A909-2424ADAFC419}"/>
          </ac:spMkLst>
        </pc:spChg>
        <pc:spChg chg="add del mod">
          <ac:chgData name="Hamlet Markarian" userId="4926d2b407f31d77" providerId="LiveId" clId="{0C5E0C79-E7FE-4A1B-9CD7-46CA820D8F52}" dt="2020-03-10T09:15:58.645" v="2835" actId="478"/>
          <ac:spMkLst>
            <pc:docMk/>
            <pc:sldMk cId="2821313007" sldId="1435"/>
            <ac:spMk id="51" creationId="{505E2903-89BF-40D5-A51A-9CDCF990B7D6}"/>
          </ac:spMkLst>
        </pc:spChg>
        <pc:spChg chg="del">
          <ac:chgData name="Hamlet Markarian" userId="4926d2b407f31d77" providerId="LiveId" clId="{0C5E0C79-E7FE-4A1B-9CD7-46CA820D8F52}" dt="2020-03-10T09:05:01.558" v="2680" actId="478"/>
          <ac:spMkLst>
            <pc:docMk/>
            <pc:sldMk cId="2821313007" sldId="1435"/>
            <ac:spMk id="52" creationId="{0F6450A0-0574-49AC-BC6E-8C506B3297BB}"/>
          </ac:spMkLst>
        </pc:spChg>
        <pc:spChg chg="add mod">
          <ac:chgData name="Hamlet Markarian" userId="4926d2b407f31d77" providerId="LiveId" clId="{0C5E0C79-E7FE-4A1B-9CD7-46CA820D8F52}" dt="2020-03-10T09:24:40.113" v="2896" actId="1037"/>
          <ac:spMkLst>
            <pc:docMk/>
            <pc:sldMk cId="2821313007" sldId="1435"/>
            <ac:spMk id="53" creationId="{973A918E-3EFC-4CEE-B05E-500BAC741AD6}"/>
          </ac:spMkLst>
        </pc:spChg>
        <pc:spChg chg="add mod">
          <ac:chgData name="Hamlet Markarian" userId="4926d2b407f31d77" providerId="LiveId" clId="{0C5E0C79-E7FE-4A1B-9CD7-46CA820D8F52}" dt="2020-03-10T09:24:40.113" v="2896" actId="1037"/>
          <ac:spMkLst>
            <pc:docMk/>
            <pc:sldMk cId="2821313007" sldId="1435"/>
            <ac:spMk id="54" creationId="{8A0D92DE-244F-4B1D-82EC-08749A4B8AB7}"/>
          </ac:spMkLst>
        </pc:spChg>
        <pc:spChg chg="add mod">
          <ac:chgData name="Hamlet Markarian" userId="4926d2b407f31d77" providerId="LiveId" clId="{0C5E0C79-E7FE-4A1B-9CD7-46CA820D8F52}" dt="2020-03-10T09:24:40.113" v="2896" actId="1037"/>
          <ac:spMkLst>
            <pc:docMk/>
            <pc:sldMk cId="2821313007" sldId="1435"/>
            <ac:spMk id="55" creationId="{F306BE9E-C327-4398-9F65-E6C3FF2609B2}"/>
          </ac:spMkLst>
        </pc:spChg>
        <pc:spChg chg="add mod">
          <ac:chgData name="Hamlet Markarian" userId="4926d2b407f31d77" providerId="LiveId" clId="{0C5E0C79-E7FE-4A1B-9CD7-46CA820D8F52}" dt="2020-03-10T09:24:40.113" v="2896" actId="1037"/>
          <ac:spMkLst>
            <pc:docMk/>
            <pc:sldMk cId="2821313007" sldId="1435"/>
            <ac:spMk id="56" creationId="{3681A8AE-E23B-4DE9-BDF2-18250F25D12C}"/>
          </ac:spMkLst>
        </pc:spChg>
        <pc:spChg chg="add mod">
          <ac:chgData name="Hamlet Markarian" userId="4926d2b407f31d77" providerId="LiveId" clId="{0C5E0C79-E7FE-4A1B-9CD7-46CA820D8F52}" dt="2020-03-10T09:23:25.899" v="2886" actId="1076"/>
          <ac:spMkLst>
            <pc:docMk/>
            <pc:sldMk cId="2821313007" sldId="1435"/>
            <ac:spMk id="57" creationId="{0E515AD7-7327-4174-91FB-46241AD979EA}"/>
          </ac:spMkLst>
        </pc:spChg>
        <pc:spChg chg="add mod">
          <ac:chgData name="Hamlet Markarian" userId="4926d2b407f31d77" providerId="LiveId" clId="{0C5E0C79-E7FE-4A1B-9CD7-46CA820D8F52}" dt="2020-03-10T09:23:59.757" v="2889" actId="207"/>
          <ac:spMkLst>
            <pc:docMk/>
            <pc:sldMk cId="2821313007" sldId="1435"/>
            <ac:spMk id="58" creationId="{5123A108-7B21-4B1F-9A94-15F4AD6543AA}"/>
          </ac:spMkLst>
        </pc:spChg>
        <pc:spChg chg="add mod">
          <ac:chgData name="Hamlet Markarian" userId="4926d2b407f31d77" providerId="LiveId" clId="{0C5E0C79-E7FE-4A1B-9CD7-46CA820D8F52}" dt="2020-03-10T09:24:17.205" v="2891" actId="1035"/>
          <ac:spMkLst>
            <pc:docMk/>
            <pc:sldMk cId="2821313007" sldId="1435"/>
            <ac:spMk id="59" creationId="{C3D5A9E6-B649-45C8-B89E-60A78944DCCE}"/>
          </ac:spMkLst>
        </pc:spChg>
        <pc:spChg chg="add mod">
          <ac:chgData name="Hamlet Markarian" userId="4926d2b407f31d77" providerId="LiveId" clId="{0C5E0C79-E7FE-4A1B-9CD7-46CA820D8F52}" dt="2020-03-10T09:24:17.205" v="2891" actId="1035"/>
          <ac:spMkLst>
            <pc:docMk/>
            <pc:sldMk cId="2821313007" sldId="1435"/>
            <ac:spMk id="60" creationId="{88FB96C1-9F34-4C78-BEA5-9F6494931561}"/>
          </ac:spMkLst>
        </pc:spChg>
        <pc:spChg chg="add mod">
          <ac:chgData name="Hamlet Markarian" userId="4926d2b407f31d77" providerId="LiveId" clId="{0C5E0C79-E7FE-4A1B-9CD7-46CA820D8F52}" dt="2020-03-10T09:24:24.173" v="2893" actId="1035"/>
          <ac:spMkLst>
            <pc:docMk/>
            <pc:sldMk cId="2821313007" sldId="1435"/>
            <ac:spMk id="61" creationId="{77088C9B-35C0-4A3B-8CA0-13441FB32800}"/>
          </ac:spMkLst>
        </pc:spChg>
        <pc:spChg chg="del">
          <ac:chgData name="Hamlet Markarian" userId="4926d2b407f31d77" providerId="LiveId" clId="{0C5E0C79-E7FE-4A1B-9CD7-46CA820D8F52}" dt="2020-03-10T09:05:01.558" v="2680" actId="478"/>
          <ac:spMkLst>
            <pc:docMk/>
            <pc:sldMk cId="2821313007" sldId="1435"/>
            <ac:spMk id="62" creationId="{F6A0978E-1793-41F3-8793-F864D8F52130}"/>
          </ac:spMkLst>
        </pc:spChg>
        <pc:spChg chg="add mod">
          <ac:chgData name="Hamlet Markarian" userId="4926d2b407f31d77" providerId="LiveId" clId="{0C5E0C79-E7FE-4A1B-9CD7-46CA820D8F52}" dt="2020-03-10T09:24:24.173" v="2893" actId="1035"/>
          <ac:spMkLst>
            <pc:docMk/>
            <pc:sldMk cId="2821313007" sldId="1435"/>
            <ac:spMk id="63" creationId="{B084A93A-CB1A-455A-A5D3-A553360FE8FE}"/>
          </ac:spMkLst>
        </pc:spChg>
        <pc:spChg chg="del">
          <ac:chgData name="Hamlet Markarian" userId="4926d2b407f31d77" providerId="LiveId" clId="{0C5E0C79-E7FE-4A1B-9CD7-46CA820D8F52}" dt="2020-03-10T09:05:01.558" v="2680" actId="478"/>
          <ac:spMkLst>
            <pc:docMk/>
            <pc:sldMk cId="2821313007" sldId="1435"/>
            <ac:spMk id="66" creationId="{F596D83E-FB74-4236-9DC2-6A1F7B8BAD9F}"/>
          </ac:spMkLst>
        </pc:spChg>
        <pc:spChg chg="del">
          <ac:chgData name="Hamlet Markarian" userId="4926d2b407f31d77" providerId="LiveId" clId="{0C5E0C79-E7FE-4A1B-9CD7-46CA820D8F52}" dt="2020-03-10T09:05:01.558" v="2680" actId="478"/>
          <ac:spMkLst>
            <pc:docMk/>
            <pc:sldMk cId="2821313007" sldId="1435"/>
            <ac:spMk id="67" creationId="{1FFA0DDA-ECD7-462C-9C87-B43D2866B347}"/>
          </ac:spMkLst>
        </pc:spChg>
        <pc:spChg chg="del">
          <ac:chgData name="Hamlet Markarian" userId="4926d2b407f31d77" providerId="LiveId" clId="{0C5E0C79-E7FE-4A1B-9CD7-46CA820D8F52}" dt="2020-03-10T09:05:01.558" v="2680" actId="478"/>
          <ac:spMkLst>
            <pc:docMk/>
            <pc:sldMk cId="2821313007" sldId="1435"/>
            <ac:spMk id="68" creationId="{503991E7-BB5D-4CCF-864E-1B8894914375}"/>
          </ac:spMkLst>
        </pc:spChg>
        <pc:spChg chg="del">
          <ac:chgData name="Hamlet Markarian" userId="4926d2b407f31d77" providerId="LiveId" clId="{0C5E0C79-E7FE-4A1B-9CD7-46CA820D8F52}" dt="2020-03-10T09:05:01.558" v="2680" actId="478"/>
          <ac:spMkLst>
            <pc:docMk/>
            <pc:sldMk cId="2821313007" sldId="1435"/>
            <ac:spMk id="69" creationId="{1A0155C4-EC83-46ED-A8EC-CB7FF49E8912}"/>
          </ac:spMkLst>
        </pc:spChg>
        <pc:spChg chg="del">
          <ac:chgData name="Hamlet Markarian" userId="4926d2b407f31d77" providerId="LiveId" clId="{0C5E0C79-E7FE-4A1B-9CD7-46CA820D8F52}" dt="2020-03-10T09:05:01.558" v="2680" actId="478"/>
          <ac:spMkLst>
            <pc:docMk/>
            <pc:sldMk cId="2821313007" sldId="1435"/>
            <ac:spMk id="70" creationId="{9DCBDAEF-DB3E-4368-91BA-A76167CC1014}"/>
          </ac:spMkLst>
        </pc:spChg>
        <pc:spChg chg="del">
          <ac:chgData name="Hamlet Markarian" userId="4926d2b407f31d77" providerId="LiveId" clId="{0C5E0C79-E7FE-4A1B-9CD7-46CA820D8F52}" dt="2020-03-10T09:05:01.558" v="2680" actId="478"/>
          <ac:spMkLst>
            <pc:docMk/>
            <pc:sldMk cId="2821313007" sldId="1435"/>
            <ac:spMk id="72" creationId="{93797625-0DE0-4B63-9243-249FF8DAC88A}"/>
          </ac:spMkLst>
        </pc:spChg>
        <pc:spChg chg="del">
          <ac:chgData name="Hamlet Markarian" userId="4926d2b407f31d77" providerId="LiveId" clId="{0C5E0C79-E7FE-4A1B-9CD7-46CA820D8F52}" dt="2020-03-10T09:05:06.046" v="2682" actId="478"/>
          <ac:spMkLst>
            <pc:docMk/>
            <pc:sldMk cId="2821313007" sldId="1435"/>
            <ac:spMk id="73" creationId="{4AC8A0F2-254E-40B4-905E-4038BC8A1B1F}"/>
          </ac:spMkLst>
        </pc:spChg>
        <pc:spChg chg="del">
          <ac:chgData name="Hamlet Markarian" userId="4926d2b407f31d77" providerId="LiveId" clId="{0C5E0C79-E7FE-4A1B-9CD7-46CA820D8F52}" dt="2020-03-10T09:05:01.558" v="2680" actId="478"/>
          <ac:spMkLst>
            <pc:docMk/>
            <pc:sldMk cId="2821313007" sldId="1435"/>
            <ac:spMk id="74" creationId="{DB390778-331F-4FF6-A226-4778B0A95544}"/>
          </ac:spMkLst>
        </pc:spChg>
        <pc:spChg chg="del">
          <ac:chgData name="Hamlet Markarian" userId="4926d2b407f31d77" providerId="LiveId" clId="{0C5E0C79-E7FE-4A1B-9CD7-46CA820D8F52}" dt="2020-03-10T09:05:01.558" v="2680" actId="478"/>
          <ac:spMkLst>
            <pc:docMk/>
            <pc:sldMk cId="2821313007" sldId="1435"/>
            <ac:spMk id="75" creationId="{A1E1C159-4CD1-4831-B0C9-DFD118E74C4E}"/>
          </ac:spMkLst>
        </pc:spChg>
        <pc:spChg chg="del">
          <ac:chgData name="Hamlet Markarian" userId="4926d2b407f31d77" providerId="LiveId" clId="{0C5E0C79-E7FE-4A1B-9CD7-46CA820D8F52}" dt="2020-03-10T09:05:01.558" v="2680" actId="478"/>
          <ac:spMkLst>
            <pc:docMk/>
            <pc:sldMk cId="2821313007" sldId="1435"/>
            <ac:spMk id="76" creationId="{F0E91643-A52C-4853-BDEC-83C952C4CA64}"/>
          </ac:spMkLst>
        </pc:spChg>
        <pc:spChg chg="del">
          <ac:chgData name="Hamlet Markarian" userId="4926d2b407f31d77" providerId="LiveId" clId="{0C5E0C79-E7FE-4A1B-9CD7-46CA820D8F52}" dt="2020-03-10T09:05:01.558" v="2680" actId="478"/>
          <ac:spMkLst>
            <pc:docMk/>
            <pc:sldMk cId="2821313007" sldId="1435"/>
            <ac:spMk id="77" creationId="{86D2F97F-7465-4804-9A3C-5CFE5C1CE79E}"/>
          </ac:spMkLst>
        </pc:spChg>
        <pc:spChg chg="del">
          <ac:chgData name="Hamlet Markarian" userId="4926d2b407f31d77" providerId="LiveId" clId="{0C5E0C79-E7FE-4A1B-9CD7-46CA820D8F52}" dt="2020-03-10T09:05:01.558" v="2680" actId="478"/>
          <ac:spMkLst>
            <pc:docMk/>
            <pc:sldMk cId="2821313007" sldId="1435"/>
            <ac:spMk id="78" creationId="{6B46D3F2-DDBF-44CF-B879-F7DA93007E68}"/>
          </ac:spMkLst>
        </pc:spChg>
        <pc:spChg chg="del">
          <ac:chgData name="Hamlet Markarian" userId="4926d2b407f31d77" providerId="LiveId" clId="{0C5E0C79-E7FE-4A1B-9CD7-46CA820D8F52}" dt="2020-03-10T09:05:01.558" v="2680" actId="478"/>
          <ac:spMkLst>
            <pc:docMk/>
            <pc:sldMk cId="2821313007" sldId="1435"/>
            <ac:spMk id="79" creationId="{3BD7487E-881E-4EFC-849C-CDA9E40863AA}"/>
          </ac:spMkLst>
        </pc:spChg>
        <pc:spChg chg="del">
          <ac:chgData name="Hamlet Markarian" userId="4926d2b407f31d77" providerId="LiveId" clId="{0C5E0C79-E7FE-4A1B-9CD7-46CA820D8F52}" dt="2020-03-10T09:05:01.558" v="2680" actId="478"/>
          <ac:spMkLst>
            <pc:docMk/>
            <pc:sldMk cId="2821313007" sldId="1435"/>
            <ac:spMk id="80" creationId="{E03BB048-84EA-4DEA-94E7-71C44A67C8C4}"/>
          </ac:spMkLst>
        </pc:spChg>
        <pc:spChg chg="del">
          <ac:chgData name="Hamlet Markarian" userId="4926d2b407f31d77" providerId="LiveId" clId="{0C5E0C79-E7FE-4A1B-9CD7-46CA820D8F52}" dt="2020-03-10T09:05:06.046" v="2682" actId="478"/>
          <ac:spMkLst>
            <pc:docMk/>
            <pc:sldMk cId="2821313007" sldId="1435"/>
            <ac:spMk id="81" creationId="{6F4D3AC8-9A9E-4522-84BE-A3215788A1E4}"/>
          </ac:spMkLst>
        </pc:spChg>
        <pc:grpChg chg="add del mod">
          <ac:chgData name="Hamlet Markarian" userId="4926d2b407f31d77" providerId="LiveId" clId="{0C5E0C79-E7FE-4A1B-9CD7-46CA820D8F52}" dt="2020-03-10T09:15:58.645" v="2835" actId="478"/>
          <ac:grpSpMkLst>
            <pc:docMk/>
            <pc:sldMk cId="2821313007" sldId="1435"/>
            <ac:grpSpMk id="36" creationId="{9E181CBE-D59D-4C39-8283-DF6420105E7E}"/>
          </ac:grpSpMkLst>
        </pc:grpChg>
        <pc:grpChg chg="add del">
          <ac:chgData name="Hamlet Markarian" userId="4926d2b407f31d77" providerId="LiveId" clId="{0C5E0C79-E7FE-4A1B-9CD7-46CA820D8F52}" dt="2020-03-10T09:15:58.645" v="2835" actId="478"/>
          <ac:grpSpMkLst>
            <pc:docMk/>
            <pc:sldMk cId="2821313007" sldId="1435"/>
            <ac:grpSpMk id="41" creationId="{27EF44C1-7CEA-42E3-B63B-913F97FBD1E0}"/>
          </ac:grpSpMkLst>
        </pc:grpChg>
        <pc:grpChg chg="add del">
          <ac:chgData name="Hamlet Markarian" userId="4926d2b407f31d77" providerId="LiveId" clId="{0C5E0C79-E7FE-4A1B-9CD7-46CA820D8F52}" dt="2020-03-10T09:15:58.645" v="2835" actId="478"/>
          <ac:grpSpMkLst>
            <pc:docMk/>
            <pc:sldMk cId="2821313007" sldId="1435"/>
            <ac:grpSpMk id="47" creationId="{2B1E9F82-6ED9-499B-9EA9-3589913CFAED}"/>
          </ac:grpSpMkLst>
        </pc:grpChg>
        <pc:picChg chg="add mod">
          <ac:chgData name="Hamlet Markarian" userId="4926d2b407f31d77" providerId="LiveId" clId="{0C5E0C79-E7FE-4A1B-9CD7-46CA820D8F52}" dt="2020-03-10T09:06:40.193" v="2688" actId="1076"/>
          <ac:picMkLst>
            <pc:docMk/>
            <pc:sldMk cId="2821313007" sldId="1435"/>
            <ac:picMk id="3" creationId="{D7F44525-9BD2-467E-A1A3-3BA839D1810A}"/>
          </ac:picMkLst>
        </pc:picChg>
        <pc:picChg chg="del">
          <ac:chgData name="Hamlet Markarian" userId="4926d2b407f31d77" providerId="LiveId" clId="{0C5E0C79-E7FE-4A1B-9CD7-46CA820D8F52}" dt="2020-03-10T09:06:35.325" v="2686" actId="478"/>
          <ac:picMkLst>
            <pc:docMk/>
            <pc:sldMk cId="2821313007" sldId="1435"/>
            <ac:picMk id="5" creationId="{69704ABF-5BD5-40FA-B89D-3D81F6884012}"/>
          </ac:picMkLst>
        </pc:picChg>
        <pc:cxnChg chg="add del mod">
          <ac:chgData name="Hamlet Markarian" userId="4926d2b407f31d77" providerId="LiveId" clId="{0C5E0C79-E7FE-4A1B-9CD7-46CA820D8F52}" dt="2020-03-10T09:17:10.373" v="2847" actId="478"/>
          <ac:cxnSpMkLst>
            <pc:docMk/>
            <pc:sldMk cId="2821313007" sldId="1435"/>
            <ac:cxnSpMk id="6" creationId="{ED527353-A04A-43DC-BC37-A0491DC2B4E6}"/>
          </ac:cxnSpMkLst>
        </pc:cxnChg>
      </pc:sldChg>
      <pc:sldChg chg="addSp delSp modSp add">
        <pc:chgData name="Hamlet Markarian" userId="4926d2b407f31d77" providerId="LiveId" clId="{0C5E0C79-E7FE-4A1B-9CD7-46CA820D8F52}" dt="2020-03-10T09:47:33.637" v="3275" actId="1037"/>
        <pc:sldMkLst>
          <pc:docMk/>
          <pc:sldMk cId="2004928290" sldId="1436"/>
        </pc:sldMkLst>
        <pc:spChg chg="add mod ord">
          <ac:chgData name="Hamlet Markarian" userId="4926d2b407f31d77" providerId="LiveId" clId="{0C5E0C79-E7FE-4A1B-9CD7-46CA820D8F52}" dt="2020-03-10T09:46:48.789" v="3269" actId="1036"/>
          <ac:spMkLst>
            <pc:docMk/>
            <pc:sldMk cId="2004928290" sldId="1436"/>
            <ac:spMk id="8" creationId="{437B7775-A6FA-47D5-81C5-3D81449A679F}"/>
          </ac:spMkLst>
        </pc:spChg>
        <pc:spChg chg="add mod">
          <ac:chgData name="Hamlet Markarian" userId="4926d2b407f31d77" providerId="LiveId" clId="{0C5E0C79-E7FE-4A1B-9CD7-46CA820D8F52}" dt="2020-03-10T09:46:48.789" v="3269" actId="1036"/>
          <ac:spMkLst>
            <pc:docMk/>
            <pc:sldMk cId="2004928290" sldId="1436"/>
            <ac:spMk id="9" creationId="{9F9DD8C6-A38C-47D5-8039-892402C2002F}"/>
          </ac:spMkLst>
        </pc:spChg>
        <pc:spChg chg="ord">
          <ac:chgData name="Hamlet Markarian" userId="4926d2b407f31d77" providerId="LiveId" clId="{0C5E0C79-E7FE-4A1B-9CD7-46CA820D8F52}" dt="2020-03-10T09:36:08.915" v="3116" actId="167"/>
          <ac:spMkLst>
            <pc:docMk/>
            <pc:sldMk cId="2004928290" sldId="1436"/>
            <ac:spMk id="19" creationId="{42101231-1855-46EE-A3D9-B84E75ACB56A}"/>
          </ac:spMkLst>
        </pc:spChg>
        <pc:spChg chg="mod">
          <ac:chgData name="Hamlet Markarian" userId="4926d2b407f31d77" providerId="LiveId" clId="{0C5E0C79-E7FE-4A1B-9CD7-46CA820D8F52}" dt="2020-03-10T09:26:10.881" v="2907" actId="20577"/>
          <ac:spMkLst>
            <pc:docMk/>
            <pc:sldMk cId="2004928290" sldId="1436"/>
            <ac:spMk id="20" creationId="{2F2415B0-F1C4-4313-9038-A3884674CC46}"/>
          </ac:spMkLst>
        </pc:spChg>
        <pc:spChg chg="add del mod topLvl">
          <ac:chgData name="Hamlet Markarian" userId="4926d2b407f31d77" providerId="LiveId" clId="{0C5E0C79-E7FE-4A1B-9CD7-46CA820D8F52}" dt="2020-03-10T09:35:56.774" v="3114" actId="478"/>
          <ac:spMkLst>
            <pc:docMk/>
            <pc:sldMk cId="2004928290" sldId="1436"/>
            <ac:spMk id="21" creationId="{53775E3C-3CEE-4F15-915A-5E305F63F740}"/>
          </ac:spMkLst>
        </pc:spChg>
        <pc:spChg chg="add mod topLvl">
          <ac:chgData name="Hamlet Markarian" userId="4926d2b407f31d77" providerId="LiveId" clId="{0C5E0C79-E7FE-4A1B-9CD7-46CA820D8F52}" dt="2020-03-10T09:46:48.789" v="3269" actId="1036"/>
          <ac:spMkLst>
            <pc:docMk/>
            <pc:sldMk cId="2004928290" sldId="1436"/>
            <ac:spMk id="22" creationId="{F0682EAF-94B4-4DE6-8D55-00F42712F3F1}"/>
          </ac:spMkLst>
        </pc:spChg>
        <pc:spChg chg="add mod topLvl">
          <ac:chgData name="Hamlet Markarian" userId="4926d2b407f31d77" providerId="LiveId" clId="{0C5E0C79-E7FE-4A1B-9CD7-46CA820D8F52}" dt="2020-03-10T09:46:48.789" v="3269" actId="1036"/>
          <ac:spMkLst>
            <pc:docMk/>
            <pc:sldMk cId="2004928290" sldId="1436"/>
            <ac:spMk id="23" creationId="{FB7AFEFB-D101-4ED4-983B-E4937D6C7C47}"/>
          </ac:spMkLst>
        </pc:spChg>
        <pc:spChg chg="add mod">
          <ac:chgData name="Hamlet Markarian" userId="4926d2b407f31d77" providerId="LiveId" clId="{0C5E0C79-E7FE-4A1B-9CD7-46CA820D8F52}" dt="2020-03-10T09:45:32.394" v="3260" actId="14861"/>
          <ac:spMkLst>
            <pc:docMk/>
            <pc:sldMk cId="2004928290" sldId="1436"/>
            <ac:spMk id="29" creationId="{013C1B04-D33A-49EC-B5E9-812D5D85433B}"/>
          </ac:spMkLst>
        </pc:spChg>
        <pc:spChg chg="del">
          <ac:chgData name="Hamlet Markarian" userId="4926d2b407f31d77" providerId="LiveId" clId="{0C5E0C79-E7FE-4A1B-9CD7-46CA820D8F52}" dt="2020-03-10T09:25:43.261" v="2898" actId="478"/>
          <ac:spMkLst>
            <pc:docMk/>
            <pc:sldMk cId="2004928290" sldId="1436"/>
            <ac:spMk id="30" creationId="{3AD5E72A-DCE0-48FD-A424-1EA0FC500DD8}"/>
          </ac:spMkLst>
        </pc:spChg>
        <pc:spChg chg="add mod">
          <ac:chgData name="Hamlet Markarian" userId="4926d2b407f31d77" providerId="LiveId" clId="{0C5E0C79-E7FE-4A1B-9CD7-46CA820D8F52}" dt="2020-03-10T09:46:32.690" v="3263" actId="207"/>
          <ac:spMkLst>
            <pc:docMk/>
            <pc:sldMk cId="2004928290" sldId="1436"/>
            <ac:spMk id="32" creationId="{1D51A496-F8C9-40EB-AE57-3681F3A8E12D}"/>
          </ac:spMkLst>
        </pc:spChg>
        <pc:spChg chg="add mod">
          <ac:chgData name="Hamlet Markarian" userId="4926d2b407f31d77" providerId="LiveId" clId="{0C5E0C79-E7FE-4A1B-9CD7-46CA820D8F52}" dt="2020-03-10T09:39:16.679" v="3154" actId="1076"/>
          <ac:spMkLst>
            <pc:docMk/>
            <pc:sldMk cId="2004928290" sldId="1436"/>
            <ac:spMk id="35" creationId="{7D07BA56-2FDC-4132-83D2-01A640E6E7C4}"/>
          </ac:spMkLst>
        </pc:spChg>
        <pc:spChg chg="add mod">
          <ac:chgData name="Hamlet Markarian" userId="4926d2b407f31d77" providerId="LiveId" clId="{0C5E0C79-E7FE-4A1B-9CD7-46CA820D8F52}" dt="2020-03-10T09:39:16.679" v="3154" actId="1076"/>
          <ac:spMkLst>
            <pc:docMk/>
            <pc:sldMk cId="2004928290" sldId="1436"/>
            <ac:spMk id="36" creationId="{008DC21E-159B-4C91-B059-095963F87B23}"/>
          </ac:spMkLst>
        </pc:spChg>
        <pc:spChg chg="add mod">
          <ac:chgData name="Hamlet Markarian" userId="4926d2b407f31d77" providerId="LiveId" clId="{0C5E0C79-E7FE-4A1B-9CD7-46CA820D8F52}" dt="2020-03-10T09:46:02.281" v="3261"/>
          <ac:spMkLst>
            <pc:docMk/>
            <pc:sldMk cId="2004928290" sldId="1436"/>
            <ac:spMk id="37" creationId="{25AF462F-FC05-48B2-813E-01C77B8C7955}"/>
          </ac:spMkLst>
        </pc:spChg>
        <pc:spChg chg="add mod">
          <ac:chgData name="Hamlet Markarian" userId="4926d2b407f31d77" providerId="LiveId" clId="{0C5E0C79-E7FE-4A1B-9CD7-46CA820D8F52}" dt="2020-03-10T09:44:06.350" v="3244" actId="113"/>
          <ac:spMkLst>
            <pc:docMk/>
            <pc:sldMk cId="2004928290" sldId="1436"/>
            <ac:spMk id="46" creationId="{04E3C53B-FEF9-445C-9375-EE2122CD2C05}"/>
          </ac:spMkLst>
        </pc:spChg>
        <pc:spChg chg="add mod">
          <ac:chgData name="Hamlet Markarian" userId="4926d2b407f31d77" providerId="LiveId" clId="{0C5E0C79-E7FE-4A1B-9CD7-46CA820D8F52}" dt="2020-03-10T09:43:40.645" v="3238" actId="14100"/>
          <ac:spMkLst>
            <pc:docMk/>
            <pc:sldMk cId="2004928290" sldId="1436"/>
            <ac:spMk id="47" creationId="{960568CF-E007-4069-9B43-08BF0D334D5B}"/>
          </ac:spMkLst>
        </pc:spChg>
        <pc:spChg chg="add mod">
          <ac:chgData name="Hamlet Markarian" userId="4926d2b407f31d77" providerId="LiveId" clId="{0C5E0C79-E7FE-4A1B-9CD7-46CA820D8F52}" dt="2020-03-10T09:44:23.768" v="3248" actId="20577"/>
          <ac:spMkLst>
            <pc:docMk/>
            <pc:sldMk cId="2004928290" sldId="1436"/>
            <ac:spMk id="48" creationId="{F09902D6-B179-4F8F-8436-4754DE6B4AB6}"/>
          </ac:spMkLst>
        </pc:spChg>
        <pc:spChg chg="add mod">
          <ac:chgData name="Hamlet Markarian" userId="4926d2b407f31d77" providerId="LiveId" clId="{0C5E0C79-E7FE-4A1B-9CD7-46CA820D8F52}" dt="2020-03-10T09:43:54.119" v="3243" actId="20577"/>
          <ac:spMkLst>
            <pc:docMk/>
            <pc:sldMk cId="2004928290" sldId="1436"/>
            <ac:spMk id="49" creationId="{698D926C-1E92-422B-A76D-0B6E44F20057}"/>
          </ac:spMkLst>
        </pc:spChg>
        <pc:spChg chg="add mod">
          <ac:chgData name="Hamlet Markarian" userId="4926d2b407f31d77" providerId="LiveId" clId="{0C5E0C79-E7FE-4A1B-9CD7-46CA820D8F52}" dt="2020-03-10T09:47:33.637" v="3275" actId="1037"/>
          <ac:spMkLst>
            <pc:docMk/>
            <pc:sldMk cId="2004928290" sldId="1436"/>
            <ac:spMk id="50" creationId="{5E8D7666-E000-4D6A-B6B3-2965A39B324E}"/>
          </ac:spMkLst>
        </pc:spChg>
        <pc:spChg chg="add mod">
          <ac:chgData name="Hamlet Markarian" userId="4926d2b407f31d77" providerId="LiveId" clId="{0C5E0C79-E7FE-4A1B-9CD7-46CA820D8F52}" dt="2020-03-10T09:47:33.637" v="3275" actId="1037"/>
          <ac:spMkLst>
            <pc:docMk/>
            <pc:sldMk cId="2004928290" sldId="1436"/>
            <ac:spMk id="51" creationId="{4C5A4AF2-8955-41DA-9AB4-F7C612119B4D}"/>
          </ac:spMkLst>
        </pc:spChg>
        <pc:spChg chg="del">
          <ac:chgData name="Hamlet Markarian" userId="4926d2b407f31d77" providerId="LiveId" clId="{0C5E0C79-E7FE-4A1B-9CD7-46CA820D8F52}" dt="2020-03-10T09:25:43.261" v="2898" actId="478"/>
          <ac:spMkLst>
            <pc:docMk/>
            <pc:sldMk cId="2004928290" sldId="1436"/>
            <ac:spMk id="53" creationId="{973A918E-3EFC-4CEE-B05E-500BAC741AD6}"/>
          </ac:spMkLst>
        </pc:spChg>
        <pc:spChg chg="del">
          <ac:chgData name="Hamlet Markarian" userId="4926d2b407f31d77" providerId="LiveId" clId="{0C5E0C79-E7FE-4A1B-9CD7-46CA820D8F52}" dt="2020-03-10T09:25:45.436" v="2899" actId="478"/>
          <ac:spMkLst>
            <pc:docMk/>
            <pc:sldMk cId="2004928290" sldId="1436"/>
            <ac:spMk id="54" creationId="{8A0D92DE-244F-4B1D-82EC-08749A4B8AB7}"/>
          </ac:spMkLst>
        </pc:spChg>
        <pc:spChg chg="del">
          <ac:chgData name="Hamlet Markarian" userId="4926d2b407f31d77" providerId="LiveId" clId="{0C5E0C79-E7FE-4A1B-9CD7-46CA820D8F52}" dt="2020-03-10T09:25:43.261" v="2898" actId="478"/>
          <ac:spMkLst>
            <pc:docMk/>
            <pc:sldMk cId="2004928290" sldId="1436"/>
            <ac:spMk id="55" creationId="{F306BE9E-C327-4398-9F65-E6C3FF2609B2}"/>
          </ac:spMkLst>
        </pc:spChg>
        <pc:spChg chg="del">
          <ac:chgData name="Hamlet Markarian" userId="4926d2b407f31d77" providerId="LiveId" clId="{0C5E0C79-E7FE-4A1B-9CD7-46CA820D8F52}" dt="2020-03-10T09:25:43.261" v="2898" actId="478"/>
          <ac:spMkLst>
            <pc:docMk/>
            <pc:sldMk cId="2004928290" sldId="1436"/>
            <ac:spMk id="56" creationId="{3681A8AE-E23B-4DE9-BDF2-18250F25D12C}"/>
          </ac:spMkLst>
        </pc:spChg>
        <pc:spChg chg="del">
          <ac:chgData name="Hamlet Markarian" userId="4926d2b407f31d77" providerId="LiveId" clId="{0C5E0C79-E7FE-4A1B-9CD7-46CA820D8F52}" dt="2020-03-10T09:25:43.261" v="2898" actId="478"/>
          <ac:spMkLst>
            <pc:docMk/>
            <pc:sldMk cId="2004928290" sldId="1436"/>
            <ac:spMk id="57" creationId="{0E515AD7-7327-4174-91FB-46241AD979EA}"/>
          </ac:spMkLst>
        </pc:spChg>
        <pc:spChg chg="del">
          <ac:chgData name="Hamlet Markarian" userId="4926d2b407f31d77" providerId="LiveId" clId="{0C5E0C79-E7FE-4A1B-9CD7-46CA820D8F52}" dt="2020-03-10T09:25:45.436" v="2899" actId="478"/>
          <ac:spMkLst>
            <pc:docMk/>
            <pc:sldMk cId="2004928290" sldId="1436"/>
            <ac:spMk id="58" creationId="{5123A108-7B21-4B1F-9A94-15F4AD6543AA}"/>
          </ac:spMkLst>
        </pc:spChg>
        <pc:spChg chg="del">
          <ac:chgData name="Hamlet Markarian" userId="4926d2b407f31d77" providerId="LiveId" clId="{0C5E0C79-E7FE-4A1B-9CD7-46CA820D8F52}" dt="2020-03-10T09:25:43.261" v="2898" actId="478"/>
          <ac:spMkLst>
            <pc:docMk/>
            <pc:sldMk cId="2004928290" sldId="1436"/>
            <ac:spMk id="59" creationId="{C3D5A9E6-B649-45C8-B89E-60A78944DCCE}"/>
          </ac:spMkLst>
        </pc:spChg>
        <pc:spChg chg="del">
          <ac:chgData name="Hamlet Markarian" userId="4926d2b407f31d77" providerId="LiveId" clId="{0C5E0C79-E7FE-4A1B-9CD7-46CA820D8F52}" dt="2020-03-10T09:25:43.261" v="2898" actId="478"/>
          <ac:spMkLst>
            <pc:docMk/>
            <pc:sldMk cId="2004928290" sldId="1436"/>
            <ac:spMk id="60" creationId="{88FB96C1-9F34-4C78-BEA5-9F6494931561}"/>
          </ac:spMkLst>
        </pc:spChg>
        <pc:spChg chg="del">
          <ac:chgData name="Hamlet Markarian" userId="4926d2b407f31d77" providerId="LiveId" clId="{0C5E0C79-E7FE-4A1B-9CD7-46CA820D8F52}" dt="2020-03-10T09:25:43.261" v="2898" actId="478"/>
          <ac:spMkLst>
            <pc:docMk/>
            <pc:sldMk cId="2004928290" sldId="1436"/>
            <ac:spMk id="61" creationId="{77088C9B-35C0-4A3B-8CA0-13441FB32800}"/>
          </ac:spMkLst>
        </pc:spChg>
        <pc:spChg chg="del">
          <ac:chgData name="Hamlet Markarian" userId="4926d2b407f31d77" providerId="LiveId" clId="{0C5E0C79-E7FE-4A1B-9CD7-46CA820D8F52}" dt="2020-03-10T09:25:43.261" v="2898" actId="478"/>
          <ac:spMkLst>
            <pc:docMk/>
            <pc:sldMk cId="2004928290" sldId="1436"/>
            <ac:spMk id="63" creationId="{B084A93A-CB1A-455A-A5D3-A553360FE8FE}"/>
          </ac:spMkLst>
        </pc:spChg>
        <pc:grpChg chg="add del mod">
          <ac:chgData name="Hamlet Markarian" userId="4926d2b407f31d77" providerId="LiveId" clId="{0C5E0C79-E7FE-4A1B-9CD7-46CA820D8F52}" dt="2020-03-10T09:34:30.748" v="3057" actId="165"/>
          <ac:grpSpMkLst>
            <pc:docMk/>
            <pc:sldMk cId="2004928290" sldId="1436"/>
            <ac:grpSpMk id="7" creationId="{72A30F29-B14A-439C-85B2-246B0E59E02F}"/>
          </ac:grpSpMkLst>
        </pc:grpChg>
        <pc:picChg chg="del">
          <ac:chgData name="Hamlet Markarian" userId="4926d2b407f31d77" providerId="LiveId" clId="{0C5E0C79-E7FE-4A1B-9CD7-46CA820D8F52}" dt="2020-03-10T09:25:47.613" v="2900" actId="478"/>
          <ac:picMkLst>
            <pc:docMk/>
            <pc:sldMk cId="2004928290" sldId="1436"/>
            <ac:picMk id="3" creationId="{D7F44525-9BD2-467E-A1A3-3BA839D1810A}"/>
          </ac:picMkLst>
        </pc:picChg>
        <pc:picChg chg="add mod">
          <ac:chgData name="Hamlet Markarian" userId="4926d2b407f31d77" providerId="LiveId" clId="{0C5E0C79-E7FE-4A1B-9CD7-46CA820D8F52}" dt="2020-03-10T09:27:51.989" v="2913" actId="207"/>
          <ac:picMkLst>
            <pc:docMk/>
            <pc:sldMk cId="2004928290" sldId="1436"/>
            <ac:picMk id="5" creationId="{59F0CE52-5CA7-4955-9EEF-568531C1AC83}"/>
          </ac:picMkLst>
        </pc:picChg>
        <pc:picChg chg="add mod">
          <ac:chgData name="Hamlet Markarian" userId="4926d2b407f31d77" providerId="LiveId" clId="{0C5E0C79-E7FE-4A1B-9CD7-46CA820D8F52}" dt="2020-03-10T09:46:48.789" v="3269" actId="1036"/>
          <ac:picMkLst>
            <pc:docMk/>
            <pc:sldMk cId="2004928290" sldId="1436"/>
            <ac:picMk id="6" creationId="{D5AEF12A-BF42-42E7-A2C7-A642B281FC8A}"/>
          </ac:picMkLst>
        </pc:picChg>
        <pc:cxnChg chg="add mod">
          <ac:chgData name="Hamlet Markarian" userId="4926d2b407f31d77" providerId="LiveId" clId="{0C5E0C79-E7FE-4A1B-9CD7-46CA820D8F52}" dt="2020-03-10T09:46:48.789" v="3269" actId="1036"/>
          <ac:cxnSpMkLst>
            <pc:docMk/>
            <pc:sldMk cId="2004928290" sldId="1436"/>
            <ac:cxnSpMk id="11" creationId="{1541ED83-2536-449F-91DC-68090A6674F0}"/>
          </ac:cxnSpMkLst>
        </pc:cxnChg>
        <pc:cxnChg chg="add mod">
          <ac:chgData name="Hamlet Markarian" userId="4926d2b407f31d77" providerId="LiveId" clId="{0C5E0C79-E7FE-4A1B-9CD7-46CA820D8F52}" dt="2020-03-10T09:39:41.808" v="3162" actId="14100"/>
          <ac:cxnSpMkLst>
            <pc:docMk/>
            <pc:sldMk cId="2004928290" sldId="1436"/>
            <ac:cxnSpMk id="24" creationId="{D5D01986-E640-4114-8E2A-E9C77A0D3101}"/>
          </ac:cxnSpMkLst>
        </pc:cxnChg>
        <pc:cxnChg chg="add mod">
          <ac:chgData name="Hamlet Markarian" userId="4926d2b407f31d77" providerId="LiveId" clId="{0C5E0C79-E7FE-4A1B-9CD7-46CA820D8F52}" dt="2020-03-10T09:46:48.789" v="3269" actId="1036"/>
          <ac:cxnSpMkLst>
            <pc:docMk/>
            <pc:sldMk cId="2004928290" sldId="1436"/>
            <ac:cxnSpMk id="28" creationId="{B097AC76-23C4-426A-B81D-9D61A1E7077A}"/>
          </ac:cxnSpMkLst>
        </pc:cxnChg>
        <pc:cxnChg chg="add mod">
          <ac:chgData name="Hamlet Markarian" userId="4926d2b407f31d77" providerId="LiveId" clId="{0C5E0C79-E7FE-4A1B-9CD7-46CA820D8F52}" dt="2020-03-10T09:46:48.789" v="3269" actId="1036"/>
          <ac:cxnSpMkLst>
            <pc:docMk/>
            <pc:sldMk cId="2004928290" sldId="1436"/>
            <ac:cxnSpMk id="31" creationId="{F32A19EE-E7F4-4F50-A811-01F99CDFD04B}"/>
          </ac:cxnSpMkLst>
        </pc:cxnChg>
        <pc:cxnChg chg="add mod">
          <ac:chgData name="Hamlet Markarian" userId="4926d2b407f31d77" providerId="LiveId" clId="{0C5E0C79-E7FE-4A1B-9CD7-46CA820D8F52}" dt="2020-03-10T09:39:53.059" v="3165" actId="14100"/>
          <ac:cxnSpMkLst>
            <pc:docMk/>
            <pc:sldMk cId="2004928290" sldId="1436"/>
            <ac:cxnSpMk id="42" creationId="{2483087B-381A-4220-BA20-045593EC3C0A}"/>
          </ac:cxnSpMkLst>
        </pc:cxnChg>
        <pc:cxnChg chg="add mod">
          <ac:chgData name="Hamlet Markarian" userId="4926d2b407f31d77" providerId="LiveId" clId="{0C5E0C79-E7FE-4A1B-9CD7-46CA820D8F52}" dt="2020-03-10T09:47:20.307" v="3273" actId="1076"/>
          <ac:cxnSpMkLst>
            <pc:docMk/>
            <pc:sldMk cId="2004928290" sldId="1436"/>
            <ac:cxnSpMk id="62" creationId="{CCE14C7B-4B86-4E6D-BCB5-F3B861E32505}"/>
          </ac:cxnSpMkLst>
        </pc:cxnChg>
        <pc:cxnChg chg="add mod">
          <ac:chgData name="Hamlet Markarian" userId="4926d2b407f31d77" providerId="LiveId" clId="{0C5E0C79-E7FE-4A1B-9CD7-46CA820D8F52}" dt="2020-03-10T09:47:23.645" v="3274" actId="571"/>
          <ac:cxnSpMkLst>
            <pc:docMk/>
            <pc:sldMk cId="2004928290" sldId="1436"/>
            <ac:cxnSpMk id="64" creationId="{CBF1E4EE-1AA9-46E0-96AC-5A2737CD138D}"/>
          </ac:cxnSpMkLst>
        </pc:cxnChg>
      </pc:sldChg>
    </pc:docChg>
  </pc:docChgLst>
  <pc:docChgLst>
    <pc:chgData name="Hamlet Markarian" userId="4926d2b407f31d77" providerId="LiveId" clId="{1A634700-36B3-4455-A058-5071D9319E52}"/>
    <pc:docChg chg="undo redo custSel addSld delSld modSld sldOrd modSection">
      <pc:chgData name="Hamlet Markarian" userId="4926d2b407f31d77" providerId="LiveId" clId="{1A634700-36B3-4455-A058-5071D9319E52}" dt="2020-05-19T23:29:52.415" v="2636"/>
      <pc:docMkLst>
        <pc:docMk/>
      </pc:docMkLst>
      <pc:sldChg chg="modSp">
        <pc:chgData name="Hamlet Markarian" userId="4926d2b407f31d77" providerId="LiveId" clId="{1A634700-36B3-4455-A058-5071D9319E52}" dt="2020-05-19T23:29:02.826" v="2632"/>
        <pc:sldMkLst>
          <pc:docMk/>
          <pc:sldMk cId="1095587160" sldId="260"/>
        </pc:sldMkLst>
        <pc:spChg chg="mod">
          <ac:chgData name="Hamlet Markarian" userId="4926d2b407f31d77" providerId="LiveId" clId="{1A634700-36B3-4455-A058-5071D9319E52}" dt="2020-05-19T23:29:02.826" v="2632"/>
          <ac:spMkLst>
            <pc:docMk/>
            <pc:sldMk cId="1095587160" sldId="260"/>
            <ac:spMk id="2" creationId="{00000000-0000-0000-0000-000000000000}"/>
          </ac:spMkLst>
        </pc:spChg>
      </pc:sldChg>
      <pc:sldChg chg="modSp">
        <pc:chgData name="Hamlet Markarian" userId="4926d2b407f31d77" providerId="LiveId" clId="{1A634700-36B3-4455-A058-5071D9319E52}" dt="2020-05-19T23:29:02.826" v="2632"/>
        <pc:sldMkLst>
          <pc:docMk/>
          <pc:sldMk cId="1583666046" sldId="268"/>
        </pc:sldMkLst>
        <pc:spChg chg="mod">
          <ac:chgData name="Hamlet Markarian" userId="4926d2b407f31d77" providerId="LiveId" clId="{1A634700-36B3-4455-A058-5071D9319E52}" dt="2020-05-19T23:29:02.826" v="2632"/>
          <ac:spMkLst>
            <pc:docMk/>
            <pc:sldMk cId="1583666046" sldId="268"/>
            <ac:spMk id="2" creationId="{00000000-0000-0000-0000-000000000000}"/>
          </ac:spMkLst>
        </pc:spChg>
      </pc:sldChg>
      <pc:sldChg chg="modSp">
        <pc:chgData name="Hamlet Markarian" userId="4926d2b407f31d77" providerId="LiveId" clId="{1A634700-36B3-4455-A058-5071D9319E52}" dt="2020-05-19T23:29:02.826" v="2632"/>
        <pc:sldMkLst>
          <pc:docMk/>
          <pc:sldMk cId="1765829032" sldId="273"/>
        </pc:sldMkLst>
        <pc:spChg chg="mod">
          <ac:chgData name="Hamlet Markarian" userId="4926d2b407f31d77" providerId="LiveId" clId="{1A634700-36B3-4455-A058-5071D9319E52}" dt="2020-05-19T23:29:02.826" v="2632"/>
          <ac:spMkLst>
            <pc:docMk/>
            <pc:sldMk cId="1765829032" sldId="273"/>
            <ac:spMk id="3" creationId="{00000000-0000-0000-0000-000000000000}"/>
          </ac:spMkLst>
        </pc:spChg>
        <pc:spChg chg="mod">
          <ac:chgData name="Hamlet Markarian" userId="4926d2b407f31d77" providerId="LiveId" clId="{1A634700-36B3-4455-A058-5071D9319E52}" dt="2020-05-19T23:29:02.826" v="2632"/>
          <ac:spMkLst>
            <pc:docMk/>
            <pc:sldMk cId="1765829032" sldId="273"/>
            <ac:spMk id="4" creationId="{00000000-0000-0000-0000-000000000000}"/>
          </ac:spMkLst>
        </pc:spChg>
      </pc:sldChg>
      <pc:sldChg chg="modSp">
        <pc:chgData name="Hamlet Markarian" userId="4926d2b407f31d77" providerId="LiveId" clId="{1A634700-36B3-4455-A058-5071D9319E52}" dt="2020-05-19T23:29:02.826" v="2632"/>
        <pc:sldMkLst>
          <pc:docMk/>
          <pc:sldMk cId="3908453863" sldId="274"/>
        </pc:sldMkLst>
        <pc:spChg chg="mod">
          <ac:chgData name="Hamlet Markarian" userId="4926d2b407f31d77" providerId="LiveId" clId="{1A634700-36B3-4455-A058-5071D9319E52}" dt="2020-05-19T23:29:02.826" v="2632"/>
          <ac:spMkLst>
            <pc:docMk/>
            <pc:sldMk cId="3908453863" sldId="274"/>
            <ac:spMk id="2" creationId="{00000000-0000-0000-0000-000000000000}"/>
          </ac:spMkLst>
        </pc:spChg>
        <pc:spChg chg="mod">
          <ac:chgData name="Hamlet Markarian" userId="4926d2b407f31d77" providerId="LiveId" clId="{1A634700-36B3-4455-A058-5071D9319E52}" dt="2020-05-19T23:29:02.826" v="2632"/>
          <ac:spMkLst>
            <pc:docMk/>
            <pc:sldMk cId="3908453863" sldId="274"/>
            <ac:spMk id="3" creationId="{00000000-0000-0000-0000-000000000000}"/>
          </ac:spMkLst>
        </pc:spChg>
      </pc:sldChg>
      <pc:sldChg chg="modSp">
        <pc:chgData name="Hamlet Markarian" userId="4926d2b407f31d77" providerId="LiveId" clId="{1A634700-36B3-4455-A058-5071D9319E52}" dt="2020-05-19T23:29:02.826" v="2632"/>
        <pc:sldMkLst>
          <pc:docMk/>
          <pc:sldMk cId="547803383" sldId="275"/>
        </pc:sldMkLst>
        <pc:spChg chg="mod">
          <ac:chgData name="Hamlet Markarian" userId="4926d2b407f31d77" providerId="LiveId" clId="{1A634700-36B3-4455-A058-5071D9319E52}" dt="2020-05-19T23:29:02.826" v="2632"/>
          <ac:spMkLst>
            <pc:docMk/>
            <pc:sldMk cId="547803383" sldId="275"/>
            <ac:spMk id="2" creationId="{00000000-0000-0000-0000-000000000000}"/>
          </ac:spMkLst>
        </pc:spChg>
        <pc:spChg chg="mod">
          <ac:chgData name="Hamlet Markarian" userId="4926d2b407f31d77" providerId="LiveId" clId="{1A634700-36B3-4455-A058-5071D9319E52}" dt="2020-05-19T23:29:02.826" v="2632"/>
          <ac:spMkLst>
            <pc:docMk/>
            <pc:sldMk cId="547803383" sldId="275"/>
            <ac:spMk id="9" creationId="{00000000-0000-0000-0000-000000000000}"/>
          </ac:spMkLst>
        </pc:spChg>
      </pc:sldChg>
      <pc:sldChg chg="modSp">
        <pc:chgData name="Hamlet Markarian" userId="4926d2b407f31d77" providerId="LiveId" clId="{1A634700-36B3-4455-A058-5071D9319E52}" dt="2020-05-19T23:29:02.826" v="2632"/>
        <pc:sldMkLst>
          <pc:docMk/>
          <pc:sldMk cId="3283137278" sldId="279"/>
        </pc:sldMkLst>
        <pc:spChg chg="mod">
          <ac:chgData name="Hamlet Markarian" userId="4926d2b407f31d77" providerId="LiveId" clId="{1A634700-36B3-4455-A058-5071D9319E52}" dt="2020-05-19T23:29:02.826" v="2632"/>
          <ac:spMkLst>
            <pc:docMk/>
            <pc:sldMk cId="3283137278" sldId="279"/>
            <ac:spMk id="2" creationId="{00000000-0000-0000-0000-000000000000}"/>
          </ac:spMkLst>
        </pc:spChg>
      </pc:sldChg>
      <pc:sldChg chg="modSp">
        <pc:chgData name="Hamlet Markarian" userId="4926d2b407f31d77" providerId="LiveId" clId="{1A634700-36B3-4455-A058-5071D9319E52}" dt="2020-05-19T23:29:02.826" v="2632"/>
        <pc:sldMkLst>
          <pc:docMk/>
          <pc:sldMk cId="2352258631" sldId="293"/>
        </pc:sldMkLst>
        <pc:spChg chg="mod">
          <ac:chgData name="Hamlet Markarian" userId="4926d2b407f31d77" providerId="LiveId" clId="{1A634700-36B3-4455-A058-5071D9319E52}" dt="2020-05-19T23:29:02.826" v="2632"/>
          <ac:spMkLst>
            <pc:docMk/>
            <pc:sldMk cId="2352258631" sldId="293"/>
            <ac:spMk id="2" creationId="{00000000-0000-0000-0000-000000000000}"/>
          </ac:spMkLst>
        </pc:spChg>
        <pc:spChg chg="mod">
          <ac:chgData name="Hamlet Markarian" userId="4926d2b407f31d77" providerId="LiveId" clId="{1A634700-36B3-4455-A058-5071D9319E52}" dt="2020-05-19T23:29:02.826" v="2632"/>
          <ac:spMkLst>
            <pc:docMk/>
            <pc:sldMk cId="2352258631" sldId="293"/>
            <ac:spMk id="3" creationId="{00000000-0000-0000-0000-000000000000}"/>
          </ac:spMkLst>
        </pc:spChg>
      </pc:sldChg>
      <pc:sldChg chg="modSp">
        <pc:chgData name="Hamlet Markarian" userId="4926d2b407f31d77" providerId="LiveId" clId="{1A634700-36B3-4455-A058-5071D9319E52}" dt="2020-05-19T23:29:02.826" v="2632"/>
        <pc:sldMkLst>
          <pc:docMk/>
          <pc:sldMk cId="2245537131" sldId="294"/>
        </pc:sldMkLst>
        <pc:spChg chg="mod">
          <ac:chgData name="Hamlet Markarian" userId="4926d2b407f31d77" providerId="LiveId" clId="{1A634700-36B3-4455-A058-5071D9319E52}" dt="2020-05-19T23:29:02.826" v="2632"/>
          <ac:spMkLst>
            <pc:docMk/>
            <pc:sldMk cId="2245537131" sldId="294"/>
            <ac:spMk id="2" creationId="{00000000-0000-0000-0000-000000000000}"/>
          </ac:spMkLst>
        </pc:spChg>
        <pc:spChg chg="mod">
          <ac:chgData name="Hamlet Markarian" userId="4926d2b407f31d77" providerId="LiveId" clId="{1A634700-36B3-4455-A058-5071D9319E52}" dt="2020-05-19T23:29:02.826" v="2632"/>
          <ac:spMkLst>
            <pc:docMk/>
            <pc:sldMk cId="2245537131" sldId="294"/>
            <ac:spMk id="3" creationId="{00000000-0000-0000-0000-000000000000}"/>
          </ac:spMkLst>
        </pc:spChg>
      </pc:sldChg>
      <pc:sldChg chg="modSp">
        <pc:chgData name="Hamlet Markarian" userId="4926d2b407f31d77" providerId="LiveId" clId="{1A634700-36B3-4455-A058-5071D9319E52}" dt="2020-05-19T23:29:02.826" v="2632"/>
        <pc:sldMkLst>
          <pc:docMk/>
          <pc:sldMk cId="3596219352" sldId="296"/>
        </pc:sldMkLst>
        <pc:spChg chg="mod">
          <ac:chgData name="Hamlet Markarian" userId="4926d2b407f31d77" providerId="LiveId" clId="{1A634700-36B3-4455-A058-5071D9319E52}" dt="2020-05-19T23:29:02.826" v="2632"/>
          <ac:spMkLst>
            <pc:docMk/>
            <pc:sldMk cId="3596219352" sldId="296"/>
            <ac:spMk id="13" creationId="{00000000-0000-0000-0000-000000000000}"/>
          </ac:spMkLst>
        </pc:spChg>
      </pc:sldChg>
      <pc:sldChg chg="modSp">
        <pc:chgData name="Hamlet Markarian" userId="4926d2b407f31d77" providerId="LiveId" clId="{1A634700-36B3-4455-A058-5071D9319E52}" dt="2020-05-19T23:29:02.826" v="2632"/>
        <pc:sldMkLst>
          <pc:docMk/>
          <pc:sldMk cId="3836027379" sldId="300"/>
        </pc:sldMkLst>
        <pc:spChg chg="mod">
          <ac:chgData name="Hamlet Markarian" userId="4926d2b407f31d77" providerId="LiveId" clId="{1A634700-36B3-4455-A058-5071D9319E52}" dt="2020-05-19T23:29:02.826" v="2632"/>
          <ac:spMkLst>
            <pc:docMk/>
            <pc:sldMk cId="3836027379" sldId="300"/>
            <ac:spMk id="2" creationId="{00000000-0000-0000-0000-000000000000}"/>
          </ac:spMkLst>
        </pc:spChg>
      </pc:sldChg>
      <pc:sldChg chg="modSp">
        <pc:chgData name="Hamlet Markarian" userId="4926d2b407f31d77" providerId="LiveId" clId="{1A634700-36B3-4455-A058-5071D9319E52}" dt="2020-05-19T23:29:02.826" v="2632"/>
        <pc:sldMkLst>
          <pc:docMk/>
          <pc:sldMk cId="4292502008" sldId="309"/>
        </pc:sldMkLst>
        <pc:spChg chg="mod">
          <ac:chgData name="Hamlet Markarian" userId="4926d2b407f31d77" providerId="LiveId" clId="{1A634700-36B3-4455-A058-5071D9319E52}" dt="2020-05-19T23:29:02.826" v="2632"/>
          <ac:spMkLst>
            <pc:docMk/>
            <pc:sldMk cId="4292502008" sldId="309"/>
            <ac:spMk id="2" creationId="{00000000-0000-0000-0000-000000000000}"/>
          </ac:spMkLst>
        </pc:spChg>
        <pc:spChg chg="mod">
          <ac:chgData name="Hamlet Markarian" userId="4926d2b407f31d77" providerId="LiveId" clId="{1A634700-36B3-4455-A058-5071D9319E52}" dt="2020-05-19T23:29:02.826" v="2632"/>
          <ac:spMkLst>
            <pc:docMk/>
            <pc:sldMk cId="4292502008" sldId="309"/>
            <ac:spMk id="3" creationId="{00000000-0000-0000-0000-000000000000}"/>
          </ac:spMkLst>
        </pc:spChg>
      </pc:sldChg>
      <pc:sldChg chg="modSp">
        <pc:chgData name="Hamlet Markarian" userId="4926d2b407f31d77" providerId="LiveId" clId="{1A634700-36B3-4455-A058-5071D9319E52}" dt="2020-05-19T23:29:02.826" v="2632"/>
        <pc:sldMkLst>
          <pc:docMk/>
          <pc:sldMk cId="3067808683" sldId="310"/>
        </pc:sldMkLst>
        <pc:spChg chg="mod">
          <ac:chgData name="Hamlet Markarian" userId="4926d2b407f31d77" providerId="LiveId" clId="{1A634700-36B3-4455-A058-5071D9319E52}" dt="2020-05-19T23:29:02.826" v="2632"/>
          <ac:spMkLst>
            <pc:docMk/>
            <pc:sldMk cId="3067808683" sldId="310"/>
            <ac:spMk id="58" creationId="{00000000-0000-0000-0000-000000000000}"/>
          </ac:spMkLst>
        </pc:spChg>
      </pc:sldChg>
      <pc:sldChg chg="modSp">
        <pc:chgData name="Hamlet Markarian" userId="4926d2b407f31d77" providerId="LiveId" clId="{1A634700-36B3-4455-A058-5071D9319E52}" dt="2020-05-19T23:29:02.826" v="2632"/>
        <pc:sldMkLst>
          <pc:docMk/>
          <pc:sldMk cId="1670633115" sldId="313"/>
        </pc:sldMkLst>
        <pc:spChg chg="mod">
          <ac:chgData name="Hamlet Markarian" userId="4926d2b407f31d77" providerId="LiveId" clId="{1A634700-36B3-4455-A058-5071D9319E52}" dt="2020-05-19T23:29:02.826" v="2632"/>
          <ac:spMkLst>
            <pc:docMk/>
            <pc:sldMk cId="1670633115" sldId="313"/>
            <ac:spMk id="2" creationId="{00000000-0000-0000-0000-000000000000}"/>
          </ac:spMkLst>
        </pc:spChg>
        <pc:spChg chg="mod">
          <ac:chgData name="Hamlet Markarian" userId="4926d2b407f31d77" providerId="LiveId" clId="{1A634700-36B3-4455-A058-5071D9319E52}" dt="2020-05-19T23:29:02.826" v="2632"/>
          <ac:spMkLst>
            <pc:docMk/>
            <pc:sldMk cId="1670633115" sldId="313"/>
            <ac:spMk id="3" creationId="{00000000-0000-0000-0000-000000000000}"/>
          </ac:spMkLst>
        </pc:spChg>
      </pc:sldChg>
      <pc:sldChg chg="modSp">
        <pc:chgData name="Hamlet Markarian" userId="4926d2b407f31d77" providerId="LiveId" clId="{1A634700-36B3-4455-A058-5071D9319E52}" dt="2020-05-19T23:29:02.826" v="2632"/>
        <pc:sldMkLst>
          <pc:docMk/>
          <pc:sldMk cId="1961866639" sldId="322"/>
        </pc:sldMkLst>
        <pc:spChg chg="mod">
          <ac:chgData name="Hamlet Markarian" userId="4926d2b407f31d77" providerId="LiveId" clId="{1A634700-36B3-4455-A058-5071D9319E52}" dt="2020-05-19T23:29:02.826" v="2632"/>
          <ac:spMkLst>
            <pc:docMk/>
            <pc:sldMk cId="1961866639" sldId="322"/>
            <ac:spMk id="2" creationId="{00000000-0000-0000-0000-000000000000}"/>
          </ac:spMkLst>
        </pc:spChg>
        <pc:spChg chg="mod">
          <ac:chgData name="Hamlet Markarian" userId="4926d2b407f31d77" providerId="LiveId" clId="{1A634700-36B3-4455-A058-5071D9319E52}" dt="2020-05-19T23:29:02.826" v="2632"/>
          <ac:spMkLst>
            <pc:docMk/>
            <pc:sldMk cId="1961866639" sldId="322"/>
            <ac:spMk id="3" creationId="{00000000-0000-0000-0000-000000000000}"/>
          </ac:spMkLst>
        </pc:spChg>
      </pc:sldChg>
      <pc:sldChg chg="modSp">
        <pc:chgData name="Hamlet Markarian" userId="4926d2b407f31d77" providerId="LiveId" clId="{1A634700-36B3-4455-A058-5071D9319E52}" dt="2020-05-19T23:29:02.826" v="2632"/>
        <pc:sldMkLst>
          <pc:docMk/>
          <pc:sldMk cId="323130994" sldId="323"/>
        </pc:sldMkLst>
        <pc:spChg chg="mod">
          <ac:chgData name="Hamlet Markarian" userId="4926d2b407f31d77" providerId="LiveId" clId="{1A634700-36B3-4455-A058-5071D9319E52}" dt="2020-05-19T23:29:02.826" v="2632"/>
          <ac:spMkLst>
            <pc:docMk/>
            <pc:sldMk cId="323130994" sldId="323"/>
            <ac:spMk id="2" creationId="{00000000-0000-0000-0000-000000000000}"/>
          </ac:spMkLst>
        </pc:spChg>
      </pc:sldChg>
      <pc:sldChg chg="modSp">
        <pc:chgData name="Hamlet Markarian" userId="4926d2b407f31d77" providerId="LiveId" clId="{1A634700-36B3-4455-A058-5071D9319E52}" dt="2020-05-19T23:29:02.826" v="2632"/>
        <pc:sldMkLst>
          <pc:docMk/>
          <pc:sldMk cId="2121147126" sldId="325"/>
        </pc:sldMkLst>
        <pc:spChg chg="mod">
          <ac:chgData name="Hamlet Markarian" userId="4926d2b407f31d77" providerId="LiveId" clId="{1A634700-36B3-4455-A058-5071D9319E52}" dt="2020-05-19T23:29:02.826" v="2632"/>
          <ac:spMkLst>
            <pc:docMk/>
            <pc:sldMk cId="2121147126" sldId="325"/>
            <ac:spMk id="2" creationId="{00000000-0000-0000-0000-000000000000}"/>
          </ac:spMkLst>
        </pc:spChg>
        <pc:spChg chg="mod">
          <ac:chgData name="Hamlet Markarian" userId="4926d2b407f31d77" providerId="LiveId" clId="{1A634700-36B3-4455-A058-5071D9319E52}" dt="2020-05-19T23:29:02.826" v="2632"/>
          <ac:spMkLst>
            <pc:docMk/>
            <pc:sldMk cId="2121147126" sldId="325"/>
            <ac:spMk id="3" creationId="{00000000-0000-0000-0000-000000000000}"/>
          </ac:spMkLst>
        </pc:spChg>
      </pc:sldChg>
      <pc:sldChg chg="modSp">
        <pc:chgData name="Hamlet Markarian" userId="4926d2b407f31d77" providerId="LiveId" clId="{1A634700-36B3-4455-A058-5071D9319E52}" dt="2020-05-19T23:29:02.826" v="2632"/>
        <pc:sldMkLst>
          <pc:docMk/>
          <pc:sldMk cId="871079455" sldId="328"/>
        </pc:sldMkLst>
        <pc:spChg chg="mod">
          <ac:chgData name="Hamlet Markarian" userId="4926d2b407f31d77" providerId="LiveId" clId="{1A634700-36B3-4455-A058-5071D9319E52}" dt="2020-05-19T23:29:02.826" v="2632"/>
          <ac:spMkLst>
            <pc:docMk/>
            <pc:sldMk cId="871079455" sldId="328"/>
            <ac:spMk id="2" creationId="{00000000-0000-0000-0000-000000000000}"/>
          </ac:spMkLst>
        </pc:spChg>
        <pc:spChg chg="mod">
          <ac:chgData name="Hamlet Markarian" userId="4926d2b407f31d77" providerId="LiveId" clId="{1A634700-36B3-4455-A058-5071D9319E52}" dt="2020-05-19T23:29:02.826" v="2632"/>
          <ac:spMkLst>
            <pc:docMk/>
            <pc:sldMk cId="871079455" sldId="328"/>
            <ac:spMk id="3" creationId="{00000000-0000-0000-0000-000000000000}"/>
          </ac:spMkLst>
        </pc:spChg>
      </pc:sldChg>
      <pc:sldChg chg="modSp">
        <pc:chgData name="Hamlet Markarian" userId="4926d2b407f31d77" providerId="LiveId" clId="{1A634700-36B3-4455-A058-5071D9319E52}" dt="2020-05-19T23:29:02.826" v="2632"/>
        <pc:sldMkLst>
          <pc:docMk/>
          <pc:sldMk cId="1496875732" sldId="333"/>
        </pc:sldMkLst>
        <pc:spChg chg="mod">
          <ac:chgData name="Hamlet Markarian" userId="4926d2b407f31d77" providerId="LiveId" clId="{1A634700-36B3-4455-A058-5071D9319E52}" dt="2020-05-19T23:29:02.826" v="2632"/>
          <ac:spMkLst>
            <pc:docMk/>
            <pc:sldMk cId="1496875732" sldId="333"/>
            <ac:spMk id="9" creationId="{00000000-0000-0000-0000-000000000000}"/>
          </ac:spMkLst>
        </pc:spChg>
        <pc:spChg chg="mod">
          <ac:chgData name="Hamlet Markarian" userId="4926d2b407f31d77" providerId="LiveId" clId="{1A634700-36B3-4455-A058-5071D9319E52}" dt="2020-05-19T23:29:02.826" v="2632"/>
          <ac:spMkLst>
            <pc:docMk/>
            <pc:sldMk cId="1496875732" sldId="333"/>
            <ac:spMk id="10" creationId="{00000000-0000-0000-0000-000000000000}"/>
          </ac:spMkLst>
        </pc:spChg>
      </pc:sldChg>
      <pc:sldChg chg="modSp">
        <pc:chgData name="Hamlet Markarian" userId="4926d2b407f31d77" providerId="LiveId" clId="{1A634700-36B3-4455-A058-5071D9319E52}" dt="2020-05-19T23:29:02.826" v="2632"/>
        <pc:sldMkLst>
          <pc:docMk/>
          <pc:sldMk cId="2491917350" sldId="335"/>
        </pc:sldMkLst>
        <pc:spChg chg="mod">
          <ac:chgData name="Hamlet Markarian" userId="4926d2b407f31d77" providerId="LiveId" clId="{1A634700-36B3-4455-A058-5071D9319E52}" dt="2020-05-19T23:29:02.826" v="2632"/>
          <ac:spMkLst>
            <pc:docMk/>
            <pc:sldMk cId="2491917350" sldId="335"/>
            <ac:spMk id="2" creationId="{00000000-0000-0000-0000-000000000000}"/>
          </ac:spMkLst>
        </pc:spChg>
        <pc:spChg chg="mod">
          <ac:chgData name="Hamlet Markarian" userId="4926d2b407f31d77" providerId="LiveId" clId="{1A634700-36B3-4455-A058-5071D9319E52}" dt="2020-05-19T23:29:02.826" v="2632"/>
          <ac:spMkLst>
            <pc:docMk/>
            <pc:sldMk cId="2491917350" sldId="335"/>
            <ac:spMk id="3" creationId="{00000000-0000-0000-0000-000000000000}"/>
          </ac:spMkLst>
        </pc:spChg>
      </pc:sldChg>
      <pc:sldChg chg="modSp">
        <pc:chgData name="Hamlet Markarian" userId="4926d2b407f31d77" providerId="LiveId" clId="{1A634700-36B3-4455-A058-5071D9319E52}" dt="2020-05-19T23:29:02.826" v="2632"/>
        <pc:sldMkLst>
          <pc:docMk/>
          <pc:sldMk cId="2939900950" sldId="339"/>
        </pc:sldMkLst>
        <pc:spChg chg="mod">
          <ac:chgData name="Hamlet Markarian" userId="4926d2b407f31d77" providerId="LiveId" clId="{1A634700-36B3-4455-A058-5071D9319E52}" dt="2020-05-19T23:29:02.826" v="2632"/>
          <ac:spMkLst>
            <pc:docMk/>
            <pc:sldMk cId="2939900950" sldId="339"/>
            <ac:spMk id="2" creationId="{00000000-0000-0000-0000-000000000000}"/>
          </ac:spMkLst>
        </pc:spChg>
        <pc:spChg chg="mod">
          <ac:chgData name="Hamlet Markarian" userId="4926d2b407f31d77" providerId="LiveId" clId="{1A634700-36B3-4455-A058-5071D9319E52}" dt="2020-05-19T23:29:02.826" v="2632"/>
          <ac:spMkLst>
            <pc:docMk/>
            <pc:sldMk cId="2939900950" sldId="339"/>
            <ac:spMk id="3" creationId="{00000000-0000-0000-0000-000000000000}"/>
          </ac:spMkLst>
        </pc:spChg>
      </pc:sldChg>
      <pc:sldChg chg="modSp">
        <pc:chgData name="Hamlet Markarian" userId="4926d2b407f31d77" providerId="LiveId" clId="{1A634700-36B3-4455-A058-5071D9319E52}" dt="2020-05-19T23:29:02.826" v="2632"/>
        <pc:sldMkLst>
          <pc:docMk/>
          <pc:sldMk cId="2883932910" sldId="347"/>
        </pc:sldMkLst>
        <pc:spChg chg="mod">
          <ac:chgData name="Hamlet Markarian" userId="4926d2b407f31d77" providerId="LiveId" clId="{1A634700-36B3-4455-A058-5071D9319E52}" dt="2020-05-19T23:29:02.826" v="2632"/>
          <ac:spMkLst>
            <pc:docMk/>
            <pc:sldMk cId="2883932910" sldId="347"/>
            <ac:spMk id="2" creationId="{00000000-0000-0000-0000-000000000000}"/>
          </ac:spMkLst>
        </pc:spChg>
        <pc:spChg chg="mod">
          <ac:chgData name="Hamlet Markarian" userId="4926d2b407f31d77" providerId="LiveId" clId="{1A634700-36B3-4455-A058-5071D9319E52}" dt="2020-05-19T23:29:02.826" v="2632"/>
          <ac:spMkLst>
            <pc:docMk/>
            <pc:sldMk cId="2883932910" sldId="347"/>
            <ac:spMk id="3" creationId="{00000000-0000-0000-0000-000000000000}"/>
          </ac:spMkLst>
        </pc:spChg>
      </pc:sldChg>
      <pc:sldChg chg="modSp">
        <pc:chgData name="Hamlet Markarian" userId="4926d2b407f31d77" providerId="LiveId" clId="{1A634700-36B3-4455-A058-5071D9319E52}" dt="2020-05-19T23:29:02.826" v="2632"/>
        <pc:sldMkLst>
          <pc:docMk/>
          <pc:sldMk cId="1442300263" sldId="352"/>
        </pc:sldMkLst>
        <pc:spChg chg="mod">
          <ac:chgData name="Hamlet Markarian" userId="4926d2b407f31d77" providerId="LiveId" clId="{1A634700-36B3-4455-A058-5071D9319E52}" dt="2020-05-19T23:29:02.826" v="2632"/>
          <ac:spMkLst>
            <pc:docMk/>
            <pc:sldMk cId="1442300263" sldId="352"/>
            <ac:spMk id="2" creationId="{00000000-0000-0000-0000-000000000000}"/>
          </ac:spMkLst>
        </pc:spChg>
        <pc:spChg chg="mod">
          <ac:chgData name="Hamlet Markarian" userId="4926d2b407f31d77" providerId="LiveId" clId="{1A634700-36B3-4455-A058-5071D9319E52}" dt="2020-05-19T23:29:02.826" v="2632"/>
          <ac:spMkLst>
            <pc:docMk/>
            <pc:sldMk cId="1442300263" sldId="352"/>
            <ac:spMk id="3" creationId="{00000000-0000-0000-0000-000000000000}"/>
          </ac:spMkLst>
        </pc:spChg>
      </pc:sldChg>
      <pc:sldChg chg="modSp">
        <pc:chgData name="Hamlet Markarian" userId="4926d2b407f31d77" providerId="LiveId" clId="{1A634700-36B3-4455-A058-5071D9319E52}" dt="2020-05-19T23:29:02.826" v="2632"/>
        <pc:sldMkLst>
          <pc:docMk/>
          <pc:sldMk cId="1381275336" sldId="355"/>
        </pc:sldMkLst>
        <pc:spChg chg="mod">
          <ac:chgData name="Hamlet Markarian" userId="4926d2b407f31d77" providerId="LiveId" clId="{1A634700-36B3-4455-A058-5071D9319E52}" dt="2020-05-19T23:29:02.826" v="2632"/>
          <ac:spMkLst>
            <pc:docMk/>
            <pc:sldMk cId="1381275336" sldId="355"/>
            <ac:spMk id="2" creationId="{00000000-0000-0000-0000-000000000000}"/>
          </ac:spMkLst>
        </pc:spChg>
        <pc:spChg chg="mod">
          <ac:chgData name="Hamlet Markarian" userId="4926d2b407f31d77" providerId="LiveId" clId="{1A634700-36B3-4455-A058-5071D9319E52}" dt="2020-05-19T23:29:02.826" v="2632"/>
          <ac:spMkLst>
            <pc:docMk/>
            <pc:sldMk cId="1381275336" sldId="355"/>
            <ac:spMk id="3" creationId="{00000000-0000-0000-0000-000000000000}"/>
          </ac:spMkLst>
        </pc:spChg>
      </pc:sldChg>
      <pc:sldChg chg="modSp">
        <pc:chgData name="Hamlet Markarian" userId="4926d2b407f31d77" providerId="LiveId" clId="{1A634700-36B3-4455-A058-5071D9319E52}" dt="2020-05-19T23:29:02.826" v="2632"/>
        <pc:sldMkLst>
          <pc:docMk/>
          <pc:sldMk cId="833559491" sldId="357"/>
        </pc:sldMkLst>
        <pc:spChg chg="mod">
          <ac:chgData name="Hamlet Markarian" userId="4926d2b407f31d77" providerId="LiveId" clId="{1A634700-36B3-4455-A058-5071D9319E52}" dt="2020-05-19T23:29:02.826" v="2632"/>
          <ac:spMkLst>
            <pc:docMk/>
            <pc:sldMk cId="833559491" sldId="357"/>
            <ac:spMk id="2" creationId="{00000000-0000-0000-0000-000000000000}"/>
          </ac:spMkLst>
        </pc:spChg>
        <pc:spChg chg="mod">
          <ac:chgData name="Hamlet Markarian" userId="4926d2b407f31d77" providerId="LiveId" clId="{1A634700-36B3-4455-A058-5071D9319E52}" dt="2020-05-19T23:29:02.826" v="2632"/>
          <ac:spMkLst>
            <pc:docMk/>
            <pc:sldMk cId="833559491" sldId="357"/>
            <ac:spMk id="3" creationId="{00000000-0000-0000-0000-000000000000}"/>
          </ac:spMkLst>
        </pc:spChg>
      </pc:sldChg>
      <pc:sldChg chg="modSp">
        <pc:chgData name="Hamlet Markarian" userId="4926d2b407f31d77" providerId="LiveId" clId="{1A634700-36B3-4455-A058-5071D9319E52}" dt="2020-05-19T23:29:02.826" v="2632"/>
        <pc:sldMkLst>
          <pc:docMk/>
          <pc:sldMk cId="1491232785" sldId="362"/>
        </pc:sldMkLst>
        <pc:spChg chg="mod">
          <ac:chgData name="Hamlet Markarian" userId="4926d2b407f31d77" providerId="LiveId" clId="{1A634700-36B3-4455-A058-5071D9319E52}" dt="2020-05-19T23:29:02.826" v="2632"/>
          <ac:spMkLst>
            <pc:docMk/>
            <pc:sldMk cId="1491232785" sldId="362"/>
            <ac:spMk id="2" creationId="{00000000-0000-0000-0000-000000000000}"/>
          </ac:spMkLst>
        </pc:spChg>
        <pc:spChg chg="mod">
          <ac:chgData name="Hamlet Markarian" userId="4926d2b407f31d77" providerId="LiveId" clId="{1A634700-36B3-4455-A058-5071D9319E52}" dt="2020-05-19T23:29:02.826" v="2632"/>
          <ac:spMkLst>
            <pc:docMk/>
            <pc:sldMk cId="1491232785" sldId="362"/>
            <ac:spMk id="3" creationId="{00000000-0000-0000-0000-000000000000}"/>
          </ac:spMkLst>
        </pc:spChg>
      </pc:sldChg>
      <pc:sldChg chg="modSp">
        <pc:chgData name="Hamlet Markarian" userId="4926d2b407f31d77" providerId="LiveId" clId="{1A634700-36B3-4455-A058-5071D9319E52}" dt="2020-05-19T23:29:02.826" v="2632"/>
        <pc:sldMkLst>
          <pc:docMk/>
          <pc:sldMk cId="1757368760" sldId="365"/>
        </pc:sldMkLst>
        <pc:spChg chg="mod">
          <ac:chgData name="Hamlet Markarian" userId="4926d2b407f31d77" providerId="LiveId" clId="{1A634700-36B3-4455-A058-5071D9319E52}" dt="2020-05-19T23:29:02.826" v="2632"/>
          <ac:spMkLst>
            <pc:docMk/>
            <pc:sldMk cId="1757368760" sldId="365"/>
            <ac:spMk id="33" creationId="{00000000-0000-0000-0000-000000000000}"/>
          </ac:spMkLst>
        </pc:spChg>
      </pc:sldChg>
      <pc:sldChg chg="modSp">
        <pc:chgData name="Hamlet Markarian" userId="4926d2b407f31d77" providerId="LiveId" clId="{1A634700-36B3-4455-A058-5071D9319E52}" dt="2020-05-19T23:29:02.826" v="2632"/>
        <pc:sldMkLst>
          <pc:docMk/>
          <pc:sldMk cId="1011130720" sldId="366"/>
        </pc:sldMkLst>
        <pc:spChg chg="mod">
          <ac:chgData name="Hamlet Markarian" userId="4926d2b407f31d77" providerId="LiveId" clId="{1A634700-36B3-4455-A058-5071D9319E52}" dt="2020-05-19T23:29:02.826" v="2632"/>
          <ac:spMkLst>
            <pc:docMk/>
            <pc:sldMk cId="1011130720" sldId="366"/>
            <ac:spMk id="25" creationId="{00000000-0000-0000-0000-000000000000}"/>
          </ac:spMkLst>
        </pc:spChg>
      </pc:sldChg>
      <pc:sldChg chg="modSp">
        <pc:chgData name="Hamlet Markarian" userId="4926d2b407f31d77" providerId="LiveId" clId="{1A634700-36B3-4455-A058-5071D9319E52}" dt="2020-05-19T23:29:02.826" v="2632"/>
        <pc:sldMkLst>
          <pc:docMk/>
          <pc:sldMk cId="1742323820" sldId="369"/>
        </pc:sldMkLst>
        <pc:spChg chg="mod">
          <ac:chgData name="Hamlet Markarian" userId="4926d2b407f31d77" providerId="LiveId" clId="{1A634700-36B3-4455-A058-5071D9319E52}" dt="2020-05-19T23:29:02.826" v="2632"/>
          <ac:spMkLst>
            <pc:docMk/>
            <pc:sldMk cId="1742323820" sldId="369"/>
            <ac:spMk id="2" creationId="{00000000-0000-0000-0000-000000000000}"/>
          </ac:spMkLst>
        </pc:spChg>
        <pc:spChg chg="mod">
          <ac:chgData name="Hamlet Markarian" userId="4926d2b407f31d77" providerId="LiveId" clId="{1A634700-36B3-4455-A058-5071D9319E52}" dt="2020-05-19T23:29:02.826" v="2632"/>
          <ac:spMkLst>
            <pc:docMk/>
            <pc:sldMk cId="1742323820" sldId="369"/>
            <ac:spMk id="3" creationId="{00000000-0000-0000-0000-000000000000}"/>
          </ac:spMkLst>
        </pc:spChg>
      </pc:sldChg>
      <pc:sldChg chg="modSp">
        <pc:chgData name="Hamlet Markarian" userId="4926d2b407f31d77" providerId="LiveId" clId="{1A634700-36B3-4455-A058-5071D9319E52}" dt="2020-05-19T23:29:02.826" v="2632"/>
        <pc:sldMkLst>
          <pc:docMk/>
          <pc:sldMk cId="1809547469" sldId="370"/>
        </pc:sldMkLst>
        <pc:spChg chg="mod">
          <ac:chgData name="Hamlet Markarian" userId="4926d2b407f31d77" providerId="LiveId" clId="{1A634700-36B3-4455-A058-5071D9319E52}" dt="2020-05-19T23:29:02.826" v="2632"/>
          <ac:spMkLst>
            <pc:docMk/>
            <pc:sldMk cId="1809547469" sldId="370"/>
            <ac:spMk id="10" creationId="{00000000-0000-0000-0000-000000000000}"/>
          </ac:spMkLst>
        </pc:spChg>
      </pc:sldChg>
      <pc:sldChg chg="modSp">
        <pc:chgData name="Hamlet Markarian" userId="4926d2b407f31d77" providerId="LiveId" clId="{1A634700-36B3-4455-A058-5071D9319E52}" dt="2020-05-19T23:29:02.826" v="2632"/>
        <pc:sldMkLst>
          <pc:docMk/>
          <pc:sldMk cId="1687210529" sldId="379"/>
        </pc:sldMkLst>
        <pc:spChg chg="mod">
          <ac:chgData name="Hamlet Markarian" userId="4926d2b407f31d77" providerId="LiveId" clId="{1A634700-36B3-4455-A058-5071D9319E52}" dt="2020-05-19T23:29:02.826" v="2632"/>
          <ac:spMkLst>
            <pc:docMk/>
            <pc:sldMk cId="1687210529" sldId="379"/>
            <ac:spMk id="34" creationId="{00000000-0000-0000-0000-000000000000}"/>
          </ac:spMkLst>
        </pc:spChg>
      </pc:sldChg>
      <pc:sldChg chg="modSp">
        <pc:chgData name="Hamlet Markarian" userId="4926d2b407f31d77" providerId="LiveId" clId="{1A634700-36B3-4455-A058-5071D9319E52}" dt="2020-05-19T23:29:02.826" v="2632"/>
        <pc:sldMkLst>
          <pc:docMk/>
          <pc:sldMk cId="1742151974" sldId="391"/>
        </pc:sldMkLst>
        <pc:spChg chg="mod">
          <ac:chgData name="Hamlet Markarian" userId="4926d2b407f31d77" providerId="LiveId" clId="{1A634700-36B3-4455-A058-5071D9319E52}" dt="2020-05-19T23:29:02.826" v="2632"/>
          <ac:spMkLst>
            <pc:docMk/>
            <pc:sldMk cId="1742151974" sldId="391"/>
            <ac:spMk id="2" creationId="{00000000-0000-0000-0000-000000000000}"/>
          </ac:spMkLst>
        </pc:spChg>
        <pc:spChg chg="mod">
          <ac:chgData name="Hamlet Markarian" userId="4926d2b407f31d77" providerId="LiveId" clId="{1A634700-36B3-4455-A058-5071D9319E52}" dt="2020-05-19T23:29:02.826" v="2632"/>
          <ac:spMkLst>
            <pc:docMk/>
            <pc:sldMk cId="1742151974" sldId="391"/>
            <ac:spMk id="3" creationId="{00000000-0000-0000-0000-000000000000}"/>
          </ac:spMkLst>
        </pc:spChg>
      </pc:sldChg>
      <pc:sldChg chg="modSp">
        <pc:chgData name="Hamlet Markarian" userId="4926d2b407f31d77" providerId="LiveId" clId="{1A634700-36B3-4455-A058-5071D9319E52}" dt="2020-05-19T23:29:02.826" v="2632"/>
        <pc:sldMkLst>
          <pc:docMk/>
          <pc:sldMk cId="1065290199" sldId="397"/>
        </pc:sldMkLst>
        <pc:spChg chg="mod">
          <ac:chgData name="Hamlet Markarian" userId="4926d2b407f31d77" providerId="LiveId" clId="{1A634700-36B3-4455-A058-5071D9319E52}" dt="2020-05-19T23:29:02.826" v="2632"/>
          <ac:spMkLst>
            <pc:docMk/>
            <pc:sldMk cId="1065290199" sldId="397"/>
            <ac:spMk id="27" creationId="{00000000-0000-0000-0000-000000000000}"/>
          </ac:spMkLst>
        </pc:spChg>
      </pc:sldChg>
      <pc:sldChg chg="modSp">
        <pc:chgData name="Hamlet Markarian" userId="4926d2b407f31d77" providerId="LiveId" clId="{1A634700-36B3-4455-A058-5071D9319E52}" dt="2020-05-19T23:29:02.826" v="2632"/>
        <pc:sldMkLst>
          <pc:docMk/>
          <pc:sldMk cId="2500276698" sldId="398"/>
        </pc:sldMkLst>
        <pc:spChg chg="mod">
          <ac:chgData name="Hamlet Markarian" userId="4926d2b407f31d77" providerId="LiveId" clId="{1A634700-36B3-4455-A058-5071D9319E52}" dt="2020-05-19T23:29:02.826" v="2632"/>
          <ac:spMkLst>
            <pc:docMk/>
            <pc:sldMk cId="2500276698" sldId="398"/>
            <ac:spMk id="2" creationId="{00000000-0000-0000-0000-000000000000}"/>
          </ac:spMkLst>
        </pc:spChg>
        <pc:spChg chg="mod">
          <ac:chgData name="Hamlet Markarian" userId="4926d2b407f31d77" providerId="LiveId" clId="{1A634700-36B3-4455-A058-5071D9319E52}" dt="2020-05-19T23:29:02.826" v="2632"/>
          <ac:spMkLst>
            <pc:docMk/>
            <pc:sldMk cId="2500276698" sldId="398"/>
            <ac:spMk id="3" creationId="{00000000-0000-0000-0000-000000000000}"/>
          </ac:spMkLst>
        </pc:spChg>
      </pc:sldChg>
      <pc:sldChg chg="modSp">
        <pc:chgData name="Hamlet Markarian" userId="4926d2b407f31d77" providerId="LiveId" clId="{1A634700-36B3-4455-A058-5071D9319E52}" dt="2020-05-19T23:29:02.826" v="2632"/>
        <pc:sldMkLst>
          <pc:docMk/>
          <pc:sldMk cId="2130518369" sldId="404"/>
        </pc:sldMkLst>
        <pc:spChg chg="mod">
          <ac:chgData name="Hamlet Markarian" userId="4926d2b407f31d77" providerId="LiveId" clId="{1A634700-36B3-4455-A058-5071D9319E52}" dt="2020-05-19T23:29:02.826" v="2632"/>
          <ac:spMkLst>
            <pc:docMk/>
            <pc:sldMk cId="2130518369" sldId="404"/>
            <ac:spMk id="2" creationId="{00000000-0000-0000-0000-000000000000}"/>
          </ac:spMkLst>
        </pc:spChg>
        <pc:spChg chg="mod">
          <ac:chgData name="Hamlet Markarian" userId="4926d2b407f31d77" providerId="LiveId" clId="{1A634700-36B3-4455-A058-5071D9319E52}" dt="2020-05-19T23:29:02.826" v="2632"/>
          <ac:spMkLst>
            <pc:docMk/>
            <pc:sldMk cId="2130518369" sldId="404"/>
            <ac:spMk id="3" creationId="{00000000-0000-0000-0000-000000000000}"/>
          </ac:spMkLst>
        </pc:spChg>
      </pc:sldChg>
      <pc:sldChg chg="modSp">
        <pc:chgData name="Hamlet Markarian" userId="4926d2b407f31d77" providerId="LiveId" clId="{1A634700-36B3-4455-A058-5071D9319E52}" dt="2020-05-19T23:29:02.826" v="2632"/>
        <pc:sldMkLst>
          <pc:docMk/>
          <pc:sldMk cId="1634198181" sldId="410"/>
        </pc:sldMkLst>
        <pc:spChg chg="mod">
          <ac:chgData name="Hamlet Markarian" userId="4926d2b407f31d77" providerId="LiveId" clId="{1A634700-36B3-4455-A058-5071D9319E52}" dt="2020-05-19T23:29:02.826" v="2632"/>
          <ac:spMkLst>
            <pc:docMk/>
            <pc:sldMk cId="1634198181" sldId="410"/>
            <ac:spMk id="16" creationId="{00000000-0000-0000-0000-000000000000}"/>
          </ac:spMkLst>
        </pc:spChg>
      </pc:sldChg>
      <pc:sldChg chg="modSp">
        <pc:chgData name="Hamlet Markarian" userId="4926d2b407f31d77" providerId="LiveId" clId="{1A634700-36B3-4455-A058-5071D9319E52}" dt="2020-05-19T23:29:02.826" v="2632"/>
        <pc:sldMkLst>
          <pc:docMk/>
          <pc:sldMk cId="793528737" sldId="412"/>
        </pc:sldMkLst>
        <pc:spChg chg="mod">
          <ac:chgData name="Hamlet Markarian" userId="4926d2b407f31d77" providerId="LiveId" clId="{1A634700-36B3-4455-A058-5071D9319E52}" dt="2020-05-19T23:29:02.826" v="2632"/>
          <ac:spMkLst>
            <pc:docMk/>
            <pc:sldMk cId="793528737" sldId="412"/>
            <ac:spMk id="2" creationId="{00000000-0000-0000-0000-000000000000}"/>
          </ac:spMkLst>
        </pc:spChg>
        <pc:spChg chg="mod">
          <ac:chgData name="Hamlet Markarian" userId="4926d2b407f31d77" providerId="LiveId" clId="{1A634700-36B3-4455-A058-5071D9319E52}" dt="2020-05-19T23:29:02.826" v="2632"/>
          <ac:spMkLst>
            <pc:docMk/>
            <pc:sldMk cId="793528737" sldId="412"/>
            <ac:spMk id="3" creationId="{00000000-0000-0000-0000-000000000000}"/>
          </ac:spMkLst>
        </pc:spChg>
      </pc:sldChg>
      <pc:sldChg chg="modSp">
        <pc:chgData name="Hamlet Markarian" userId="4926d2b407f31d77" providerId="LiveId" clId="{1A634700-36B3-4455-A058-5071D9319E52}" dt="2020-05-19T23:29:02.826" v="2632"/>
        <pc:sldMkLst>
          <pc:docMk/>
          <pc:sldMk cId="1448009225" sldId="413"/>
        </pc:sldMkLst>
        <pc:spChg chg="mod">
          <ac:chgData name="Hamlet Markarian" userId="4926d2b407f31d77" providerId="LiveId" clId="{1A634700-36B3-4455-A058-5071D9319E52}" dt="2020-05-19T23:29:02.826" v="2632"/>
          <ac:spMkLst>
            <pc:docMk/>
            <pc:sldMk cId="1448009225" sldId="413"/>
            <ac:spMk id="2" creationId="{00000000-0000-0000-0000-000000000000}"/>
          </ac:spMkLst>
        </pc:spChg>
        <pc:spChg chg="mod">
          <ac:chgData name="Hamlet Markarian" userId="4926d2b407f31d77" providerId="LiveId" clId="{1A634700-36B3-4455-A058-5071D9319E52}" dt="2020-05-19T23:29:02.826" v="2632"/>
          <ac:spMkLst>
            <pc:docMk/>
            <pc:sldMk cId="1448009225" sldId="413"/>
            <ac:spMk id="3" creationId="{00000000-0000-0000-0000-000000000000}"/>
          </ac:spMkLst>
        </pc:spChg>
      </pc:sldChg>
      <pc:sldChg chg="modSp">
        <pc:chgData name="Hamlet Markarian" userId="4926d2b407f31d77" providerId="LiveId" clId="{1A634700-36B3-4455-A058-5071D9319E52}" dt="2020-05-19T23:29:02.826" v="2632"/>
        <pc:sldMkLst>
          <pc:docMk/>
          <pc:sldMk cId="3045533559" sldId="414"/>
        </pc:sldMkLst>
        <pc:spChg chg="mod">
          <ac:chgData name="Hamlet Markarian" userId="4926d2b407f31d77" providerId="LiveId" clId="{1A634700-36B3-4455-A058-5071D9319E52}" dt="2020-05-19T23:29:02.826" v="2632"/>
          <ac:spMkLst>
            <pc:docMk/>
            <pc:sldMk cId="3045533559" sldId="414"/>
            <ac:spMk id="2" creationId="{00000000-0000-0000-0000-000000000000}"/>
          </ac:spMkLst>
        </pc:spChg>
        <pc:spChg chg="mod">
          <ac:chgData name="Hamlet Markarian" userId="4926d2b407f31d77" providerId="LiveId" clId="{1A634700-36B3-4455-A058-5071D9319E52}" dt="2020-05-19T23:29:02.826" v="2632"/>
          <ac:spMkLst>
            <pc:docMk/>
            <pc:sldMk cId="3045533559" sldId="414"/>
            <ac:spMk id="3" creationId="{00000000-0000-0000-0000-000000000000}"/>
          </ac:spMkLst>
        </pc:spChg>
      </pc:sldChg>
      <pc:sldChg chg="modSp">
        <pc:chgData name="Hamlet Markarian" userId="4926d2b407f31d77" providerId="LiveId" clId="{1A634700-36B3-4455-A058-5071D9319E52}" dt="2020-05-19T23:29:02.826" v="2632"/>
        <pc:sldMkLst>
          <pc:docMk/>
          <pc:sldMk cId="463492529" sldId="415"/>
        </pc:sldMkLst>
        <pc:spChg chg="mod">
          <ac:chgData name="Hamlet Markarian" userId="4926d2b407f31d77" providerId="LiveId" clId="{1A634700-36B3-4455-A058-5071D9319E52}" dt="2020-05-19T23:29:02.826" v="2632"/>
          <ac:spMkLst>
            <pc:docMk/>
            <pc:sldMk cId="463492529" sldId="415"/>
            <ac:spMk id="2" creationId="{00000000-0000-0000-0000-000000000000}"/>
          </ac:spMkLst>
        </pc:spChg>
        <pc:spChg chg="mod">
          <ac:chgData name="Hamlet Markarian" userId="4926d2b407f31d77" providerId="LiveId" clId="{1A634700-36B3-4455-A058-5071D9319E52}" dt="2020-05-19T23:29:02.826" v="2632"/>
          <ac:spMkLst>
            <pc:docMk/>
            <pc:sldMk cId="463492529" sldId="415"/>
            <ac:spMk id="3" creationId="{00000000-0000-0000-0000-000000000000}"/>
          </ac:spMkLst>
        </pc:spChg>
      </pc:sldChg>
      <pc:sldChg chg="modSp">
        <pc:chgData name="Hamlet Markarian" userId="4926d2b407f31d77" providerId="LiveId" clId="{1A634700-36B3-4455-A058-5071D9319E52}" dt="2020-05-19T23:29:02.826" v="2632"/>
        <pc:sldMkLst>
          <pc:docMk/>
          <pc:sldMk cId="1481817213" sldId="417"/>
        </pc:sldMkLst>
        <pc:spChg chg="mod">
          <ac:chgData name="Hamlet Markarian" userId="4926d2b407f31d77" providerId="LiveId" clId="{1A634700-36B3-4455-A058-5071D9319E52}" dt="2020-05-19T23:29:02.826" v="2632"/>
          <ac:spMkLst>
            <pc:docMk/>
            <pc:sldMk cId="1481817213" sldId="417"/>
            <ac:spMk id="16" creationId="{00000000-0000-0000-0000-000000000000}"/>
          </ac:spMkLst>
        </pc:spChg>
      </pc:sldChg>
      <pc:sldChg chg="modSp">
        <pc:chgData name="Hamlet Markarian" userId="4926d2b407f31d77" providerId="LiveId" clId="{1A634700-36B3-4455-A058-5071D9319E52}" dt="2020-05-19T23:29:02.826" v="2632"/>
        <pc:sldMkLst>
          <pc:docMk/>
          <pc:sldMk cId="1520048594" sldId="419"/>
        </pc:sldMkLst>
        <pc:spChg chg="mod">
          <ac:chgData name="Hamlet Markarian" userId="4926d2b407f31d77" providerId="LiveId" clId="{1A634700-36B3-4455-A058-5071D9319E52}" dt="2020-05-19T23:29:02.826" v="2632"/>
          <ac:spMkLst>
            <pc:docMk/>
            <pc:sldMk cId="1520048594" sldId="419"/>
            <ac:spMk id="15" creationId="{00000000-0000-0000-0000-000000000000}"/>
          </ac:spMkLst>
        </pc:spChg>
      </pc:sldChg>
      <pc:sldChg chg="modSp">
        <pc:chgData name="Hamlet Markarian" userId="4926d2b407f31d77" providerId="LiveId" clId="{1A634700-36B3-4455-A058-5071D9319E52}" dt="2020-05-19T23:29:02.826" v="2632"/>
        <pc:sldMkLst>
          <pc:docMk/>
          <pc:sldMk cId="4279905008" sldId="420"/>
        </pc:sldMkLst>
        <pc:spChg chg="mod">
          <ac:chgData name="Hamlet Markarian" userId="4926d2b407f31d77" providerId="LiveId" clId="{1A634700-36B3-4455-A058-5071D9319E52}" dt="2020-05-19T23:29:02.826" v="2632"/>
          <ac:spMkLst>
            <pc:docMk/>
            <pc:sldMk cId="4279905008" sldId="420"/>
            <ac:spMk id="87" creationId="{00000000-0000-0000-0000-000000000000}"/>
          </ac:spMkLst>
        </pc:spChg>
      </pc:sldChg>
      <pc:sldChg chg="modSp">
        <pc:chgData name="Hamlet Markarian" userId="4926d2b407f31d77" providerId="LiveId" clId="{1A634700-36B3-4455-A058-5071D9319E52}" dt="2020-05-19T23:29:02.826" v="2632"/>
        <pc:sldMkLst>
          <pc:docMk/>
          <pc:sldMk cId="3213492504" sldId="427"/>
        </pc:sldMkLst>
        <pc:spChg chg="mod">
          <ac:chgData name="Hamlet Markarian" userId="4926d2b407f31d77" providerId="LiveId" clId="{1A634700-36B3-4455-A058-5071D9319E52}" dt="2020-05-19T23:29:02.826" v="2632"/>
          <ac:spMkLst>
            <pc:docMk/>
            <pc:sldMk cId="3213492504" sldId="427"/>
            <ac:spMk id="2" creationId="{00000000-0000-0000-0000-000000000000}"/>
          </ac:spMkLst>
        </pc:spChg>
        <pc:spChg chg="mod">
          <ac:chgData name="Hamlet Markarian" userId="4926d2b407f31d77" providerId="LiveId" clId="{1A634700-36B3-4455-A058-5071D9319E52}" dt="2020-05-19T23:29:02.826" v="2632"/>
          <ac:spMkLst>
            <pc:docMk/>
            <pc:sldMk cId="3213492504" sldId="427"/>
            <ac:spMk id="3" creationId="{00000000-0000-0000-0000-000000000000}"/>
          </ac:spMkLst>
        </pc:spChg>
      </pc:sldChg>
      <pc:sldChg chg="modSp">
        <pc:chgData name="Hamlet Markarian" userId="4926d2b407f31d77" providerId="LiveId" clId="{1A634700-36B3-4455-A058-5071D9319E52}" dt="2020-05-19T23:29:02.826" v="2632"/>
        <pc:sldMkLst>
          <pc:docMk/>
          <pc:sldMk cId="658718084" sldId="428"/>
        </pc:sldMkLst>
        <pc:spChg chg="mod">
          <ac:chgData name="Hamlet Markarian" userId="4926d2b407f31d77" providerId="LiveId" clId="{1A634700-36B3-4455-A058-5071D9319E52}" dt="2020-05-19T23:29:02.826" v="2632"/>
          <ac:spMkLst>
            <pc:docMk/>
            <pc:sldMk cId="658718084" sldId="428"/>
            <ac:spMk id="2" creationId="{00000000-0000-0000-0000-000000000000}"/>
          </ac:spMkLst>
        </pc:spChg>
        <pc:spChg chg="mod">
          <ac:chgData name="Hamlet Markarian" userId="4926d2b407f31d77" providerId="LiveId" clId="{1A634700-36B3-4455-A058-5071D9319E52}" dt="2020-05-19T23:29:02.826" v="2632"/>
          <ac:spMkLst>
            <pc:docMk/>
            <pc:sldMk cId="658718084" sldId="428"/>
            <ac:spMk id="3" creationId="{00000000-0000-0000-0000-000000000000}"/>
          </ac:spMkLst>
        </pc:spChg>
      </pc:sldChg>
      <pc:sldChg chg="modSp">
        <pc:chgData name="Hamlet Markarian" userId="4926d2b407f31d77" providerId="LiveId" clId="{1A634700-36B3-4455-A058-5071D9319E52}" dt="2020-05-19T23:29:02.826" v="2632"/>
        <pc:sldMkLst>
          <pc:docMk/>
          <pc:sldMk cId="1447300482" sldId="429"/>
        </pc:sldMkLst>
        <pc:spChg chg="mod">
          <ac:chgData name="Hamlet Markarian" userId="4926d2b407f31d77" providerId="LiveId" clId="{1A634700-36B3-4455-A058-5071D9319E52}" dt="2020-05-19T23:29:02.826" v="2632"/>
          <ac:spMkLst>
            <pc:docMk/>
            <pc:sldMk cId="1447300482" sldId="429"/>
            <ac:spMk id="2" creationId="{00000000-0000-0000-0000-000000000000}"/>
          </ac:spMkLst>
        </pc:spChg>
        <pc:spChg chg="mod">
          <ac:chgData name="Hamlet Markarian" userId="4926d2b407f31d77" providerId="LiveId" clId="{1A634700-36B3-4455-A058-5071D9319E52}" dt="2020-05-19T23:29:02.826" v="2632"/>
          <ac:spMkLst>
            <pc:docMk/>
            <pc:sldMk cId="1447300482" sldId="429"/>
            <ac:spMk id="3" creationId="{00000000-0000-0000-0000-000000000000}"/>
          </ac:spMkLst>
        </pc:spChg>
      </pc:sldChg>
      <pc:sldChg chg="modSp">
        <pc:chgData name="Hamlet Markarian" userId="4926d2b407f31d77" providerId="LiveId" clId="{1A634700-36B3-4455-A058-5071D9319E52}" dt="2020-05-19T23:29:02.826" v="2632"/>
        <pc:sldMkLst>
          <pc:docMk/>
          <pc:sldMk cId="157189621" sldId="431"/>
        </pc:sldMkLst>
        <pc:spChg chg="mod">
          <ac:chgData name="Hamlet Markarian" userId="4926d2b407f31d77" providerId="LiveId" clId="{1A634700-36B3-4455-A058-5071D9319E52}" dt="2020-05-19T23:29:02.826" v="2632"/>
          <ac:spMkLst>
            <pc:docMk/>
            <pc:sldMk cId="157189621" sldId="431"/>
            <ac:spMk id="2" creationId="{00000000-0000-0000-0000-000000000000}"/>
          </ac:spMkLst>
        </pc:spChg>
      </pc:sldChg>
      <pc:sldChg chg="modSp">
        <pc:chgData name="Hamlet Markarian" userId="4926d2b407f31d77" providerId="LiveId" clId="{1A634700-36B3-4455-A058-5071D9319E52}" dt="2020-05-19T23:29:02.826" v="2632"/>
        <pc:sldMkLst>
          <pc:docMk/>
          <pc:sldMk cId="886748227" sldId="433"/>
        </pc:sldMkLst>
        <pc:spChg chg="mod">
          <ac:chgData name="Hamlet Markarian" userId="4926d2b407f31d77" providerId="LiveId" clId="{1A634700-36B3-4455-A058-5071D9319E52}" dt="2020-05-19T23:29:02.826" v="2632"/>
          <ac:spMkLst>
            <pc:docMk/>
            <pc:sldMk cId="886748227" sldId="433"/>
            <ac:spMk id="2" creationId="{00000000-0000-0000-0000-000000000000}"/>
          </ac:spMkLst>
        </pc:spChg>
      </pc:sldChg>
      <pc:sldChg chg="modSp">
        <pc:chgData name="Hamlet Markarian" userId="4926d2b407f31d77" providerId="LiveId" clId="{1A634700-36B3-4455-A058-5071D9319E52}" dt="2020-05-19T23:29:02.826" v="2632"/>
        <pc:sldMkLst>
          <pc:docMk/>
          <pc:sldMk cId="599291034" sldId="436"/>
        </pc:sldMkLst>
        <pc:spChg chg="mod">
          <ac:chgData name="Hamlet Markarian" userId="4926d2b407f31d77" providerId="LiveId" clId="{1A634700-36B3-4455-A058-5071D9319E52}" dt="2020-05-19T23:29:02.826" v="2632"/>
          <ac:spMkLst>
            <pc:docMk/>
            <pc:sldMk cId="599291034" sldId="436"/>
            <ac:spMk id="2" creationId="{00000000-0000-0000-0000-000000000000}"/>
          </ac:spMkLst>
        </pc:spChg>
      </pc:sldChg>
      <pc:sldChg chg="modSp">
        <pc:chgData name="Hamlet Markarian" userId="4926d2b407f31d77" providerId="LiveId" clId="{1A634700-36B3-4455-A058-5071D9319E52}" dt="2020-05-19T23:29:02.826" v="2632"/>
        <pc:sldMkLst>
          <pc:docMk/>
          <pc:sldMk cId="1411749488" sldId="438"/>
        </pc:sldMkLst>
        <pc:spChg chg="mod">
          <ac:chgData name="Hamlet Markarian" userId="4926d2b407f31d77" providerId="LiveId" clId="{1A634700-36B3-4455-A058-5071D9319E52}" dt="2020-05-19T23:29:02.826" v="2632"/>
          <ac:spMkLst>
            <pc:docMk/>
            <pc:sldMk cId="1411749488" sldId="438"/>
            <ac:spMk id="2" creationId="{00000000-0000-0000-0000-000000000000}"/>
          </ac:spMkLst>
        </pc:spChg>
        <pc:spChg chg="mod">
          <ac:chgData name="Hamlet Markarian" userId="4926d2b407f31d77" providerId="LiveId" clId="{1A634700-36B3-4455-A058-5071D9319E52}" dt="2020-05-19T23:29:02.826" v="2632"/>
          <ac:spMkLst>
            <pc:docMk/>
            <pc:sldMk cId="1411749488" sldId="438"/>
            <ac:spMk id="3" creationId="{00000000-0000-0000-0000-000000000000}"/>
          </ac:spMkLst>
        </pc:spChg>
      </pc:sldChg>
      <pc:sldChg chg="modSp">
        <pc:chgData name="Hamlet Markarian" userId="4926d2b407f31d77" providerId="LiveId" clId="{1A634700-36B3-4455-A058-5071D9319E52}" dt="2020-05-19T23:29:02.826" v="2632"/>
        <pc:sldMkLst>
          <pc:docMk/>
          <pc:sldMk cId="3238527200" sldId="439"/>
        </pc:sldMkLst>
        <pc:spChg chg="mod">
          <ac:chgData name="Hamlet Markarian" userId="4926d2b407f31d77" providerId="LiveId" clId="{1A634700-36B3-4455-A058-5071D9319E52}" dt="2020-05-19T23:29:02.826" v="2632"/>
          <ac:spMkLst>
            <pc:docMk/>
            <pc:sldMk cId="3238527200" sldId="439"/>
            <ac:spMk id="2" creationId="{00000000-0000-0000-0000-000000000000}"/>
          </ac:spMkLst>
        </pc:spChg>
      </pc:sldChg>
      <pc:sldChg chg="modSp">
        <pc:chgData name="Hamlet Markarian" userId="4926d2b407f31d77" providerId="LiveId" clId="{1A634700-36B3-4455-A058-5071D9319E52}" dt="2020-05-19T23:29:02.826" v="2632"/>
        <pc:sldMkLst>
          <pc:docMk/>
          <pc:sldMk cId="2043126984" sldId="440"/>
        </pc:sldMkLst>
        <pc:spChg chg="mod">
          <ac:chgData name="Hamlet Markarian" userId="4926d2b407f31d77" providerId="LiveId" clId="{1A634700-36B3-4455-A058-5071D9319E52}" dt="2020-05-19T23:29:02.826" v="2632"/>
          <ac:spMkLst>
            <pc:docMk/>
            <pc:sldMk cId="2043126984" sldId="440"/>
            <ac:spMk id="2" creationId="{00000000-0000-0000-0000-000000000000}"/>
          </ac:spMkLst>
        </pc:spChg>
      </pc:sldChg>
      <pc:sldChg chg="modSp">
        <pc:chgData name="Hamlet Markarian" userId="4926d2b407f31d77" providerId="LiveId" clId="{1A634700-36B3-4455-A058-5071D9319E52}" dt="2020-05-19T23:29:02.826" v="2632"/>
        <pc:sldMkLst>
          <pc:docMk/>
          <pc:sldMk cId="2740136816" sldId="441"/>
        </pc:sldMkLst>
        <pc:spChg chg="mod">
          <ac:chgData name="Hamlet Markarian" userId="4926d2b407f31d77" providerId="LiveId" clId="{1A634700-36B3-4455-A058-5071D9319E52}" dt="2020-05-19T23:29:02.826" v="2632"/>
          <ac:spMkLst>
            <pc:docMk/>
            <pc:sldMk cId="2740136816" sldId="441"/>
            <ac:spMk id="2" creationId="{00000000-0000-0000-0000-000000000000}"/>
          </ac:spMkLst>
        </pc:spChg>
      </pc:sldChg>
      <pc:sldChg chg="modSp">
        <pc:chgData name="Hamlet Markarian" userId="4926d2b407f31d77" providerId="LiveId" clId="{1A634700-36B3-4455-A058-5071D9319E52}" dt="2020-05-19T23:29:02.826" v="2632"/>
        <pc:sldMkLst>
          <pc:docMk/>
          <pc:sldMk cId="2673023072" sldId="443"/>
        </pc:sldMkLst>
        <pc:spChg chg="mod">
          <ac:chgData name="Hamlet Markarian" userId="4926d2b407f31d77" providerId="LiveId" clId="{1A634700-36B3-4455-A058-5071D9319E52}" dt="2020-05-19T23:29:02.826" v="2632"/>
          <ac:spMkLst>
            <pc:docMk/>
            <pc:sldMk cId="2673023072" sldId="443"/>
            <ac:spMk id="2" creationId="{00000000-0000-0000-0000-000000000000}"/>
          </ac:spMkLst>
        </pc:spChg>
        <pc:spChg chg="mod">
          <ac:chgData name="Hamlet Markarian" userId="4926d2b407f31d77" providerId="LiveId" clId="{1A634700-36B3-4455-A058-5071D9319E52}" dt="2020-05-19T23:29:02.826" v="2632"/>
          <ac:spMkLst>
            <pc:docMk/>
            <pc:sldMk cId="2673023072" sldId="443"/>
            <ac:spMk id="3" creationId="{00000000-0000-0000-0000-000000000000}"/>
          </ac:spMkLst>
        </pc:spChg>
      </pc:sldChg>
      <pc:sldChg chg="modSp">
        <pc:chgData name="Hamlet Markarian" userId="4926d2b407f31d77" providerId="LiveId" clId="{1A634700-36B3-4455-A058-5071D9319E52}" dt="2020-05-19T23:29:02.826" v="2632"/>
        <pc:sldMkLst>
          <pc:docMk/>
          <pc:sldMk cId="20800408" sldId="444"/>
        </pc:sldMkLst>
        <pc:spChg chg="mod">
          <ac:chgData name="Hamlet Markarian" userId="4926d2b407f31d77" providerId="LiveId" clId="{1A634700-36B3-4455-A058-5071D9319E52}" dt="2020-05-19T23:29:02.826" v="2632"/>
          <ac:spMkLst>
            <pc:docMk/>
            <pc:sldMk cId="20800408" sldId="444"/>
            <ac:spMk id="2" creationId="{00000000-0000-0000-0000-000000000000}"/>
          </ac:spMkLst>
        </pc:spChg>
      </pc:sldChg>
      <pc:sldChg chg="modSp">
        <pc:chgData name="Hamlet Markarian" userId="4926d2b407f31d77" providerId="LiveId" clId="{1A634700-36B3-4455-A058-5071D9319E52}" dt="2020-05-19T23:29:02.826" v="2632"/>
        <pc:sldMkLst>
          <pc:docMk/>
          <pc:sldMk cId="814061463" sldId="445"/>
        </pc:sldMkLst>
        <pc:spChg chg="mod">
          <ac:chgData name="Hamlet Markarian" userId="4926d2b407f31d77" providerId="LiveId" clId="{1A634700-36B3-4455-A058-5071D9319E52}" dt="2020-05-19T23:29:02.826" v="2632"/>
          <ac:spMkLst>
            <pc:docMk/>
            <pc:sldMk cId="814061463" sldId="445"/>
            <ac:spMk id="34" creationId="{00000000-0000-0000-0000-000000000000}"/>
          </ac:spMkLst>
        </pc:spChg>
        <pc:spChg chg="mod">
          <ac:chgData name="Hamlet Markarian" userId="4926d2b407f31d77" providerId="LiveId" clId="{1A634700-36B3-4455-A058-5071D9319E52}" dt="2020-05-19T23:29:02.826" v="2632"/>
          <ac:spMkLst>
            <pc:docMk/>
            <pc:sldMk cId="814061463" sldId="445"/>
            <ac:spMk id="35" creationId="{00000000-0000-0000-0000-000000000000}"/>
          </ac:spMkLst>
        </pc:spChg>
      </pc:sldChg>
      <pc:sldChg chg="modSp">
        <pc:chgData name="Hamlet Markarian" userId="4926d2b407f31d77" providerId="LiveId" clId="{1A634700-36B3-4455-A058-5071D9319E52}" dt="2020-05-19T23:29:02.826" v="2632"/>
        <pc:sldMkLst>
          <pc:docMk/>
          <pc:sldMk cId="2020582324" sldId="446"/>
        </pc:sldMkLst>
        <pc:spChg chg="mod">
          <ac:chgData name="Hamlet Markarian" userId="4926d2b407f31d77" providerId="LiveId" clId="{1A634700-36B3-4455-A058-5071D9319E52}" dt="2020-05-19T23:29:02.826" v="2632"/>
          <ac:spMkLst>
            <pc:docMk/>
            <pc:sldMk cId="2020582324" sldId="446"/>
            <ac:spMk id="2" creationId="{00000000-0000-0000-0000-000000000000}"/>
          </ac:spMkLst>
        </pc:spChg>
      </pc:sldChg>
      <pc:sldChg chg="modSp">
        <pc:chgData name="Hamlet Markarian" userId="4926d2b407f31d77" providerId="LiveId" clId="{1A634700-36B3-4455-A058-5071D9319E52}" dt="2020-05-19T23:29:02.826" v="2632"/>
        <pc:sldMkLst>
          <pc:docMk/>
          <pc:sldMk cId="3061998561" sldId="447"/>
        </pc:sldMkLst>
        <pc:spChg chg="mod">
          <ac:chgData name="Hamlet Markarian" userId="4926d2b407f31d77" providerId="LiveId" clId="{1A634700-36B3-4455-A058-5071D9319E52}" dt="2020-05-19T23:29:02.826" v="2632"/>
          <ac:spMkLst>
            <pc:docMk/>
            <pc:sldMk cId="3061998561" sldId="447"/>
            <ac:spMk id="2" creationId="{00000000-0000-0000-0000-000000000000}"/>
          </ac:spMkLst>
        </pc:spChg>
      </pc:sldChg>
      <pc:sldChg chg="modSp">
        <pc:chgData name="Hamlet Markarian" userId="4926d2b407f31d77" providerId="LiveId" clId="{1A634700-36B3-4455-A058-5071D9319E52}" dt="2020-05-19T23:29:02.826" v="2632"/>
        <pc:sldMkLst>
          <pc:docMk/>
          <pc:sldMk cId="1302272148" sldId="450"/>
        </pc:sldMkLst>
        <pc:spChg chg="mod">
          <ac:chgData name="Hamlet Markarian" userId="4926d2b407f31d77" providerId="LiveId" clId="{1A634700-36B3-4455-A058-5071D9319E52}" dt="2020-05-19T23:29:02.826" v="2632"/>
          <ac:spMkLst>
            <pc:docMk/>
            <pc:sldMk cId="1302272148" sldId="450"/>
            <ac:spMk id="2" creationId="{00000000-0000-0000-0000-000000000000}"/>
          </ac:spMkLst>
        </pc:spChg>
        <pc:spChg chg="mod">
          <ac:chgData name="Hamlet Markarian" userId="4926d2b407f31d77" providerId="LiveId" clId="{1A634700-36B3-4455-A058-5071D9319E52}" dt="2020-05-19T23:29:02.826" v="2632"/>
          <ac:spMkLst>
            <pc:docMk/>
            <pc:sldMk cId="1302272148" sldId="450"/>
            <ac:spMk id="32" creationId="{00000000-0000-0000-0000-000000000000}"/>
          </ac:spMkLst>
        </pc:spChg>
      </pc:sldChg>
      <pc:sldChg chg="modSp">
        <pc:chgData name="Hamlet Markarian" userId="4926d2b407f31d77" providerId="LiveId" clId="{1A634700-36B3-4455-A058-5071D9319E52}" dt="2020-05-19T23:29:02.826" v="2632"/>
        <pc:sldMkLst>
          <pc:docMk/>
          <pc:sldMk cId="3959498715" sldId="451"/>
        </pc:sldMkLst>
        <pc:spChg chg="mod">
          <ac:chgData name="Hamlet Markarian" userId="4926d2b407f31d77" providerId="LiveId" clId="{1A634700-36B3-4455-A058-5071D9319E52}" dt="2020-05-19T23:29:02.826" v="2632"/>
          <ac:spMkLst>
            <pc:docMk/>
            <pc:sldMk cId="3959498715" sldId="451"/>
            <ac:spMk id="6" creationId="{00000000-0000-0000-0000-000000000000}"/>
          </ac:spMkLst>
        </pc:spChg>
      </pc:sldChg>
      <pc:sldChg chg="modSp">
        <pc:chgData name="Hamlet Markarian" userId="4926d2b407f31d77" providerId="LiveId" clId="{1A634700-36B3-4455-A058-5071D9319E52}" dt="2020-05-19T23:29:02.826" v="2632"/>
        <pc:sldMkLst>
          <pc:docMk/>
          <pc:sldMk cId="3704736861" sldId="452"/>
        </pc:sldMkLst>
        <pc:spChg chg="mod">
          <ac:chgData name="Hamlet Markarian" userId="4926d2b407f31d77" providerId="LiveId" clId="{1A634700-36B3-4455-A058-5071D9319E52}" dt="2020-05-19T23:29:02.826" v="2632"/>
          <ac:spMkLst>
            <pc:docMk/>
            <pc:sldMk cId="3704736861" sldId="452"/>
            <ac:spMk id="2" creationId="{00000000-0000-0000-0000-000000000000}"/>
          </ac:spMkLst>
        </pc:spChg>
      </pc:sldChg>
      <pc:sldChg chg="modSp">
        <pc:chgData name="Hamlet Markarian" userId="4926d2b407f31d77" providerId="LiveId" clId="{1A634700-36B3-4455-A058-5071D9319E52}" dt="2020-05-19T23:29:02.826" v="2632"/>
        <pc:sldMkLst>
          <pc:docMk/>
          <pc:sldMk cId="4248155772" sldId="456"/>
        </pc:sldMkLst>
        <pc:spChg chg="mod">
          <ac:chgData name="Hamlet Markarian" userId="4926d2b407f31d77" providerId="LiveId" clId="{1A634700-36B3-4455-A058-5071D9319E52}" dt="2020-05-19T23:29:02.826" v="2632"/>
          <ac:spMkLst>
            <pc:docMk/>
            <pc:sldMk cId="4248155772" sldId="456"/>
            <ac:spMk id="2" creationId="{00000000-0000-0000-0000-000000000000}"/>
          </ac:spMkLst>
        </pc:spChg>
        <pc:spChg chg="mod">
          <ac:chgData name="Hamlet Markarian" userId="4926d2b407f31d77" providerId="LiveId" clId="{1A634700-36B3-4455-A058-5071D9319E52}" dt="2020-05-19T23:29:02.826" v="2632"/>
          <ac:spMkLst>
            <pc:docMk/>
            <pc:sldMk cId="4248155772" sldId="456"/>
            <ac:spMk id="138" creationId="{00000000-0000-0000-0000-000000000000}"/>
          </ac:spMkLst>
        </pc:spChg>
      </pc:sldChg>
      <pc:sldChg chg="modSp">
        <pc:chgData name="Hamlet Markarian" userId="4926d2b407f31d77" providerId="LiveId" clId="{1A634700-36B3-4455-A058-5071D9319E52}" dt="2020-05-19T23:29:02.826" v="2632"/>
        <pc:sldMkLst>
          <pc:docMk/>
          <pc:sldMk cId="1617062496" sldId="461"/>
        </pc:sldMkLst>
        <pc:spChg chg="mod">
          <ac:chgData name="Hamlet Markarian" userId="4926d2b407f31d77" providerId="LiveId" clId="{1A634700-36B3-4455-A058-5071D9319E52}" dt="2020-05-19T23:29:02.826" v="2632"/>
          <ac:spMkLst>
            <pc:docMk/>
            <pc:sldMk cId="1617062496" sldId="461"/>
            <ac:spMk id="2" creationId="{00000000-0000-0000-0000-000000000000}"/>
          </ac:spMkLst>
        </pc:spChg>
      </pc:sldChg>
      <pc:sldChg chg="modSp">
        <pc:chgData name="Hamlet Markarian" userId="4926d2b407f31d77" providerId="LiveId" clId="{1A634700-36B3-4455-A058-5071D9319E52}" dt="2020-05-19T23:29:02.826" v="2632"/>
        <pc:sldMkLst>
          <pc:docMk/>
          <pc:sldMk cId="3679451602" sldId="463"/>
        </pc:sldMkLst>
        <pc:spChg chg="mod">
          <ac:chgData name="Hamlet Markarian" userId="4926d2b407f31d77" providerId="LiveId" clId="{1A634700-36B3-4455-A058-5071D9319E52}" dt="2020-05-19T23:29:02.826" v="2632"/>
          <ac:spMkLst>
            <pc:docMk/>
            <pc:sldMk cId="3679451602" sldId="463"/>
            <ac:spMk id="2" creationId="{00000000-0000-0000-0000-000000000000}"/>
          </ac:spMkLst>
        </pc:spChg>
      </pc:sldChg>
      <pc:sldChg chg="modSp">
        <pc:chgData name="Hamlet Markarian" userId="4926d2b407f31d77" providerId="LiveId" clId="{1A634700-36B3-4455-A058-5071D9319E52}" dt="2020-05-19T23:29:02.826" v="2632"/>
        <pc:sldMkLst>
          <pc:docMk/>
          <pc:sldMk cId="3275973885" sldId="464"/>
        </pc:sldMkLst>
        <pc:spChg chg="mod">
          <ac:chgData name="Hamlet Markarian" userId="4926d2b407f31d77" providerId="LiveId" clId="{1A634700-36B3-4455-A058-5071D9319E52}" dt="2020-05-19T23:29:02.826" v="2632"/>
          <ac:spMkLst>
            <pc:docMk/>
            <pc:sldMk cId="3275973885" sldId="464"/>
            <ac:spMk id="2" creationId="{00000000-0000-0000-0000-000000000000}"/>
          </ac:spMkLst>
        </pc:spChg>
      </pc:sldChg>
      <pc:sldChg chg="modSp">
        <pc:chgData name="Hamlet Markarian" userId="4926d2b407f31d77" providerId="LiveId" clId="{1A634700-36B3-4455-A058-5071D9319E52}" dt="2020-05-19T23:29:02.826" v="2632"/>
        <pc:sldMkLst>
          <pc:docMk/>
          <pc:sldMk cId="877948777" sldId="467"/>
        </pc:sldMkLst>
        <pc:spChg chg="mod">
          <ac:chgData name="Hamlet Markarian" userId="4926d2b407f31d77" providerId="LiveId" clId="{1A634700-36B3-4455-A058-5071D9319E52}" dt="2020-05-19T23:29:02.826" v="2632"/>
          <ac:spMkLst>
            <pc:docMk/>
            <pc:sldMk cId="877948777" sldId="467"/>
            <ac:spMk id="541" creationId="{00000000-0000-0000-0000-000000000000}"/>
          </ac:spMkLst>
        </pc:spChg>
        <pc:spChg chg="mod">
          <ac:chgData name="Hamlet Markarian" userId="4926d2b407f31d77" providerId="LiveId" clId="{1A634700-36B3-4455-A058-5071D9319E52}" dt="2020-05-19T23:29:02.826" v="2632"/>
          <ac:spMkLst>
            <pc:docMk/>
            <pc:sldMk cId="877948777" sldId="467"/>
            <ac:spMk id="542" creationId="{00000000-0000-0000-0000-000000000000}"/>
          </ac:spMkLst>
        </pc:spChg>
      </pc:sldChg>
      <pc:sldChg chg="modSp">
        <pc:chgData name="Hamlet Markarian" userId="4926d2b407f31d77" providerId="LiveId" clId="{1A634700-36B3-4455-A058-5071D9319E52}" dt="2020-05-19T23:29:02.826" v="2632"/>
        <pc:sldMkLst>
          <pc:docMk/>
          <pc:sldMk cId="3263640382" sldId="470"/>
        </pc:sldMkLst>
        <pc:spChg chg="mod">
          <ac:chgData name="Hamlet Markarian" userId="4926d2b407f31d77" providerId="LiveId" clId="{1A634700-36B3-4455-A058-5071D9319E52}" dt="2020-05-19T23:29:02.826" v="2632"/>
          <ac:spMkLst>
            <pc:docMk/>
            <pc:sldMk cId="3263640382" sldId="470"/>
            <ac:spMk id="2" creationId="{00000000-0000-0000-0000-000000000000}"/>
          </ac:spMkLst>
        </pc:spChg>
        <pc:spChg chg="mod">
          <ac:chgData name="Hamlet Markarian" userId="4926d2b407f31d77" providerId="LiveId" clId="{1A634700-36B3-4455-A058-5071D9319E52}" dt="2020-05-19T23:29:02.826" v="2632"/>
          <ac:spMkLst>
            <pc:docMk/>
            <pc:sldMk cId="3263640382" sldId="470"/>
            <ac:spMk id="161" creationId="{00000000-0000-0000-0000-000000000000}"/>
          </ac:spMkLst>
        </pc:spChg>
      </pc:sldChg>
      <pc:sldChg chg="modSp">
        <pc:chgData name="Hamlet Markarian" userId="4926d2b407f31d77" providerId="LiveId" clId="{1A634700-36B3-4455-A058-5071D9319E52}" dt="2020-05-19T23:29:02.826" v="2632"/>
        <pc:sldMkLst>
          <pc:docMk/>
          <pc:sldMk cId="1148405615" sldId="472"/>
        </pc:sldMkLst>
        <pc:graphicFrameChg chg="mod">
          <ac:chgData name="Hamlet Markarian" userId="4926d2b407f31d77" providerId="LiveId" clId="{1A634700-36B3-4455-A058-5071D9319E52}" dt="2020-05-19T23:29:02.826" v="2632"/>
          <ac:graphicFrameMkLst>
            <pc:docMk/>
            <pc:sldMk cId="1148405615" sldId="472"/>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1871995222" sldId="474"/>
        </pc:sldMkLst>
        <pc:spChg chg="mod">
          <ac:chgData name="Hamlet Markarian" userId="4926d2b407f31d77" providerId="LiveId" clId="{1A634700-36B3-4455-A058-5071D9319E52}" dt="2020-05-19T23:29:02.826" v="2632"/>
          <ac:spMkLst>
            <pc:docMk/>
            <pc:sldMk cId="1871995222" sldId="474"/>
            <ac:spMk id="30" creationId="{00000000-0000-0000-0000-000000000000}"/>
          </ac:spMkLst>
        </pc:spChg>
      </pc:sldChg>
      <pc:sldChg chg="modSp">
        <pc:chgData name="Hamlet Markarian" userId="4926d2b407f31d77" providerId="LiveId" clId="{1A634700-36B3-4455-A058-5071D9319E52}" dt="2020-05-19T23:29:02.826" v="2632"/>
        <pc:sldMkLst>
          <pc:docMk/>
          <pc:sldMk cId="1957446948" sldId="478"/>
        </pc:sldMkLst>
        <pc:spChg chg="mod">
          <ac:chgData name="Hamlet Markarian" userId="4926d2b407f31d77" providerId="LiveId" clId="{1A634700-36B3-4455-A058-5071D9319E52}" dt="2020-05-19T23:29:02.826" v="2632"/>
          <ac:spMkLst>
            <pc:docMk/>
            <pc:sldMk cId="1957446948" sldId="478"/>
            <ac:spMk id="2" creationId="{00000000-0000-0000-0000-000000000000}"/>
          </ac:spMkLst>
        </pc:spChg>
      </pc:sldChg>
      <pc:sldChg chg="modSp">
        <pc:chgData name="Hamlet Markarian" userId="4926d2b407f31d77" providerId="LiveId" clId="{1A634700-36B3-4455-A058-5071D9319E52}" dt="2020-05-19T23:29:02.826" v="2632"/>
        <pc:sldMkLst>
          <pc:docMk/>
          <pc:sldMk cId="2328330223" sldId="480"/>
        </pc:sldMkLst>
        <pc:spChg chg="mod">
          <ac:chgData name="Hamlet Markarian" userId="4926d2b407f31d77" providerId="LiveId" clId="{1A634700-36B3-4455-A058-5071D9319E52}" dt="2020-05-19T23:29:02.826" v="2632"/>
          <ac:spMkLst>
            <pc:docMk/>
            <pc:sldMk cId="2328330223" sldId="480"/>
            <ac:spMk id="2" creationId="{00000000-0000-0000-0000-000000000000}"/>
          </ac:spMkLst>
        </pc:spChg>
        <pc:spChg chg="mod">
          <ac:chgData name="Hamlet Markarian" userId="4926d2b407f31d77" providerId="LiveId" clId="{1A634700-36B3-4455-A058-5071D9319E52}" dt="2020-05-19T23:29:02.826" v="2632"/>
          <ac:spMkLst>
            <pc:docMk/>
            <pc:sldMk cId="2328330223" sldId="480"/>
            <ac:spMk id="3" creationId="{00000000-0000-0000-0000-000000000000}"/>
          </ac:spMkLst>
        </pc:spChg>
      </pc:sldChg>
      <pc:sldChg chg="modSp">
        <pc:chgData name="Hamlet Markarian" userId="4926d2b407f31d77" providerId="LiveId" clId="{1A634700-36B3-4455-A058-5071D9319E52}" dt="2020-05-19T23:29:02.826" v="2632"/>
        <pc:sldMkLst>
          <pc:docMk/>
          <pc:sldMk cId="3986712835" sldId="485"/>
        </pc:sldMkLst>
        <pc:spChg chg="mod">
          <ac:chgData name="Hamlet Markarian" userId="4926d2b407f31d77" providerId="LiveId" clId="{1A634700-36B3-4455-A058-5071D9319E52}" dt="2020-05-19T23:29:02.826" v="2632"/>
          <ac:spMkLst>
            <pc:docMk/>
            <pc:sldMk cId="3986712835" sldId="485"/>
            <ac:spMk id="2" creationId="{00000000-0000-0000-0000-000000000000}"/>
          </ac:spMkLst>
        </pc:spChg>
      </pc:sldChg>
      <pc:sldChg chg="modSp">
        <pc:chgData name="Hamlet Markarian" userId="4926d2b407f31d77" providerId="LiveId" clId="{1A634700-36B3-4455-A058-5071D9319E52}" dt="2020-05-19T23:29:02.826" v="2632"/>
        <pc:sldMkLst>
          <pc:docMk/>
          <pc:sldMk cId="1332619550" sldId="486"/>
        </pc:sldMkLst>
        <pc:spChg chg="mod">
          <ac:chgData name="Hamlet Markarian" userId="4926d2b407f31d77" providerId="LiveId" clId="{1A634700-36B3-4455-A058-5071D9319E52}" dt="2020-05-19T23:29:02.826" v="2632"/>
          <ac:spMkLst>
            <pc:docMk/>
            <pc:sldMk cId="1332619550" sldId="486"/>
            <ac:spMk id="2" creationId="{00000000-0000-0000-0000-000000000000}"/>
          </ac:spMkLst>
        </pc:spChg>
        <pc:spChg chg="mod">
          <ac:chgData name="Hamlet Markarian" userId="4926d2b407f31d77" providerId="LiveId" clId="{1A634700-36B3-4455-A058-5071D9319E52}" dt="2020-05-19T23:29:02.826" v="2632"/>
          <ac:spMkLst>
            <pc:docMk/>
            <pc:sldMk cId="1332619550" sldId="486"/>
            <ac:spMk id="174" creationId="{00000000-0000-0000-0000-000000000000}"/>
          </ac:spMkLst>
        </pc:spChg>
      </pc:sldChg>
      <pc:sldChg chg="modSp">
        <pc:chgData name="Hamlet Markarian" userId="4926d2b407f31d77" providerId="LiveId" clId="{1A634700-36B3-4455-A058-5071D9319E52}" dt="2020-05-19T23:29:02.826" v="2632"/>
        <pc:sldMkLst>
          <pc:docMk/>
          <pc:sldMk cId="2322906181" sldId="487"/>
        </pc:sldMkLst>
        <pc:spChg chg="mod">
          <ac:chgData name="Hamlet Markarian" userId="4926d2b407f31d77" providerId="LiveId" clId="{1A634700-36B3-4455-A058-5071D9319E52}" dt="2020-05-19T23:29:02.826" v="2632"/>
          <ac:spMkLst>
            <pc:docMk/>
            <pc:sldMk cId="2322906181" sldId="487"/>
            <ac:spMk id="2" creationId="{00000000-0000-0000-0000-000000000000}"/>
          </ac:spMkLst>
        </pc:spChg>
        <pc:spChg chg="mod">
          <ac:chgData name="Hamlet Markarian" userId="4926d2b407f31d77" providerId="LiveId" clId="{1A634700-36B3-4455-A058-5071D9319E52}" dt="2020-05-19T23:29:02.826" v="2632"/>
          <ac:spMkLst>
            <pc:docMk/>
            <pc:sldMk cId="2322906181" sldId="487"/>
            <ac:spMk id="3" creationId="{00000000-0000-0000-0000-000000000000}"/>
          </ac:spMkLst>
        </pc:spChg>
      </pc:sldChg>
      <pc:sldChg chg="modSp">
        <pc:chgData name="Hamlet Markarian" userId="4926d2b407f31d77" providerId="LiveId" clId="{1A634700-36B3-4455-A058-5071D9319E52}" dt="2020-05-19T23:29:02.826" v="2632"/>
        <pc:sldMkLst>
          <pc:docMk/>
          <pc:sldMk cId="63907260" sldId="490"/>
        </pc:sldMkLst>
        <pc:spChg chg="mod">
          <ac:chgData name="Hamlet Markarian" userId="4926d2b407f31d77" providerId="LiveId" clId="{1A634700-36B3-4455-A058-5071D9319E52}" dt="2020-05-19T23:29:02.826" v="2632"/>
          <ac:spMkLst>
            <pc:docMk/>
            <pc:sldMk cId="63907260" sldId="490"/>
            <ac:spMk id="2" creationId="{00000000-0000-0000-0000-000000000000}"/>
          </ac:spMkLst>
        </pc:spChg>
        <pc:spChg chg="mod">
          <ac:chgData name="Hamlet Markarian" userId="4926d2b407f31d77" providerId="LiveId" clId="{1A634700-36B3-4455-A058-5071D9319E52}" dt="2020-05-19T23:29:02.826" v="2632"/>
          <ac:spMkLst>
            <pc:docMk/>
            <pc:sldMk cId="63907260" sldId="490"/>
            <ac:spMk id="4" creationId="{00000000-0000-0000-0000-000000000000}"/>
          </ac:spMkLst>
        </pc:spChg>
      </pc:sldChg>
      <pc:sldChg chg="modSp">
        <pc:chgData name="Hamlet Markarian" userId="4926d2b407f31d77" providerId="LiveId" clId="{1A634700-36B3-4455-A058-5071D9319E52}" dt="2020-05-19T23:29:02.826" v="2632"/>
        <pc:sldMkLst>
          <pc:docMk/>
          <pc:sldMk cId="2020380356" sldId="492"/>
        </pc:sldMkLst>
        <pc:spChg chg="mod">
          <ac:chgData name="Hamlet Markarian" userId="4926d2b407f31d77" providerId="LiveId" clId="{1A634700-36B3-4455-A058-5071D9319E52}" dt="2020-05-19T23:29:02.826" v="2632"/>
          <ac:spMkLst>
            <pc:docMk/>
            <pc:sldMk cId="2020380356" sldId="492"/>
            <ac:spMk id="2" creationId="{00000000-0000-0000-0000-000000000000}"/>
          </ac:spMkLst>
        </pc:spChg>
        <pc:spChg chg="mod">
          <ac:chgData name="Hamlet Markarian" userId="4926d2b407f31d77" providerId="LiveId" clId="{1A634700-36B3-4455-A058-5071D9319E52}" dt="2020-05-19T23:29:02.826" v="2632"/>
          <ac:spMkLst>
            <pc:docMk/>
            <pc:sldMk cId="2020380356" sldId="492"/>
            <ac:spMk id="5" creationId="{00000000-0000-0000-0000-000000000000}"/>
          </ac:spMkLst>
        </pc:spChg>
      </pc:sldChg>
      <pc:sldChg chg="modSp">
        <pc:chgData name="Hamlet Markarian" userId="4926d2b407f31d77" providerId="LiveId" clId="{1A634700-36B3-4455-A058-5071D9319E52}" dt="2020-05-19T23:29:02.826" v="2632"/>
        <pc:sldMkLst>
          <pc:docMk/>
          <pc:sldMk cId="3057217490" sldId="493"/>
        </pc:sldMkLst>
        <pc:spChg chg="mod">
          <ac:chgData name="Hamlet Markarian" userId="4926d2b407f31d77" providerId="LiveId" clId="{1A634700-36B3-4455-A058-5071D9319E52}" dt="2020-05-19T23:29:02.826" v="2632"/>
          <ac:spMkLst>
            <pc:docMk/>
            <pc:sldMk cId="3057217490" sldId="493"/>
            <ac:spMk id="4" creationId="{00000000-0000-0000-0000-000000000000}"/>
          </ac:spMkLst>
        </pc:spChg>
        <pc:spChg chg="mod">
          <ac:chgData name="Hamlet Markarian" userId="4926d2b407f31d77" providerId="LiveId" clId="{1A634700-36B3-4455-A058-5071D9319E52}" dt="2020-05-19T23:29:02.826" v="2632"/>
          <ac:spMkLst>
            <pc:docMk/>
            <pc:sldMk cId="3057217490" sldId="493"/>
            <ac:spMk id="6" creationId="{00000000-0000-0000-0000-000000000000}"/>
          </ac:spMkLst>
        </pc:spChg>
      </pc:sldChg>
      <pc:sldChg chg="modSp">
        <pc:chgData name="Hamlet Markarian" userId="4926d2b407f31d77" providerId="LiveId" clId="{1A634700-36B3-4455-A058-5071D9319E52}" dt="2020-05-19T23:29:02.826" v="2632"/>
        <pc:sldMkLst>
          <pc:docMk/>
          <pc:sldMk cId="3367113191" sldId="495"/>
        </pc:sldMkLst>
        <pc:spChg chg="mod">
          <ac:chgData name="Hamlet Markarian" userId="4926d2b407f31d77" providerId="LiveId" clId="{1A634700-36B3-4455-A058-5071D9319E52}" dt="2020-05-19T23:29:02.826" v="2632"/>
          <ac:spMkLst>
            <pc:docMk/>
            <pc:sldMk cId="3367113191" sldId="495"/>
            <ac:spMk id="2" creationId="{00000000-0000-0000-0000-000000000000}"/>
          </ac:spMkLst>
        </pc:spChg>
        <pc:spChg chg="mod">
          <ac:chgData name="Hamlet Markarian" userId="4926d2b407f31d77" providerId="LiveId" clId="{1A634700-36B3-4455-A058-5071D9319E52}" dt="2020-05-19T23:29:02.826" v="2632"/>
          <ac:spMkLst>
            <pc:docMk/>
            <pc:sldMk cId="3367113191" sldId="495"/>
            <ac:spMk id="3" creationId="{00000000-0000-0000-0000-000000000000}"/>
          </ac:spMkLst>
        </pc:spChg>
      </pc:sldChg>
      <pc:sldChg chg="modSp">
        <pc:chgData name="Hamlet Markarian" userId="4926d2b407f31d77" providerId="LiveId" clId="{1A634700-36B3-4455-A058-5071D9319E52}" dt="2020-05-19T23:29:02.826" v="2632"/>
        <pc:sldMkLst>
          <pc:docMk/>
          <pc:sldMk cId="3320283360" sldId="496"/>
        </pc:sldMkLst>
        <pc:spChg chg="mod">
          <ac:chgData name="Hamlet Markarian" userId="4926d2b407f31d77" providerId="LiveId" clId="{1A634700-36B3-4455-A058-5071D9319E52}" dt="2020-05-19T23:29:02.826" v="2632"/>
          <ac:spMkLst>
            <pc:docMk/>
            <pc:sldMk cId="3320283360" sldId="496"/>
            <ac:spMk id="7" creationId="{00000000-0000-0000-0000-000000000000}"/>
          </ac:spMkLst>
        </pc:spChg>
        <pc:spChg chg="mod">
          <ac:chgData name="Hamlet Markarian" userId="4926d2b407f31d77" providerId="LiveId" clId="{1A634700-36B3-4455-A058-5071D9319E52}" dt="2020-05-19T23:29:02.826" v="2632"/>
          <ac:spMkLst>
            <pc:docMk/>
            <pc:sldMk cId="3320283360" sldId="496"/>
            <ac:spMk id="8" creationId="{00000000-0000-0000-0000-000000000000}"/>
          </ac:spMkLst>
        </pc:spChg>
      </pc:sldChg>
      <pc:sldChg chg="modSp">
        <pc:chgData name="Hamlet Markarian" userId="4926d2b407f31d77" providerId="LiveId" clId="{1A634700-36B3-4455-A058-5071D9319E52}" dt="2020-05-19T23:29:02.826" v="2632"/>
        <pc:sldMkLst>
          <pc:docMk/>
          <pc:sldMk cId="2829201784" sldId="498"/>
        </pc:sldMkLst>
        <pc:spChg chg="mod">
          <ac:chgData name="Hamlet Markarian" userId="4926d2b407f31d77" providerId="LiveId" clId="{1A634700-36B3-4455-A058-5071D9319E52}" dt="2020-05-19T23:29:02.826" v="2632"/>
          <ac:spMkLst>
            <pc:docMk/>
            <pc:sldMk cId="2829201784" sldId="498"/>
            <ac:spMk id="7" creationId="{00000000-0000-0000-0000-000000000000}"/>
          </ac:spMkLst>
        </pc:spChg>
        <pc:spChg chg="mod">
          <ac:chgData name="Hamlet Markarian" userId="4926d2b407f31d77" providerId="LiveId" clId="{1A634700-36B3-4455-A058-5071D9319E52}" dt="2020-05-19T23:29:02.826" v="2632"/>
          <ac:spMkLst>
            <pc:docMk/>
            <pc:sldMk cId="2829201784" sldId="498"/>
            <ac:spMk id="8" creationId="{00000000-0000-0000-0000-000000000000}"/>
          </ac:spMkLst>
        </pc:spChg>
      </pc:sldChg>
      <pc:sldChg chg="modSp">
        <pc:chgData name="Hamlet Markarian" userId="4926d2b407f31d77" providerId="LiveId" clId="{1A634700-36B3-4455-A058-5071D9319E52}" dt="2020-05-19T23:29:02.826" v="2632"/>
        <pc:sldMkLst>
          <pc:docMk/>
          <pc:sldMk cId="3511485658" sldId="499"/>
        </pc:sldMkLst>
        <pc:spChg chg="mod">
          <ac:chgData name="Hamlet Markarian" userId="4926d2b407f31d77" providerId="LiveId" clId="{1A634700-36B3-4455-A058-5071D9319E52}" dt="2020-05-19T23:29:02.826" v="2632"/>
          <ac:spMkLst>
            <pc:docMk/>
            <pc:sldMk cId="3511485658" sldId="499"/>
            <ac:spMk id="7" creationId="{00000000-0000-0000-0000-000000000000}"/>
          </ac:spMkLst>
        </pc:spChg>
        <pc:spChg chg="mod">
          <ac:chgData name="Hamlet Markarian" userId="4926d2b407f31d77" providerId="LiveId" clId="{1A634700-36B3-4455-A058-5071D9319E52}" dt="2020-05-19T23:29:02.826" v="2632"/>
          <ac:spMkLst>
            <pc:docMk/>
            <pc:sldMk cId="3511485658" sldId="499"/>
            <ac:spMk id="8" creationId="{00000000-0000-0000-0000-000000000000}"/>
          </ac:spMkLst>
        </pc:spChg>
      </pc:sldChg>
      <pc:sldChg chg="modSp">
        <pc:chgData name="Hamlet Markarian" userId="4926d2b407f31d77" providerId="LiveId" clId="{1A634700-36B3-4455-A058-5071D9319E52}" dt="2020-05-19T23:29:02.826" v="2632"/>
        <pc:sldMkLst>
          <pc:docMk/>
          <pc:sldMk cId="1098336564" sldId="501"/>
        </pc:sldMkLst>
        <pc:spChg chg="mod">
          <ac:chgData name="Hamlet Markarian" userId="4926d2b407f31d77" providerId="LiveId" clId="{1A634700-36B3-4455-A058-5071D9319E52}" dt="2020-05-19T23:29:02.826" v="2632"/>
          <ac:spMkLst>
            <pc:docMk/>
            <pc:sldMk cId="1098336564" sldId="501"/>
            <ac:spMk id="2" creationId="{00000000-0000-0000-0000-000000000000}"/>
          </ac:spMkLst>
        </pc:spChg>
        <pc:spChg chg="mod">
          <ac:chgData name="Hamlet Markarian" userId="4926d2b407f31d77" providerId="LiveId" clId="{1A634700-36B3-4455-A058-5071D9319E52}" dt="2020-05-19T23:29:02.826" v="2632"/>
          <ac:spMkLst>
            <pc:docMk/>
            <pc:sldMk cId="1098336564" sldId="501"/>
            <ac:spMk id="11" creationId="{00000000-0000-0000-0000-000000000000}"/>
          </ac:spMkLst>
        </pc:spChg>
      </pc:sldChg>
      <pc:sldChg chg="modSp">
        <pc:chgData name="Hamlet Markarian" userId="4926d2b407f31d77" providerId="LiveId" clId="{1A634700-36B3-4455-A058-5071D9319E52}" dt="2020-05-19T23:29:02.826" v="2632"/>
        <pc:sldMkLst>
          <pc:docMk/>
          <pc:sldMk cId="3890419009" sldId="552"/>
        </pc:sldMkLst>
        <pc:spChg chg="mod">
          <ac:chgData name="Hamlet Markarian" userId="4926d2b407f31d77" providerId="LiveId" clId="{1A634700-36B3-4455-A058-5071D9319E52}" dt="2020-05-19T23:29:02.826" v="2632"/>
          <ac:spMkLst>
            <pc:docMk/>
            <pc:sldMk cId="3890419009" sldId="552"/>
            <ac:spMk id="9" creationId="{00000000-0000-0000-0000-000000000000}"/>
          </ac:spMkLst>
        </pc:spChg>
        <pc:spChg chg="mod">
          <ac:chgData name="Hamlet Markarian" userId="4926d2b407f31d77" providerId="LiveId" clId="{1A634700-36B3-4455-A058-5071D9319E52}" dt="2020-05-19T23:29:02.826" v="2632"/>
          <ac:spMkLst>
            <pc:docMk/>
            <pc:sldMk cId="3890419009" sldId="552"/>
            <ac:spMk id="10" creationId="{00000000-0000-0000-0000-000000000000}"/>
          </ac:spMkLst>
        </pc:spChg>
      </pc:sldChg>
      <pc:sldChg chg="modSp">
        <pc:chgData name="Hamlet Markarian" userId="4926d2b407f31d77" providerId="LiveId" clId="{1A634700-36B3-4455-A058-5071D9319E52}" dt="2020-05-19T23:29:02.826" v="2632"/>
        <pc:sldMkLst>
          <pc:docMk/>
          <pc:sldMk cId="3448529493" sldId="553"/>
        </pc:sldMkLst>
        <pc:spChg chg="mod">
          <ac:chgData name="Hamlet Markarian" userId="4926d2b407f31d77" providerId="LiveId" clId="{1A634700-36B3-4455-A058-5071D9319E52}" dt="2020-05-19T23:29:02.826" v="2632"/>
          <ac:spMkLst>
            <pc:docMk/>
            <pc:sldMk cId="3448529493" sldId="553"/>
            <ac:spMk id="2" creationId="{00000000-0000-0000-0000-000000000000}"/>
          </ac:spMkLst>
        </pc:spChg>
      </pc:sldChg>
      <pc:sldChg chg="modSp">
        <pc:chgData name="Hamlet Markarian" userId="4926d2b407f31d77" providerId="LiveId" clId="{1A634700-36B3-4455-A058-5071D9319E52}" dt="2020-05-19T23:29:02.826" v="2632"/>
        <pc:sldMkLst>
          <pc:docMk/>
          <pc:sldMk cId="918163539" sldId="554"/>
        </pc:sldMkLst>
        <pc:spChg chg="mod">
          <ac:chgData name="Hamlet Markarian" userId="4926d2b407f31d77" providerId="LiveId" clId="{1A634700-36B3-4455-A058-5071D9319E52}" dt="2020-05-19T23:29:02.826" v="2632"/>
          <ac:spMkLst>
            <pc:docMk/>
            <pc:sldMk cId="918163539" sldId="554"/>
            <ac:spMk id="52" creationId="{00000000-0000-0000-0000-000000000000}"/>
          </ac:spMkLst>
        </pc:spChg>
        <pc:spChg chg="mod">
          <ac:chgData name="Hamlet Markarian" userId="4926d2b407f31d77" providerId="LiveId" clId="{1A634700-36B3-4455-A058-5071D9319E52}" dt="2020-05-19T23:29:02.826" v="2632"/>
          <ac:spMkLst>
            <pc:docMk/>
            <pc:sldMk cId="918163539" sldId="554"/>
            <ac:spMk id="53" creationId="{00000000-0000-0000-0000-000000000000}"/>
          </ac:spMkLst>
        </pc:spChg>
      </pc:sldChg>
      <pc:sldChg chg="modSp">
        <pc:chgData name="Hamlet Markarian" userId="4926d2b407f31d77" providerId="LiveId" clId="{1A634700-36B3-4455-A058-5071D9319E52}" dt="2020-05-19T23:29:02.826" v="2632"/>
        <pc:sldMkLst>
          <pc:docMk/>
          <pc:sldMk cId="1147911074" sldId="556"/>
        </pc:sldMkLst>
        <pc:spChg chg="mod">
          <ac:chgData name="Hamlet Markarian" userId="4926d2b407f31d77" providerId="LiveId" clId="{1A634700-36B3-4455-A058-5071D9319E52}" dt="2020-05-19T23:29:02.826" v="2632"/>
          <ac:spMkLst>
            <pc:docMk/>
            <pc:sldMk cId="1147911074" sldId="556"/>
            <ac:spMk id="111" creationId="{00000000-0000-0000-0000-000000000000}"/>
          </ac:spMkLst>
        </pc:spChg>
        <pc:spChg chg="mod">
          <ac:chgData name="Hamlet Markarian" userId="4926d2b407f31d77" providerId="LiveId" clId="{1A634700-36B3-4455-A058-5071D9319E52}" dt="2020-05-19T23:29:02.826" v="2632"/>
          <ac:spMkLst>
            <pc:docMk/>
            <pc:sldMk cId="1147911074" sldId="556"/>
            <ac:spMk id="112" creationId="{00000000-0000-0000-0000-000000000000}"/>
          </ac:spMkLst>
        </pc:spChg>
      </pc:sldChg>
      <pc:sldChg chg="modSp">
        <pc:chgData name="Hamlet Markarian" userId="4926d2b407f31d77" providerId="LiveId" clId="{1A634700-36B3-4455-A058-5071D9319E52}" dt="2020-05-19T23:29:02.826" v="2632"/>
        <pc:sldMkLst>
          <pc:docMk/>
          <pc:sldMk cId="2947032868" sldId="557"/>
        </pc:sldMkLst>
        <pc:spChg chg="mod">
          <ac:chgData name="Hamlet Markarian" userId="4926d2b407f31d77" providerId="LiveId" clId="{1A634700-36B3-4455-A058-5071D9319E52}" dt="2020-05-19T23:29:02.826" v="2632"/>
          <ac:spMkLst>
            <pc:docMk/>
            <pc:sldMk cId="2947032868" sldId="557"/>
            <ac:spMk id="41" creationId="{00000000-0000-0000-0000-000000000000}"/>
          </ac:spMkLst>
        </pc:spChg>
        <pc:spChg chg="mod">
          <ac:chgData name="Hamlet Markarian" userId="4926d2b407f31d77" providerId="LiveId" clId="{1A634700-36B3-4455-A058-5071D9319E52}" dt="2020-05-19T23:29:02.826" v="2632"/>
          <ac:spMkLst>
            <pc:docMk/>
            <pc:sldMk cId="2947032868" sldId="557"/>
            <ac:spMk id="42" creationId="{00000000-0000-0000-0000-000000000000}"/>
          </ac:spMkLst>
        </pc:spChg>
      </pc:sldChg>
      <pc:sldChg chg="modSp">
        <pc:chgData name="Hamlet Markarian" userId="4926d2b407f31d77" providerId="LiveId" clId="{1A634700-36B3-4455-A058-5071D9319E52}" dt="2020-05-19T23:29:02.826" v="2632"/>
        <pc:sldMkLst>
          <pc:docMk/>
          <pc:sldMk cId="9787890" sldId="558"/>
        </pc:sldMkLst>
        <pc:spChg chg="mod">
          <ac:chgData name="Hamlet Markarian" userId="4926d2b407f31d77" providerId="LiveId" clId="{1A634700-36B3-4455-A058-5071D9319E52}" dt="2020-05-19T23:29:02.826" v="2632"/>
          <ac:spMkLst>
            <pc:docMk/>
            <pc:sldMk cId="9787890" sldId="558"/>
            <ac:spMk id="2" creationId="{00000000-0000-0000-0000-000000000000}"/>
          </ac:spMkLst>
        </pc:spChg>
        <pc:spChg chg="mod">
          <ac:chgData name="Hamlet Markarian" userId="4926d2b407f31d77" providerId="LiveId" clId="{1A634700-36B3-4455-A058-5071D9319E52}" dt="2020-05-19T23:29:02.826" v="2632"/>
          <ac:spMkLst>
            <pc:docMk/>
            <pc:sldMk cId="9787890" sldId="558"/>
            <ac:spMk id="4" creationId="{00000000-0000-0000-0000-000000000000}"/>
          </ac:spMkLst>
        </pc:spChg>
      </pc:sldChg>
      <pc:sldChg chg="modSp">
        <pc:chgData name="Hamlet Markarian" userId="4926d2b407f31d77" providerId="LiveId" clId="{1A634700-36B3-4455-A058-5071D9319E52}" dt="2020-05-19T23:29:02.826" v="2632"/>
        <pc:sldMkLst>
          <pc:docMk/>
          <pc:sldMk cId="420932130" sldId="559"/>
        </pc:sldMkLst>
        <pc:spChg chg="mod">
          <ac:chgData name="Hamlet Markarian" userId="4926d2b407f31d77" providerId="LiveId" clId="{1A634700-36B3-4455-A058-5071D9319E52}" dt="2020-05-19T23:29:02.826" v="2632"/>
          <ac:spMkLst>
            <pc:docMk/>
            <pc:sldMk cId="420932130" sldId="559"/>
            <ac:spMk id="2" creationId="{00000000-0000-0000-0000-000000000000}"/>
          </ac:spMkLst>
        </pc:spChg>
        <pc:spChg chg="mod">
          <ac:chgData name="Hamlet Markarian" userId="4926d2b407f31d77" providerId="LiveId" clId="{1A634700-36B3-4455-A058-5071D9319E52}" dt="2020-05-19T23:29:02.826" v="2632"/>
          <ac:spMkLst>
            <pc:docMk/>
            <pc:sldMk cId="420932130" sldId="559"/>
            <ac:spMk id="4" creationId="{00000000-0000-0000-0000-000000000000}"/>
          </ac:spMkLst>
        </pc:spChg>
      </pc:sldChg>
      <pc:sldChg chg="modSp">
        <pc:chgData name="Hamlet Markarian" userId="4926d2b407f31d77" providerId="LiveId" clId="{1A634700-36B3-4455-A058-5071D9319E52}" dt="2020-05-19T23:29:02.826" v="2632"/>
        <pc:sldMkLst>
          <pc:docMk/>
          <pc:sldMk cId="305897745" sldId="560"/>
        </pc:sldMkLst>
        <pc:spChg chg="mod">
          <ac:chgData name="Hamlet Markarian" userId="4926d2b407f31d77" providerId="LiveId" clId="{1A634700-36B3-4455-A058-5071D9319E52}" dt="2020-05-19T23:29:02.826" v="2632"/>
          <ac:spMkLst>
            <pc:docMk/>
            <pc:sldMk cId="305897745" sldId="560"/>
            <ac:spMk id="2" creationId="{00000000-0000-0000-0000-000000000000}"/>
          </ac:spMkLst>
        </pc:spChg>
        <pc:spChg chg="mod">
          <ac:chgData name="Hamlet Markarian" userId="4926d2b407f31d77" providerId="LiveId" clId="{1A634700-36B3-4455-A058-5071D9319E52}" dt="2020-05-19T23:29:02.826" v="2632"/>
          <ac:spMkLst>
            <pc:docMk/>
            <pc:sldMk cId="305897745" sldId="560"/>
            <ac:spMk id="3" creationId="{00000000-0000-0000-0000-000000000000}"/>
          </ac:spMkLst>
        </pc:spChg>
        <pc:spChg chg="mod">
          <ac:chgData name="Hamlet Markarian" userId="4926d2b407f31d77" providerId="LiveId" clId="{1A634700-36B3-4455-A058-5071D9319E52}" dt="2020-05-19T23:29:02.826" v="2632"/>
          <ac:spMkLst>
            <pc:docMk/>
            <pc:sldMk cId="305897745" sldId="560"/>
            <ac:spMk id="4" creationId="{00000000-0000-0000-0000-000000000000}"/>
          </ac:spMkLst>
        </pc:spChg>
      </pc:sldChg>
      <pc:sldChg chg="modSp">
        <pc:chgData name="Hamlet Markarian" userId="4926d2b407f31d77" providerId="LiveId" clId="{1A634700-36B3-4455-A058-5071D9319E52}" dt="2020-05-19T23:29:02.826" v="2632"/>
        <pc:sldMkLst>
          <pc:docMk/>
          <pc:sldMk cId="4099502659" sldId="561"/>
        </pc:sldMkLst>
        <pc:spChg chg="mod">
          <ac:chgData name="Hamlet Markarian" userId="4926d2b407f31d77" providerId="LiveId" clId="{1A634700-36B3-4455-A058-5071D9319E52}" dt="2020-05-19T23:29:02.826" v="2632"/>
          <ac:spMkLst>
            <pc:docMk/>
            <pc:sldMk cId="4099502659" sldId="561"/>
            <ac:spMk id="2" creationId="{00000000-0000-0000-0000-000000000000}"/>
          </ac:spMkLst>
        </pc:spChg>
        <pc:spChg chg="mod">
          <ac:chgData name="Hamlet Markarian" userId="4926d2b407f31d77" providerId="LiveId" clId="{1A634700-36B3-4455-A058-5071D9319E52}" dt="2020-05-19T23:29:02.826" v="2632"/>
          <ac:spMkLst>
            <pc:docMk/>
            <pc:sldMk cId="4099502659" sldId="561"/>
            <ac:spMk id="3" creationId="{00000000-0000-0000-0000-000000000000}"/>
          </ac:spMkLst>
        </pc:spChg>
        <pc:spChg chg="mod">
          <ac:chgData name="Hamlet Markarian" userId="4926d2b407f31d77" providerId="LiveId" clId="{1A634700-36B3-4455-A058-5071D9319E52}" dt="2020-05-19T23:29:02.826" v="2632"/>
          <ac:spMkLst>
            <pc:docMk/>
            <pc:sldMk cId="4099502659" sldId="561"/>
            <ac:spMk id="4" creationId="{00000000-0000-0000-0000-000000000000}"/>
          </ac:spMkLst>
        </pc:spChg>
      </pc:sldChg>
      <pc:sldChg chg="modSp">
        <pc:chgData name="Hamlet Markarian" userId="4926d2b407f31d77" providerId="LiveId" clId="{1A634700-36B3-4455-A058-5071D9319E52}" dt="2020-05-19T23:29:02.826" v="2632"/>
        <pc:sldMkLst>
          <pc:docMk/>
          <pc:sldMk cId="824406522" sldId="564"/>
        </pc:sldMkLst>
        <pc:spChg chg="mod">
          <ac:chgData name="Hamlet Markarian" userId="4926d2b407f31d77" providerId="LiveId" clId="{1A634700-36B3-4455-A058-5071D9319E52}" dt="2020-05-19T23:29:02.826" v="2632"/>
          <ac:spMkLst>
            <pc:docMk/>
            <pc:sldMk cId="824406522" sldId="564"/>
            <ac:spMk id="2" creationId="{00000000-0000-0000-0000-000000000000}"/>
          </ac:spMkLst>
        </pc:spChg>
      </pc:sldChg>
      <pc:sldChg chg="modSp">
        <pc:chgData name="Hamlet Markarian" userId="4926d2b407f31d77" providerId="LiveId" clId="{1A634700-36B3-4455-A058-5071D9319E52}" dt="2020-05-19T23:29:02.826" v="2632"/>
        <pc:sldMkLst>
          <pc:docMk/>
          <pc:sldMk cId="2601579305" sldId="572"/>
        </pc:sldMkLst>
        <pc:spChg chg="mod">
          <ac:chgData name="Hamlet Markarian" userId="4926d2b407f31d77" providerId="LiveId" clId="{1A634700-36B3-4455-A058-5071D9319E52}" dt="2020-05-19T23:29:02.826" v="2632"/>
          <ac:spMkLst>
            <pc:docMk/>
            <pc:sldMk cId="2601579305" sldId="572"/>
            <ac:spMk id="2" creationId="{00000000-0000-0000-0000-000000000000}"/>
          </ac:spMkLst>
        </pc:spChg>
      </pc:sldChg>
      <pc:sldChg chg="modSp">
        <pc:chgData name="Hamlet Markarian" userId="4926d2b407f31d77" providerId="LiveId" clId="{1A634700-36B3-4455-A058-5071D9319E52}" dt="2020-05-19T23:29:02.826" v="2632"/>
        <pc:sldMkLst>
          <pc:docMk/>
          <pc:sldMk cId="3429583680" sldId="586"/>
        </pc:sldMkLst>
        <pc:spChg chg="mod">
          <ac:chgData name="Hamlet Markarian" userId="4926d2b407f31d77" providerId="LiveId" clId="{1A634700-36B3-4455-A058-5071D9319E52}" dt="2020-05-19T23:29:02.826" v="2632"/>
          <ac:spMkLst>
            <pc:docMk/>
            <pc:sldMk cId="3429583680" sldId="586"/>
            <ac:spMk id="2" creationId="{00000000-0000-0000-0000-000000000000}"/>
          </ac:spMkLst>
        </pc:spChg>
        <pc:spChg chg="mod">
          <ac:chgData name="Hamlet Markarian" userId="4926d2b407f31d77" providerId="LiveId" clId="{1A634700-36B3-4455-A058-5071D9319E52}" dt="2020-05-19T23:29:02.826" v="2632"/>
          <ac:spMkLst>
            <pc:docMk/>
            <pc:sldMk cId="3429583680" sldId="586"/>
            <ac:spMk id="68" creationId="{00000000-0000-0000-0000-000000000000}"/>
          </ac:spMkLst>
        </pc:spChg>
      </pc:sldChg>
      <pc:sldChg chg="modSp">
        <pc:chgData name="Hamlet Markarian" userId="4926d2b407f31d77" providerId="LiveId" clId="{1A634700-36B3-4455-A058-5071D9319E52}" dt="2020-05-19T23:29:02.826" v="2632"/>
        <pc:sldMkLst>
          <pc:docMk/>
          <pc:sldMk cId="474599421" sldId="587"/>
        </pc:sldMkLst>
        <pc:spChg chg="mod">
          <ac:chgData name="Hamlet Markarian" userId="4926d2b407f31d77" providerId="LiveId" clId="{1A634700-36B3-4455-A058-5071D9319E52}" dt="2020-05-19T23:29:02.826" v="2632"/>
          <ac:spMkLst>
            <pc:docMk/>
            <pc:sldMk cId="474599421" sldId="587"/>
            <ac:spMk id="2" creationId="{00000000-0000-0000-0000-000000000000}"/>
          </ac:spMkLst>
        </pc:spChg>
        <pc:spChg chg="mod">
          <ac:chgData name="Hamlet Markarian" userId="4926d2b407f31d77" providerId="LiveId" clId="{1A634700-36B3-4455-A058-5071D9319E52}" dt="2020-05-19T23:29:02.826" v="2632"/>
          <ac:spMkLst>
            <pc:docMk/>
            <pc:sldMk cId="474599421" sldId="587"/>
            <ac:spMk id="72" creationId="{00000000-0000-0000-0000-000000000000}"/>
          </ac:spMkLst>
        </pc:spChg>
      </pc:sldChg>
      <pc:sldChg chg="modSp">
        <pc:chgData name="Hamlet Markarian" userId="4926d2b407f31d77" providerId="LiveId" clId="{1A634700-36B3-4455-A058-5071D9319E52}" dt="2020-05-19T23:29:02.826" v="2632"/>
        <pc:sldMkLst>
          <pc:docMk/>
          <pc:sldMk cId="4089194918" sldId="588"/>
        </pc:sldMkLst>
        <pc:spChg chg="mod">
          <ac:chgData name="Hamlet Markarian" userId="4926d2b407f31d77" providerId="LiveId" clId="{1A634700-36B3-4455-A058-5071D9319E52}" dt="2020-05-19T23:29:02.826" v="2632"/>
          <ac:spMkLst>
            <pc:docMk/>
            <pc:sldMk cId="4089194918" sldId="588"/>
            <ac:spMk id="2" creationId="{00000000-0000-0000-0000-000000000000}"/>
          </ac:spMkLst>
        </pc:spChg>
        <pc:spChg chg="mod">
          <ac:chgData name="Hamlet Markarian" userId="4926d2b407f31d77" providerId="LiveId" clId="{1A634700-36B3-4455-A058-5071D9319E52}" dt="2020-05-19T23:29:02.826" v="2632"/>
          <ac:spMkLst>
            <pc:docMk/>
            <pc:sldMk cId="4089194918" sldId="588"/>
            <ac:spMk id="54" creationId="{00000000-0000-0000-0000-000000000000}"/>
          </ac:spMkLst>
        </pc:spChg>
      </pc:sldChg>
      <pc:sldChg chg="modSp">
        <pc:chgData name="Hamlet Markarian" userId="4926d2b407f31d77" providerId="LiveId" clId="{1A634700-36B3-4455-A058-5071D9319E52}" dt="2020-05-19T23:29:02.826" v="2632"/>
        <pc:sldMkLst>
          <pc:docMk/>
          <pc:sldMk cId="1001835753" sldId="589"/>
        </pc:sldMkLst>
        <pc:spChg chg="mod">
          <ac:chgData name="Hamlet Markarian" userId="4926d2b407f31d77" providerId="LiveId" clId="{1A634700-36B3-4455-A058-5071D9319E52}" dt="2020-05-19T23:29:02.826" v="2632"/>
          <ac:spMkLst>
            <pc:docMk/>
            <pc:sldMk cId="1001835753" sldId="589"/>
            <ac:spMk id="2" creationId="{00000000-0000-0000-0000-000000000000}"/>
          </ac:spMkLst>
        </pc:spChg>
        <pc:spChg chg="mod">
          <ac:chgData name="Hamlet Markarian" userId="4926d2b407f31d77" providerId="LiveId" clId="{1A634700-36B3-4455-A058-5071D9319E52}" dt="2020-05-19T23:29:02.826" v="2632"/>
          <ac:spMkLst>
            <pc:docMk/>
            <pc:sldMk cId="1001835753" sldId="589"/>
            <ac:spMk id="54" creationId="{00000000-0000-0000-0000-000000000000}"/>
          </ac:spMkLst>
        </pc:spChg>
      </pc:sldChg>
      <pc:sldChg chg="modSp">
        <pc:chgData name="Hamlet Markarian" userId="4926d2b407f31d77" providerId="LiveId" clId="{1A634700-36B3-4455-A058-5071D9319E52}" dt="2020-05-19T23:29:02.826" v="2632"/>
        <pc:sldMkLst>
          <pc:docMk/>
          <pc:sldMk cId="2245482129" sldId="593"/>
        </pc:sldMkLst>
        <pc:spChg chg="mod">
          <ac:chgData name="Hamlet Markarian" userId="4926d2b407f31d77" providerId="LiveId" clId="{1A634700-36B3-4455-A058-5071D9319E52}" dt="2020-05-19T23:29:02.826" v="2632"/>
          <ac:spMkLst>
            <pc:docMk/>
            <pc:sldMk cId="2245482129" sldId="593"/>
            <ac:spMk id="2" creationId="{00000000-0000-0000-0000-000000000000}"/>
          </ac:spMkLst>
        </pc:spChg>
        <pc:spChg chg="mod">
          <ac:chgData name="Hamlet Markarian" userId="4926d2b407f31d77" providerId="LiveId" clId="{1A634700-36B3-4455-A058-5071D9319E52}" dt="2020-05-19T23:29:02.826" v="2632"/>
          <ac:spMkLst>
            <pc:docMk/>
            <pc:sldMk cId="2245482129" sldId="593"/>
            <ac:spMk id="3" creationId="{00000000-0000-0000-0000-000000000000}"/>
          </ac:spMkLst>
        </pc:spChg>
      </pc:sldChg>
      <pc:sldChg chg="modSp">
        <pc:chgData name="Hamlet Markarian" userId="4926d2b407f31d77" providerId="LiveId" clId="{1A634700-36B3-4455-A058-5071D9319E52}" dt="2020-05-19T23:29:02.826" v="2632"/>
        <pc:sldMkLst>
          <pc:docMk/>
          <pc:sldMk cId="2522683751" sldId="594"/>
        </pc:sldMkLst>
        <pc:spChg chg="mod">
          <ac:chgData name="Hamlet Markarian" userId="4926d2b407f31d77" providerId="LiveId" clId="{1A634700-36B3-4455-A058-5071D9319E52}" dt="2020-05-19T23:29:02.826" v="2632"/>
          <ac:spMkLst>
            <pc:docMk/>
            <pc:sldMk cId="2522683751" sldId="594"/>
            <ac:spMk id="2" creationId="{00000000-0000-0000-0000-000000000000}"/>
          </ac:spMkLst>
        </pc:spChg>
        <pc:spChg chg="mod">
          <ac:chgData name="Hamlet Markarian" userId="4926d2b407f31d77" providerId="LiveId" clId="{1A634700-36B3-4455-A058-5071D9319E52}" dt="2020-05-19T23:29:02.826" v="2632"/>
          <ac:spMkLst>
            <pc:docMk/>
            <pc:sldMk cId="2522683751" sldId="594"/>
            <ac:spMk id="3" creationId="{00000000-0000-0000-0000-000000000000}"/>
          </ac:spMkLst>
        </pc:spChg>
      </pc:sldChg>
      <pc:sldChg chg="modSp">
        <pc:chgData name="Hamlet Markarian" userId="4926d2b407f31d77" providerId="LiveId" clId="{1A634700-36B3-4455-A058-5071D9319E52}" dt="2020-05-19T23:29:02.826" v="2632"/>
        <pc:sldMkLst>
          <pc:docMk/>
          <pc:sldMk cId="748232475" sldId="595"/>
        </pc:sldMkLst>
        <pc:spChg chg="mod">
          <ac:chgData name="Hamlet Markarian" userId="4926d2b407f31d77" providerId="LiveId" clId="{1A634700-36B3-4455-A058-5071D9319E52}" dt="2020-05-19T23:29:02.826" v="2632"/>
          <ac:spMkLst>
            <pc:docMk/>
            <pc:sldMk cId="748232475" sldId="595"/>
            <ac:spMk id="2" creationId="{00000000-0000-0000-0000-000000000000}"/>
          </ac:spMkLst>
        </pc:spChg>
        <pc:spChg chg="mod">
          <ac:chgData name="Hamlet Markarian" userId="4926d2b407f31d77" providerId="LiveId" clId="{1A634700-36B3-4455-A058-5071D9319E52}" dt="2020-05-19T23:29:02.826" v="2632"/>
          <ac:spMkLst>
            <pc:docMk/>
            <pc:sldMk cId="748232475" sldId="595"/>
            <ac:spMk id="3" creationId="{00000000-0000-0000-0000-000000000000}"/>
          </ac:spMkLst>
        </pc:spChg>
      </pc:sldChg>
      <pc:sldChg chg="modSp">
        <pc:chgData name="Hamlet Markarian" userId="4926d2b407f31d77" providerId="LiveId" clId="{1A634700-36B3-4455-A058-5071D9319E52}" dt="2020-05-19T23:29:02.826" v="2632"/>
        <pc:sldMkLst>
          <pc:docMk/>
          <pc:sldMk cId="1842707296" sldId="606"/>
        </pc:sldMkLst>
        <pc:spChg chg="mod">
          <ac:chgData name="Hamlet Markarian" userId="4926d2b407f31d77" providerId="LiveId" clId="{1A634700-36B3-4455-A058-5071D9319E52}" dt="2020-05-19T23:29:02.826" v="2632"/>
          <ac:spMkLst>
            <pc:docMk/>
            <pc:sldMk cId="1842707296" sldId="606"/>
            <ac:spMk id="2" creationId="{00000000-0000-0000-0000-000000000000}"/>
          </ac:spMkLst>
        </pc:spChg>
        <pc:spChg chg="mod">
          <ac:chgData name="Hamlet Markarian" userId="4926d2b407f31d77" providerId="LiveId" clId="{1A634700-36B3-4455-A058-5071D9319E52}" dt="2020-05-19T23:29:02.826" v="2632"/>
          <ac:spMkLst>
            <pc:docMk/>
            <pc:sldMk cId="1842707296" sldId="606"/>
            <ac:spMk id="3" creationId="{00000000-0000-0000-0000-000000000000}"/>
          </ac:spMkLst>
        </pc:spChg>
      </pc:sldChg>
      <pc:sldChg chg="modSp">
        <pc:chgData name="Hamlet Markarian" userId="4926d2b407f31d77" providerId="LiveId" clId="{1A634700-36B3-4455-A058-5071D9319E52}" dt="2020-05-19T23:29:02.826" v="2632"/>
        <pc:sldMkLst>
          <pc:docMk/>
          <pc:sldMk cId="630382367" sldId="607"/>
        </pc:sldMkLst>
        <pc:spChg chg="mod">
          <ac:chgData name="Hamlet Markarian" userId="4926d2b407f31d77" providerId="LiveId" clId="{1A634700-36B3-4455-A058-5071D9319E52}" dt="2020-05-19T23:29:02.826" v="2632"/>
          <ac:spMkLst>
            <pc:docMk/>
            <pc:sldMk cId="630382367" sldId="607"/>
            <ac:spMk id="2" creationId="{00000000-0000-0000-0000-000000000000}"/>
          </ac:spMkLst>
        </pc:spChg>
        <pc:spChg chg="mod">
          <ac:chgData name="Hamlet Markarian" userId="4926d2b407f31d77" providerId="LiveId" clId="{1A634700-36B3-4455-A058-5071D9319E52}" dt="2020-05-19T23:29:02.826" v="2632"/>
          <ac:spMkLst>
            <pc:docMk/>
            <pc:sldMk cId="630382367" sldId="607"/>
            <ac:spMk id="3" creationId="{00000000-0000-0000-0000-000000000000}"/>
          </ac:spMkLst>
        </pc:spChg>
      </pc:sldChg>
      <pc:sldChg chg="modSp">
        <pc:chgData name="Hamlet Markarian" userId="4926d2b407f31d77" providerId="LiveId" clId="{1A634700-36B3-4455-A058-5071D9319E52}" dt="2020-05-19T23:29:02.826" v="2632"/>
        <pc:sldMkLst>
          <pc:docMk/>
          <pc:sldMk cId="3673793608" sldId="609"/>
        </pc:sldMkLst>
        <pc:spChg chg="mod">
          <ac:chgData name="Hamlet Markarian" userId="4926d2b407f31d77" providerId="LiveId" clId="{1A634700-36B3-4455-A058-5071D9319E52}" dt="2020-05-19T23:29:02.826" v="2632"/>
          <ac:spMkLst>
            <pc:docMk/>
            <pc:sldMk cId="3673793608" sldId="609"/>
            <ac:spMk id="2" creationId="{00000000-0000-0000-0000-000000000000}"/>
          </ac:spMkLst>
        </pc:spChg>
        <pc:spChg chg="mod">
          <ac:chgData name="Hamlet Markarian" userId="4926d2b407f31d77" providerId="LiveId" clId="{1A634700-36B3-4455-A058-5071D9319E52}" dt="2020-05-19T23:29:02.826" v="2632"/>
          <ac:spMkLst>
            <pc:docMk/>
            <pc:sldMk cId="3673793608" sldId="609"/>
            <ac:spMk id="3" creationId="{00000000-0000-0000-0000-000000000000}"/>
          </ac:spMkLst>
        </pc:spChg>
      </pc:sldChg>
      <pc:sldChg chg="modSp">
        <pc:chgData name="Hamlet Markarian" userId="4926d2b407f31d77" providerId="LiveId" clId="{1A634700-36B3-4455-A058-5071D9319E52}" dt="2020-05-19T23:29:02.826" v="2632"/>
        <pc:sldMkLst>
          <pc:docMk/>
          <pc:sldMk cId="2725339315" sldId="611"/>
        </pc:sldMkLst>
        <pc:spChg chg="mod">
          <ac:chgData name="Hamlet Markarian" userId="4926d2b407f31d77" providerId="LiveId" clId="{1A634700-36B3-4455-A058-5071D9319E52}" dt="2020-05-19T23:29:02.826" v="2632"/>
          <ac:spMkLst>
            <pc:docMk/>
            <pc:sldMk cId="2725339315" sldId="611"/>
            <ac:spMk id="2" creationId="{00000000-0000-0000-0000-000000000000}"/>
          </ac:spMkLst>
        </pc:spChg>
        <pc:spChg chg="mod">
          <ac:chgData name="Hamlet Markarian" userId="4926d2b407f31d77" providerId="LiveId" clId="{1A634700-36B3-4455-A058-5071D9319E52}" dt="2020-05-19T23:29:02.826" v="2632"/>
          <ac:spMkLst>
            <pc:docMk/>
            <pc:sldMk cId="2725339315" sldId="611"/>
            <ac:spMk id="3" creationId="{00000000-0000-0000-0000-000000000000}"/>
          </ac:spMkLst>
        </pc:spChg>
      </pc:sldChg>
      <pc:sldChg chg="modSp">
        <pc:chgData name="Hamlet Markarian" userId="4926d2b407f31d77" providerId="LiveId" clId="{1A634700-36B3-4455-A058-5071D9319E52}" dt="2020-05-19T23:29:02.826" v="2632"/>
        <pc:sldMkLst>
          <pc:docMk/>
          <pc:sldMk cId="2978978168" sldId="614"/>
        </pc:sldMkLst>
        <pc:spChg chg="mod">
          <ac:chgData name="Hamlet Markarian" userId="4926d2b407f31d77" providerId="LiveId" clId="{1A634700-36B3-4455-A058-5071D9319E52}" dt="2020-05-19T23:29:02.826" v="2632"/>
          <ac:spMkLst>
            <pc:docMk/>
            <pc:sldMk cId="2978978168" sldId="614"/>
            <ac:spMk id="2" creationId="{00000000-0000-0000-0000-000000000000}"/>
          </ac:spMkLst>
        </pc:spChg>
        <pc:spChg chg="mod">
          <ac:chgData name="Hamlet Markarian" userId="4926d2b407f31d77" providerId="LiveId" clId="{1A634700-36B3-4455-A058-5071D9319E52}" dt="2020-05-19T23:29:02.826" v="2632"/>
          <ac:spMkLst>
            <pc:docMk/>
            <pc:sldMk cId="2978978168" sldId="614"/>
            <ac:spMk id="9" creationId="{00000000-0000-0000-0000-000000000000}"/>
          </ac:spMkLst>
        </pc:spChg>
      </pc:sldChg>
      <pc:sldChg chg="modSp">
        <pc:chgData name="Hamlet Markarian" userId="4926d2b407f31d77" providerId="LiveId" clId="{1A634700-36B3-4455-A058-5071D9319E52}" dt="2020-05-19T23:29:02.826" v="2632"/>
        <pc:sldMkLst>
          <pc:docMk/>
          <pc:sldMk cId="1348514537" sldId="615"/>
        </pc:sldMkLst>
        <pc:spChg chg="mod">
          <ac:chgData name="Hamlet Markarian" userId="4926d2b407f31d77" providerId="LiveId" clId="{1A634700-36B3-4455-A058-5071D9319E52}" dt="2020-05-19T23:29:02.826" v="2632"/>
          <ac:spMkLst>
            <pc:docMk/>
            <pc:sldMk cId="1348514537" sldId="615"/>
            <ac:spMk id="2" creationId="{00000000-0000-0000-0000-000000000000}"/>
          </ac:spMkLst>
        </pc:spChg>
      </pc:sldChg>
      <pc:sldChg chg="modSp">
        <pc:chgData name="Hamlet Markarian" userId="4926d2b407f31d77" providerId="LiveId" clId="{1A634700-36B3-4455-A058-5071D9319E52}" dt="2020-05-19T23:29:02.826" v="2632"/>
        <pc:sldMkLst>
          <pc:docMk/>
          <pc:sldMk cId="4087382123" sldId="618"/>
        </pc:sldMkLst>
        <pc:spChg chg="mod">
          <ac:chgData name="Hamlet Markarian" userId="4926d2b407f31d77" providerId="LiveId" clId="{1A634700-36B3-4455-A058-5071D9319E52}" dt="2020-05-19T23:29:02.826" v="2632"/>
          <ac:spMkLst>
            <pc:docMk/>
            <pc:sldMk cId="4087382123" sldId="618"/>
            <ac:spMk id="2" creationId="{00000000-0000-0000-0000-000000000000}"/>
          </ac:spMkLst>
        </pc:spChg>
        <pc:spChg chg="mod">
          <ac:chgData name="Hamlet Markarian" userId="4926d2b407f31d77" providerId="LiveId" clId="{1A634700-36B3-4455-A058-5071D9319E52}" dt="2020-05-19T23:29:02.826" v="2632"/>
          <ac:spMkLst>
            <pc:docMk/>
            <pc:sldMk cId="4087382123" sldId="618"/>
            <ac:spMk id="3" creationId="{00000000-0000-0000-0000-000000000000}"/>
          </ac:spMkLst>
        </pc:spChg>
      </pc:sldChg>
      <pc:sldChg chg="modSp">
        <pc:chgData name="Hamlet Markarian" userId="4926d2b407f31d77" providerId="LiveId" clId="{1A634700-36B3-4455-A058-5071D9319E52}" dt="2020-05-19T23:29:02.826" v="2632"/>
        <pc:sldMkLst>
          <pc:docMk/>
          <pc:sldMk cId="2267175060" sldId="619"/>
        </pc:sldMkLst>
        <pc:spChg chg="mod">
          <ac:chgData name="Hamlet Markarian" userId="4926d2b407f31d77" providerId="LiveId" clId="{1A634700-36B3-4455-A058-5071D9319E52}" dt="2020-05-19T23:29:02.826" v="2632"/>
          <ac:spMkLst>
            <pc:docMk/>
            <pc:sldMk cId="2267175060" sldId="619"/>
            <ac:spMk id="2" creationId="{00000000-0000-0000-0000-000000000000}"/>
          </ac:spMkLst>
        </pc:spChg>
        <pc:spChg chg="mod">
          <ac:chgData name="Hamlet Markarian" userId="4926d2b407f31d77" providerId="LiveId" clId="{1A634700-36B3-4455-A058-5071D9319E52}" dt="2020-05-19T23:29:02.826" v="2632"/>
          <ac:spMkLst>
            <pc:docMk/>
            <pc:sldMk cId="2267175060" sldId="619"/>
            <ac:spMk id="72" creationId="{00000000-0000-0000-0000-000000000000}"/>
          </ac:spMkLst>
        </pc:spChg>
      </pc:sldChg>
      <pc:sldChg chg="modSp">
        <pc:chgData name="Hamlet Markarian" userId="4926d2b407f31d77" providerId="LiveId" clId="{1A634700-36B3-4455-A058-5071D9319E52}" dt="2020-05-19T23:29:02.826" v="2632"/>
        <pc:sldMkLst>
          <pc:docMk/>
          <pc:sldMk cId="868441627" sldId="621"/>
        </pc:sldMkLst>
        <pc:spChg chg="mod">
          <ac:chgData name="Hamlet Markarian" userId="4926d2b407f31d77" providerId="LiveId" clId="{1A634700-36B3-4455-A058-5071D9319E52}" dt="2020-05-19T23:29:02.826" v="2632"/>
          <ac:spMkLst>
            <pc:docMk/>
            <pc:sldMk cId="868441627" sldId="621"/>
            <ac:spMk id="2" creationId="{00000000-0000-0000-0000-000000000000}"/>
          </ac:spMkLst>
        </pc:spChg>
      </pc:sldChg>
      <pc:sldChg chg="modSp">
        <pc:chgData name="Hamlet Markarian" userId="4926d2b407f31d77" providerId="LiveId" clId="{1A634700-36B3-4455-A058-5071D9319E52}" dt="2020-05-19T23:29:02.826" v="2632"/>
        <pc:sldMkLst>
          <pc:docMk/>
          <pc:sldMk cId="2908207491" sldId="629"/>
        </pc:sldMkLst>
        <pc:spChg chg="mod">
          <ac:chgData name="Hamlet Markarian" userId="4926d2b407f31d77" providerId="LiveId" clId="{1A634700-36B3-4455-A058-5071D9319E52}" dt="2020-05-19T23:29:02.826" v="2632"/>
          <ac:spMkLst>
            <pc:docMk/>
            <pc:sldMk cId="2908207491" sldId="629"/>
            <ac:spMk id="58" creationId="{00000000-0000-0000-0000-000000000000}"/>
          </ac:spMkLst>
        </pc:spChg>
      </pc:sldChg>
      <pc:sldChg chg="modSp">
        <pc:chgData name="Hamlet Markarian" userId="4926d2b407f31d77" providerId="LiveId" clId="{1A634700-36B3-4455-A058-5071D9319E52}" dt="2020-05-19T23:29:02.826" v="2632"/>
        <pc:sldMkLst>
          <pc:docMk/>
          <pc:sldMk cId="1187459977" sldId="635"/>
        </pc:sldMkLst>
        <pc:spChg chg="mod">
          <ac:chgData name="Hamlet Markarian" userId="4926d2b407f31d77" providerId="LiveId" clId="{1A634700-36B3-4455-A058-5071D9319E52}" dt="2020-05-19T23:29:02.826" v="2632"/>
          <ac:spMkLst>
            <pc:docMk/>
            <pc:sldMk cId="1187459977" sldId="635"/>
            <ac:spMk id="2" creationId="{00000000-0000-0000-0000-000000000000}"/>
          </ac:spMkLst>
        </pc:spChg>
      </pc:sldChg>
      <pc:sldChg chg="modSp">
        <pc:chgData name="Hamlet Markarian" userId="4926d2b407f31d77" providerId="LiveId" clId="{1A634700-36B3-4455-A058-5071D9319E52}" dt="2020-05-19T23:29:02.826" v="2632"/>
        <pc:sldMkLst>
          <pc:docMk/>
          <pc:sldMk cId="4143804339" sldId="637"/>
        </pc:sldMkLst>
        <pc:spChg chg="mod">
          <ac:chgData name="Hamlet Markarian" userId="4926d2b407f31d77" providerId="LiveId" clId="{1A634700-36B3-4455-A058-5071D9319E52}" dt="2020-05-19T23:29:02.826" v="2632"/>
          <ac:spMkLst>
            <pc:docMk/>
            <pc:sldMk cId="4143804339" sldId="637"/>
            <ac:spMk id="2" creationId="{00000000-0000-0000-0000-000000000000}"/>
          </ac:spMkLst>
        </pc:spChg>
      </pc:sldChg>
      <pc:sldChg chg="modSp">
        <pc:chgData name="Hamlet Markarian" userId="4926d2b407f31d77" providerId="LiveId" clId="{1A634700-36B3-4455-A058-5071D9319E52}" dt="2020-05-19T23:29:02.826" v="2632"/>
        <pc:sldMkLst>
          <pc:docMk/>
          <pc:sldMk cId="4083235144" sldId="639"/>
        </pc:sldMkLst>
        <pc:spChg chg="mod">
          <ac:chgData name="Hamlet Markarian" userId="4926d2b407f31d77" providerId="LiveId" clId="{1A634700-36B3-4455-A058-5071D9319E52}" dt="2020-05-19T23:29:02.826" v="2632"/>
          <ac:spMkLst>
            <pc:docMk/>
            <pc:sldMk cId="4083235144" sldId="639"/>
            <ac:spMk id="2" creationId="{00000000-0000-0000-0000-000000000000}"/>
          </ac:spMkLst>
        </pc:spChg>
      </pc:sldChg>
      <pc:sldChg chg="modSp">
        <pc:chgData name="Hamlet Markarian" userId="4926d2b407f31d77" providerId="LiveId" clId="{1A634700-36B3-4455-A058-5071D9319E52}" dt="2020-05-19T23:29:02.826" v="2632"/>
        <pc:sldMkLst>
          <pc:docMk/>
          <pc:sldMk cId="3889528813" sldId="641"/>
        </pc:sldMkLst>
        <pc:spChg chg="mod">
          <ac:chgData name="Hamlet Markarian" userId="4926d2b407f31d77" providerId="LiveId" clId="{1A634700-36B3-4455-A058-5071D9319E52}" dt="2020-05-19T23:29:02.826" v="2632"/>
          <ac:spMkLst>
            <pc:docMk/>
            <pc:sldMk cId="3889528813" sldId="641"/>
            <ac:spMk id="2" creationId="{00000000-0000-0000-0000-000000000000}"/>
          </ac:spMkLst>
        </pc:spChg>
        <pc:spChg chg="mod">
          <ac:chgData name="Hamlet Markarian" userId="4926d2b407f31d77" providerId="LiveId" clId="{1A634700-36B3-4455-A058-5071D9319E52}" dt="2020-05-19T23:29:02.826" v="2632"/>
          <ac:spMkLst>
            <pc:docMk/>
            <pc:sldMk cId="3889528813" sldId="641"/>
            <ac:spMk id="161" creationId="{00000000-0000-0000-0000-000000000000}"/>
          </ac:spMkLst>
        </pc:spChg>
      </pc:sldChg>
      <pc:sldChg chg="modSp">
        <pc:chgData name="Hamlet Markarian" userId="4926d2b407f31d77" providerId="LiveId" clId="{1A634700-36B3-4455-A058-5071D9319E52}" dt="2020-05-19T23:29:02.826" v="2632"/>
        <pc:sldMkLst>
          <pc:docMk/>
          <pc:sldMk cId="3891685059" sldId="645"/>
        </pc:sldMkLst>
        <pc:spChg chg="mod">
          <ac:chgData name="Hamlet Markarian" userId="4926d2b407f31d77" providerId="LiveId" clId="{1A634700-36B3-4455-A058-5071D9319E52}" dt="2020-05-19T23:29:02.826" v="2632"/>
          <ac:spMkLst>
            <pc:docMk/>
            <pc:sldMk cId="3891685059" sldId="645"/>
            <ac:spMk id="15" creationId="{00000000-0000-0000-0000-000000000000}"/>
          </ac:spMkLst>
        </pc:spChg>
      </pc:sldChg>
      <pc:sldChg chg="modSp">
        <pc:chgData name="Hamlet Markarian" userId="4926d2b407f31d77" providerId="LiveId" clId="{1A634700-36B3-4455-A058-5071D9319E52}" dt="2020-05-19T23:29:02.826" v="2632"/>
        <pc:sldMkLst>
          <pc:docMk/>
          <pc:sldMk cId="1190238317" sldId="647"/>
        </pc:sldMkLst>
        <pc:spChg chg="mod">
          <ac:chgData name="Hamlet Markarian" userId="4926d2b407f31d77" providerId="LiveId" clId="{1A634700-36B3-4455-A058-5071D9319E52}" dt="2020-05-19T23:29:02.826" v="2632"/>
          <ac:spMkLst>
            <pc:docMk/>
            <pc:sldMk cId="1190238317" sldId="647"/>
            <ac:spMk id="2" creationId="{00000000-0000-0000-0000-000000000000}"/>
          </ac:spMkLst>
        </pc:spChg>
      </pc:sldChg>
      <pc:sldChg chg="modSp">
        <pc:chgData name="Hamlet Markarian" userId="4926d2b407f31d77" providerId="LiveId" clId="{1A634700-36B3-4455-A058-5071D9319E52}" dt="2020-05-19T23:29:02.826" v="2632"/>
        <pc:sldMkLst>
          <pc:docMk/>
          <pc:sldMk cId="802781199" sldId="652"/>
        </pc:sldMkLst>
        <pc:spChg chg="mod">
          <ac:chgData name="Hamlet Markarian" userId="4926d2b407f31d77" providerId="LiveId" clId="{1A634700-36B3-4455-A058-5071D9319E52}" dt="2020-05-19T23:29:02.826" v="2632"/>
          <ac:spMkLst>
            <pc:docMk/>
            <pc:sldMk cId="802781199" sldId="652"/>
            <ac:spMk id="34" creationId="{00000000-0000-0000-0000-000000000000}"/>
          </ac:spMkLst>
        </pc:spChg>
        <pc:spChg chg="mod">
          <ac:chgData name="Hamlet Markarian" userId="4926d2b407f31d77" providerId="LiveId" clId="{1A634700-36B3-4455-A058-5071D9319E52}" dt="2020-05-19T23:29:02.826" v="2632"/>
          <ac:spMkLst>
            <pc:docMk/>
            <pc:sldMk cId="802781199" sldId="652"/>
            <ac:spMk id="35" creationId="{00000000-0000-0000-0000-000000000000}"/>
          </ac:spMkLst>
        </pc:spChg>
      </pc:sldChg>
      <pc:sldChg chg="modSp">
        <pc:chgData name="Hamlet Markarian" userId="4926d2b407f31d77" providerId="LiveId" clId="{1A634700-36B3-4455-A058-5071D9319E52}" dt="2020-05-19T23:29:02.826" v="2632"/>
        <pc:sldMkLst>
          <pc:docMk/>
          <pc:sldMk cId="543762596" sldId="655"/>
        </pc:sldMkLst>
        <pc:spChg chg="mod">
          <ac:chgData name="Hamlet Markarian" userId="4926d2b407f31d77" providerId="LiveId" clId="{1A634700-36B3-4455-A058-5071D9319E52}" dt="2020-05-19T23:29:02.826" v="2632"/>
          <ac:spMkLst>
            <pc:docMk/>
            <pc:sldMk cId="543762596" sldId="655"/>
            <ac:spMk id="27" creationId="{00000000-0000-0000-0000-000000000000}"/>
          </ac:spMkLst>
        </pc:spChg>
      </pc:sldChg>
      <pc:sldChg chg="modSp">
        <pc:chgData name="Hamlet Markarian" userId="4926d2b407f31d77" providerId="LiveId" clId="{1A634700-36B3-4455-A058-5071D9319E52}" dt="2020-05-19T23:29:02.826" v="2632"/>
        <pc:sldMkLst>
          <pc:docMk/>
          <pc:sldMk cId="4019258394" sldId="657"/>
        </pc:sldMkLst>
        <pc:spChg chg="mod">
          <ac:chgData name="Hamlet Markarian" userId="4926d2b407f31d77" providerId="LiveId" clId="{1A634700-36B3-4455-A058-5071D9319E52}" dt="2020-05-19T23:29:02.826" v="2632"/>
          <ac:spMkLst>
            <pc:docMk/>
            <pc:sldMk cId="4019258394" sldId="657"/>
            <ac:spMk id="2" creationId="{00000000-0000-0000-0000-000000000000}"/>
          </ac:spMkLst>
        </pc:spChg>
        <pc:spChg chg="mod">
          <ac:chgData name="Hamlet Markarian" userId="4926d2b407f31d77" providerId="LiveId" clId="{1A634700-36B3-4455-A058-5071D9319E52}" dt="2020-05-19T23:29:02.826" v="2632"/>
          <ac:spMkLst>
            <pc:docMk/>
            <pc:sldMk cId="4019258394" sldId="657"/>
            <ac:spMk id="3" creationId="{00000000-0000-0000-0000-000000000000}"/>
          </ac:spMkLst>
        </pc:spChg>
      </pc:sldChg>
      <pc:sldChg chg="modSp">
        <pc:chgData name="Hamlet Markarian" userId="4926d2b407f31d77" providerId="LiveId" clId="{1A634700-36B3-4455-A058-5071D9319E52}" dt="2020-05-19T23:29:02.826" v="2632"/>
        <pc:sldMkLst>
          <pc:docMk/>
          <pc:sldMk cId="1255281837" sldId="665"/>
        </pc:sldMkLst>
        <pc:spChg chg="mod">
          <ac:chgData name="Hamlet Markarian" userId="4926d2b407f31d77" providerId="LiveId" clId="{1A634700-36B3-4455-A058-5071D9319E52}" dt="2020-05-19T23:29:02.826" v="2632"/>
          <ac:spMkLst>
            <pc:docMk/>
            <pc:sldMk cId="1255281837" sldId="665"/>
            <ac:spMk id="111" creationId="{00000000-0000-0000-0000-000000000000}"/>
          </ac:spMkLst>
        </pc:spChg>
        <pc:spChg chg="mod">
          <ac:chgData name="Hamlet Markarian" userId="4926d2b407f31d77" providerId="LiveId" clId="{1A634700-36B3-4455-A058-5071D9319E52}" dt="2020-05-19T23:29:02.826" v="2632"/>
          <ac:spMkLst>
            <pc:docMk/>
            <pc:sldMk cId="1255281837" sldId="665"/>
            <ac:spMk id="112" creationId="{00000000-0000-0000-0000-000000000000}"/>
          </ac:spMkLst>
        </pc:spChg>
      </pc:sldChg>
      <pc:sldChg chg="modSp">
        <pc:chgData name="Hamlet Markarian" userId="4926d2b407f31d77" providerId="LiveId" clId="{1A634700-36B3-4455-A058-5071D9319E52}" dt="2020-05-19T23:29:02.826" v="2632"/>
        <pc:sldMkLst>
          <pc:docMk/>
          <pc:sldMk cId="2747465614" sldId="668"/>
        </pc:sldMkLst>
        <pc:spChg chg="mod">
          <ac:chgData name="Hamlet Markarian" userId="4926d2b407f31d77" providerId="LiveId" clId="{1A634700-36B3-4455-A058-5071D9319E52}" dt="2020-05-19T23:29:02.826" v="2632"/>
          <ac:spMkLst>
            <pc:docMk/>
            <pc:sldMk cId="2747465614" sldId="668"/>
            <ac:spMk id="41" creationId="{00000000-0000-0000-0000-000000000000}"/>
          </ac:spMkLst>
        </pc:spChg>
        <pc:spChg chg="mod">
          <ac:chgData name="Hamlet Markarian" userId="4926d2b407f31d77" providerId="LiveId" clId="{1A634700-36B3-4455-A058-5071D9319E52}" dt="2020-05-19T23:29:02.826" v="2632"/>
          <ac:spMkLst>
            <pc:docMk/>
            <pc:sldMk cId="2747465614" sldId="668"/>
            <ac:spMk id="42" creationId="{00000000-0000-0000-0000-000000000000}"/>
          </ac:spMkLst>
        </pc:spChg>
      </pc:sldChg>
      <pc:sldChg chg="modSp">
        <pc:chgData name="Hamlet Markarian" userId="4926d2b407f31d77" providerId="LiveId" clId="{1A634700-36B3-4455-A058-5071D9319E52}" dt="2020-05-19T23:29:02.826" v="2632"/>
        <pc:sldMkLst>
          <pc:docMk/>
          <pc:sldMk cId="3479276877" sldId="669"/>
        </pc:sldMkLst>
        <pc:spChg chg="mod">
          <ac:chgData name="Hamlet Markarian" userId="4926d2b407f31d77" providerId="LiveId" clId="{1A634700-36B3-4455-A058-5071D9319E52}" dt="2020-05-19T23:29:02.826" v="2632"/>
          <ac:spMkLst>
            <pc:docMk/>
            <pc:sldMk cId="3479276877" sldId="669"/>
            <ac:spMk id="30" creationId="{00000000-0000-0000-0000-000000000000}"/>
          </ac:spMkLst>
        </pc:spChg>
      </pc:sldChg>
      <pc:sldChg chg="modSp">
        <pc:chgData name="Hamlet Markarian" userId="4926d2b407f31d77" providerId="LiveId" clId="{1A634700-36B3-4455-A058-5071D9319E52}" dt="2020-05-19T23:29:02.826" v="2632"/>
        <pc:sldMkLst>
          <pc:docMk/>
          <pc:sldMk cId="1003528442" sldId="671"/>
        </pc:sldMkLst>
        <pc:spChg chg="mod">
          <ac:chgData name="Hamlet Markarian" userId="4926d2b407f31d77" providerId="LiveId" clId="{1A634700-36B3-4455-A058-5071D9319E52}" dt="2020-05-19T23:29:02.826" v="2632"/>
          <ac:spMkLst>
            <pc:docMk/>
            <pc:sldMk cId="1003528442" sldId="671"/>
            <ac:spMk id="2" creationId="{00000000-0000-0000-0000-000000000000}"/>
          </ac:spMkLst>
        </pc:spChg>
        <pc:spChg chg="mod">
          <ac:chgData name="Hamlet Markarian" userId="4926d2b407f31d77" providerId="LiveId" clId="{1A634700-36B3-4455-A058-5071D9319E52}" dt="2020-05-19T23:29:02.826" v="2632"/>
          <ac:spMkLst>
            <pc:docMk/>
            <pc:sldMk cId="1003528442" sldId="671"/>
            <ac:spMk id="138" creationId="{00000000-0000-0000-0000-000000000000}"/>
          </ac:spMkLst>
        </pc:spChg>
      </pc:sldChg>
      <pc:sldChg chg="modSp">
        <pc:chgData name="Hamlet Markarian" userId="4926d2b407f31d77" providerId="LiveId" clId="{1A634700-36B3-4455-A058-5071D9319E52}" dt="2020-05-19T23:29:02.826" v="2632"/>
        <pc:sldMkLst>
          <pc:docMk/>
          <pc:sldMk cId="491955743" sldId="673"/>
        </pc:sldMkLst>
        <pc:spChg chg="mod">
          <ac:chgData name="Hamlet Markarian" userId="4926d2b407f31d77" providerId="LiveId" clId="{1A634700-36B3-4455-A058-5071D9319E52}" dt="2020-05-19T23:29:02.826" v="2632"/>
          <ac:spMkLst>
            <pc:docMk/>
            <pc:sldMk cId="491955743" sldId="673"/>
            <ac:spMk id="2" creationId="{00000000-0000-0000-0000-000000000000}"/>
          </ac:spMkLst>
        </pc:spChg>
        <pc:spChg chg="mod">
          <ac:chgData name="Hamlet Markarian" userId="4926d2b407f31d77" providerId="LiveId" clId="{1A634700-36B3-4455-A058-5071D9319E52}" dt="2020-05-19T23:29:02.826" v="2632"/>
          <ac:spMkLst>
            <pc:docMk/>
            <pc:sldMk cId="491955743" sldId="673"/>
            <ac:spMk id="3" creationId="{00000000-0000-0000-0000-000000000000}"/>
          </ac:spMkLst>
        </pc:spChg>
      </pc:sldChg>
      <pc:sldChg chg="modSp">
        <pc:chgData name="Hamlet Markarian" userId="4926d2b407f31d77" providerId="LiveId" clId="{1A634700-36B3-4455-A058-5071D9319E52}" dt="2020-05-19T23:29:02.826" v="2632"/>
        <pc:sldMkLst>
          <pc:docMk/>
          <pc:sldMk cId="3983522532" sldId="675"/>
        </pc:sldMkLst>
        <pc:spChg chg="mod">
          <ac:chgData name="Hamlet Markarian" userId="4926d2b407f31d77" providerId="LiveId" clId="{1A634700-36B3-4455-A058-5071D9319E52}" dt="2020-05-19T23:29:02.826" v="2632"/>
          <ac:spMkLst>
            <pc:docMk/>
            <pc:sldMk cId="3983522532" sldId="675"/>
            <ac:spMk id="2" creationId="{00000000-0000-0000-0000-000000000000}"/>
          </ac:spMkLst>
        </pc:spChg>
        <pc:spChg chg="mod">
          <ac:chgData name="Hamlet Markarian" userId="4926d2b407f31d77" providerId="LiveId" clId="{1A634700-36B3-4455-A058-5071D9319E52}" dt="2020-05-19T23:29:02.826" v="2632"/>
          <ac:spMkLst>
            <pc:docMk/>
            <pc:sldMk cId="3983522532" sldId="675"/>
            <ac:spMk id="3" creationId="{00000000-0000-0000-0000-000000000000}"/>
          </ac:spMkLst>
        </pc:spChg>
      </pc:sldChg>
      <pc:sldChg chg="modSp">
        <pc:chgData name="Hamlet Markarian" userId="4926d2b407f31d77" providerId="LiveId" clId="{1A634700-36B3-4455-A058-5071D9319E52}" dt="2020-05-19T23:29:02.826" v="2632"/>
        <pc:sldMkLst>
          <pc:docMk/>
          <pc:sldMk cId="396208828" sldId="685"/>
        </pc:sldMkLst>
        <pc:spChg chg="mod">
          <ac:chgData name="Hamlet Markarian" userId="4926d2b407f31d77" providerId="LiveId" clId="{1A634700-36B3-4455-A058-5071D9319E52}" dt="2020-05-19T23:29:02.826" v="2632"/>
          <ac:spMkLst>
            <pc:docMk/>
            <pc:sldMk cId="396208828" sldId="685"/>
            <ac:spMk id="2" creationId="{00000000-0000-0000-0000-000000000000}"/>
          </ac:spMkLst>
        </pc:spChg>
      </pc:sldChg>
      <pc:sldChg chg="modSp">
        <pc:chgData name="Hamlet Markarian" userId="4926d2b407f31d77" providerId="LiveId" clId="{1A634700-36B3-4455-A058-5071D9319E52}" dt="2020-05-19T23:29:02.826" v="2632"/>
        <pc:sldMkLst>
          <pc:docMk/>
          <pc:sldMk cId="2252212661" sldId="692"/>
        </pc:sldMkLst>
        <pc:spChg chg="mod">
          <ac:chgData name="Hamlet Markarian" userId="4926d2b407f31d77" providerId="LiveId" clId="{1A634700-36B3-4455-A058-5071D9319E52}" dt="2020-05-19T23:29:02.826" v="2632"/>
          <ac:spMkLst>
            <pc:docMk/>
            <pc:sldMk cId="2252212661" sldId="692"/>
            <ac:spMk id="2" creationId="{00000000-0000-0000-0000-000000000000}"/>
          </ac:spMkLst>
        </pc:spChg>
        <pc:spChg chg="mod">
          <ac:chgData name="Hamlet Markarian" userId="4926d2b407f31d77" providerId="LiveId" clId="{1A634700-36B3-4455-A058-5071D9319E52}" dt="2020-05-19T23:29:02.826" v="2632"/>
          <ac:spMkLst>
            <pc:docMk/>
            <pc:sldMk cId="2252212661" sldId="692"/>
            <ac:spMk id="3" creationId="{00000000-0000-0000-0000-000000000000}"/>
          </ac:spMkLst>
        </pc:spChg>
      </pc:sldChg>
      <pc:sldChg chg="modSp">
        <pc:chgData name="Hamlet Markarian" userId="4926d2b407f31d77" providerId="LiveId" clId="{1A634700-36B3-4455-A058-5071D9319E52}" dt="2020-05-19T23:29:02.826" v="2632"/>
        <pc:sldMkLst>
          <pc:docMk/>
          <pc:sldMk cId="2334544598" sldId="696"/>
        </pc:sldMkLst>
        <pc:spChg chg="mod">
          <ac:chgData name="Hamlet Markarian" userId="4926d2b407f31d77" providerId="LiveId" clId="{1A634700-36B3-4455-A058-5071D9319E52}" dt="2020-05-19T23:29:02.826" v="2632"/>
          <ac:spMkLst>
            <pc:docMk/>
            <pc:sldMk cId="2334544598" sldId="696"/>
            <ac:spMk id="2" creationId="{00000000-0000-0000-0000-000000000000}"/>
          </ac:spMkLst>
        </pc:spChg>
        <pc:spChg chg="mod">
          <ac:chgData name="Hamlet Markarian" userId="4926d2b407f31d77" providerId="LiveId" clId="{1A634700-36B3-4455-A058-5071D9319E52}" dt="2020-05-19T23:29:02.826" v="2632"/>
          <ac:spMkLst>
            <pc:docMk/>
            <pc:sldMk cId="2334544598" sldId="696"/>
            <ac:spMk id="3" creationId="{00000000-0000-0000-0000-000000000000}"/>
          </ac:spMkLst>
        </pc:spChg>
      </pc:sldChg>
      <pc:sldChg chg="modSp mod">
        <pc:chgData name="Hamlet Markarian" userId="4926d2b407f31d77" providerId="LiveId" clId="{1A634700-36B3-4455-A058-5071D9319E52}" dt="2020-05-18T21:54:38.110" v="566" actId="1076"/>
        <pc:sldMkLst>
          <pc:docMk/>
          <pc:sldMk cId="2578486810" sldId="698"/>
        </pc:sldMkLst>
        <pc:spChg chg="mod">
          <ac:chgData name="Hamlet Markarian" userId="4926d2b407f31d77" providerId="LiveId" clId="{1A634700-36B3-4455-A058-5071D9319E52}" dt="2020-05-18T21:54:38.110" v="566" actId="1076"/>
          <ac:spMkLst>
            <pc:docMk/>
            <pc:sldMk cId="2578486810" sldId="698"/>
            <ac:spMk id="16" creationId="{00000000-0000-0000-0000-000000000000}"/>
          </ac:spMkLst>
        </pc:spChg>
        <pc:grpChg chg="mod">
          <ac:chgData name="Hamlet Markarian" userId="4926d2b407f31d77" providerId="LiveId" clId="{1A634700-36B3-4455-A058-5071D9319E52}" dt="2020-05-18T21:54:33.841" v="564" actId="1076"/>
          <ac:grpSpMkLst>
            <pc:docMk/>
            <pc:sldMk cId="2578486810" sldId="698"/>
            <ac:grpSpMk id="41" creationId="{00000000-0000-0000-0000-000000000000}"/>
          </ac:grpSpMkLst>
        </pc:grpChg>
        <pc:cxnChg chg="mod">
          <ac:chgData name="Hamlet Markarian" userId="4926d2b407f31d77" providerId="LiveId" clId="{1A634700-36B3-4455-A058-5071D9319E52}" dt="2020-05-18T21:54:33.841" v="564" actId="1076"/>
          <ac:cxnSpMkLst>
            <pc:docMk/>
            <pc:sldMk cId="2578486810" sldId="698"/>
            <ac:cxnSpMk id="46" creationId="{00000000-0000-0000-0000-000000000000}"/>
          </ac:cxnSpMkLst>
        </pc:cxnChg>
      </pc:sldChg>
      <pc:sldChg chg="modSp">
        <pc:chgData name="Hamlet Markarian" userId="4926d2b407f31d77" providerId="LiveId" clId="{1A634700-36B3-4455-A058-5071D9319E52}" dt="2020-05-19T23:29:02.826" v="2632"/>
        <pc:sldMkLst>
          <pc:docMk/>
          <pc:sldMk cId="3648654537" sldId="706"/>
        </pc:sldMkLst>
        <pc:spChg chg="mod">
          <ac:chgData name="Hamlet Markarian" userId="4926d2b407f31d77" providerId="LiveId" clId="{1A634700-36B3-4455-A058-5071D9319E52}" dt="2020-05-19T23:29:02.826" v="2632"/>
          <ac:spMkLst>
            <pc:docMk/>
            <pc:sldMk cId="3648654537" sldId="706"/>
            <ac:spMk id="2" creationId="{00000000-0000-0000-0000-000000000000}"/>
          </ac:spMkLst>
        </pc:spChg>
        <pc:spChg chg="mod">
          <ac:chgData name="Hamlet Markarian" userId="4926d2b407f31d77" providerId="LiveId" clId="{1A634700-36B3-4455-A058-5071D9319E52}" dt="2020-05-19T23:29:02.826" v="2632"/>
          <ac:spMkLst>
            <pc:docMk/>
            <pc:sldMk cId="3648654537" sldId="706"/>
            <ac:spMk id="3" creationId="{00000000-0000-0000-0000-000000000000}"/>
          </ac:spMkLst>
        </pc:spChg>
      </pc:sldChg>
      <pc:sldChg chg="modSp">
        <pc:chgData name="Hamlet Markarian" userId="4926d2b407f31d77" providerId="LiveId" clId="{1A634700-36B3-4455-A058-5071D9319E52}" dt="2020-05-19T23:29:02.826" v="2632"/>
        <pc:sldMkLst>
          <pc:docMk/>
          <pc:sldMk cId="1228963456" sldId="712"/>
        </pc:sldMkLst>
        <pc:spChg chg="mod">
          <ac:chgData name="Hamlet Markarian" userId="4926d2b407f31d77" providerId="LiveId" clId="{1A634700-36B3-4455-A058-5071D9319E52}" dt="2020-05-19T23:29:02.826" v="2632"/>
          <ac:spMkLst>
            <pc:docMk/>
            <pc:sldMk cId="1228963456" sldId="712"/>
            <ac:spMk id="16" creationId="{00000000-0000-0000-0000-000000000000}"/>
          </ac:spMkLst>
        </pc:spChg>
      </pc:sldChg>
      <pc:sldChg chg="modSp">
        <pc:chgData name="Hamlet Markarian" userId="4926d2b407f31d77" providerId="LiveId" clId="{1A634700-36B3-4455-A058-5071D9319E52}" dt="2020-05-19T23:29:02.826" v="2632"/>
        <pc:sldMkLst>
          <pc:docMk/>
          <pc:sldMk cId="3929914339" sldId="715"/>
        </pc:sldMkLst>
        <pc:spChg chg="mod">
          <ac:chgData name="Hamlet Markarian" userId="4926d2b407f31d77" providerId="LiveId" clId="{1A634700-36B3-4455-A058-5071D9319E52}" dt="2020-05-19T23:29:02.826" v="2632"/>
          <ac:spMkLst>
            <pc:docMk/>
            <pc:sldMk cId="3929914339" sldId="715"/>
            <ac:spMk id="34" creationId="{00000000-0000-0000-0000-000000000000}"/>
          </ac:spMkLst>
        </pc:spChg>
      </pc:sldChg>
      <pc:sldChg chg="modSp">
        <pc:chgData name="Hamlet Markarian" userId="4926d2b407f31d77" providerId="LiveId" clId="{1A634700-36B3-4455-A058-5071D9319E52}" dt="2020-05-19T23:29:02.826" v="2632"/>
        <pc:sldMkLst>
          <pc:docMk/>
          <pc:sldMk cId="305874331" sldId="722"/>
        </pc:sldMkLst>
        <pc:spChg chg="mod">
          <ac:chgData name="Hamlet Markarian" userId="4926d2b407f31d77" providerId="LiveId" clId="{1A634700-36B3-4455-A058-5071D9319E52}" dt="2020-05-19T23:29:02.826" v="2632"/>
          <ac:spMkLst>
            <pc:docMk/>
            <pc:sldMk cId="305874331" sldId="722"/>
            <ac:spMk id="38" creationId="{00000000-0000-0000-0000-000000000000}"/>
          </ac:spMkLst>
        </pc:spChg>
        <pc:spChg chg="mod">
          <ac:chgData name="Hamlet Markarian" userId="4926d2b407f31d77" providerId="LiveId" clId="{1A634700-36B3-4455-A058-5071D9319E52}" dt="2020-05-19T23:29:02.826" v="2632"/>
          <ac:spMkLst>
            <pc:docMk/>
            <pc:sldMk cId="305874331" sldId="722"/>
            <ac:spMk id="39" creationId="{00000000-0000-0000-0000-000000000000}"/>
          </ac:spMkLst>
        </pc:spChg>
      </pc:sldChg>
      <pc:sldChg chg="modSp">
        <pc:chgData name="Hamlet Markarian" userId="4926d2b407f31d77" providerId="LiveId" clId="{1A634700-36B3-4455-A058-5071D9319E52}" dt="2020-05-19T23:29:02.826" v="2632"/>
        <pc:sldMkLst>
          <pc:docMk/>
          <pc:sldMk cId="1001889623" sldId="724"/>
        </pc:sldMkLst>
        <pc:spChg chg="mod">
          <ac:chgData name="Hamlet Markarian" userId="4926d2b407f31d77" providerId="LiveId" clId="{1A634700-36B3-4455-A058-5071D9319E52}" dt="2020-05-19T23:29:02.826" v="2632"/>
          <ac:spMkLst>
            <pc:docMk/>
            <pc:sldMk cId="1001889623" sldId="724"/>
            <ac:spMk id="7" creationId="{00000000-0000-0000-0000-000000000000}"/>
          </ac:spMkLst>
        </pc:spChg>
        <pc:spChg chg="mod">
          <ac:chgData name="Hamlet Markarian" userId="4926d2b407f31d77" providerId="LiveId" clId="{1A634700-36B3-4455-A058-5071D9319E52}" dt="2020-05-19T23:29:02.826" v="2632"/>
          <ac:spMkLst>
            <pc:docMk/>
            <pc:sldMk cId="1001889623" sldId="724"/>
            <ac:spMk id="8" creationId="{00000000-0000-0000-0000-000000000000}"/>
          </ac:spMkLst>
        </pc:spChg>
      </pc:sldChg>
      <pc:sldChg chg="modSp">
        <pc:chgData name="Hamlet Markarian" userId="4926d2b407f31d77" providerId="LiveId" clId="{1A634700-36B3-4455-A058-5071D9319E52}" dt="2020-05-19T23:29:02.826" v="2632"/>
        <pc:sldMkLst>
          <pc:docMk/>
          <pc:sldMk cId="2550537783" sldId="726"/>
        </pc:sldMkLst>
        <pc:spChg chg="mod">
          <ac:chgData name="Hamlet Markarian" userId="4926d2b407f31d77" providerId="LiveId" clId="{1A634700-36B3-4455-A058-5071D9319E52}" dt="2020-05-19T23:29:02.826" v="2632"/>
          <ac:spMkLst>
            <pc:docMk/>
            <pc:sldMk cId="2550537783" sldId="726"/>
            <ac:spMk id="7" creationId="{00000000-0000-0000-0000-000000000000}"/>
          </ac:spMkLst>
        </pc:spChg>
        <pc:spChg chg="mod">
          <ac:chgData name="Hamlet Markarian" userId="4926d2b407f31d77" providerId="LiveId" clId="{1A634700-36B3-4455-A058-5071D9319E52}" dt="2020-05-19T23:29:02.826" v="2632"/>
          <ac:spMkLst>
            <pc:docMk/>
            <pc:sldMk cId="2550537783" sldId="726"/>
            <ac:spMk id="8" creationId="{00000000-0000-0000-0000-000000000000}"/>
          </ac:spMkLst>
        </pc:spChg>
      </pc:sldChg>
      <pc:sldChg chg="modSp">
        <pc:chgData name="Hamlet Markarian" userId="4926d2b407f31d77" providerId="LiveId" clId="{1A634700-36B3-4455-A058-5071D9319E52}" dt="2020-05-19T23:29:02.826" v="2632"/>
        <pc:sldMkLst>
          <pc:docMk/>
          <pc:sldMk cId="4250374085" sldId="728"/>
        </pc:sldMkLst>
        <pc:spChg chg="mod">
          <ac:chgData name="Hamlet Markarian" userId="4926d2b407f31d77" providerId="LiveId" clId="{1A634700-36B3-4455-A058-5071D9319E52}" dt="2020-05-19T23:29:02.826" v="2632"/>
          <ac:spMkLst>
            <pc:docMk/>
            <pc:sldMk cId="4250374085" sldId="728"/>
            <ac:spMk id="7" creationId="{00000000-0000-0000-0000-000000000000}"/>
          </ac:spMkLst>
        </pc:spChg>
        <pc:spChg chg="mod">
          <ac:chgData name="Hamlet Markarian" userId="4926d2b407f31d77" providerId="LiveId" clId="{1A634700-36B3-4455-A058-5071D9319E52}" dt="2020-05-19T23:29:02.826" v="2632"/>
          <ac:spMkLst>
            <pc:docMk/>
            <pc:sldMk cId="4250374085" sldId="728"/>
            <ac:spMk id="8" creationId="{00000000-0000-0000-0000-000000000000}"/>
          </ac:spMkLst>
        </pc:spChg>
      </pc:sldChg>
      <pc:sldChg chg="modSp">
        <pc:chgData name="Hamlet Markarian" userId="4926d2b407f31d77" providerId="LiveId" clId="{1A634700-36B3-4455-A058-5071D9319E52}" dt="2020-05-19T23:29:02.826" v="2632"/>
        <pc:sldMkLst>
          <pc:docMk/>
          <pc:sldMk cId="4178500038" sldId="730"/>
        </pc:sldMkLst>
        <pc:graphicFrameChg chg="mod">
          <ac:chgData name="Hamlet Markarian" userId="4926d2b407f31d77" providerId="LiveId" clId="{1A634700-36B3-4455-A058-5071D9319E52}" dt="2020-05-19T23:29:02.826" v="2632"/>
          <ac:graphicFrameMkLst>
            <pc:docMk/>
            <pc:sldMk cId="4178500038" sldId="730"/>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2048084226" sldId="732"/>
        </pc:sldMkLst>
        <pc:spChg chg="mod">
          <ac:chgData name="Hamlet Markarian" userId="4926d2b407f31d77" providerId="LiveId" clId="{1A634700-36B3-4455-A058-5071D9319E52}" dt="2020-05-19T23:29:02.826" v="2632"/>
          <ac:spMkLst>
            <pc:docMk/>
            <pc:sldMk cId="2048084226" sldId="732"/>
            <ac:spMk id="2" creationId="{00000000-0000-0000-0000-000000000000}"/>
          </ac:spMkLst>
        </pc:spChg>
        <pc:spChg chg="mod">
          <ac:chgData name="Hamlet Markarian" userId="4926d2b407f31d77" providerId="LiveId" clId="{1A634700-36B3-4455-A058-5071D9319E52}" dt="2020-05-19T23:29:02.826" v="2632"/>
          <ac:spMkLst>
            <pc:docMk/>
            <pc:sldMk cId="2048084226" sldId="732"/>
            <ac:spMk id="3" creationId="{00000000-0000-0000-0000-000000000000}"/>
          </ac:spMkLst>
        </pc:spChg>
      </pc:sldChg>
      <pc:sldChg chg="modSp">
        <pc:chgData name="Hamlet Markarian" userId="4926d2b407f31d77" providerId="LiveId" clId="{1A634700-36B3-4455-A058-5071D9319E52}" dt="2020-05-19T23:29:02.826" v="2632"/>
        <pc:sldMkLst>
          <pc:docMk/>
          <pc:sldMk cId="1230094953" sldId="734"/>
        </pc:sldMkLst>
        <pc:spChg chg="mod">
          <ac:chgData name="Hamlet Markarian" userId="4926d2b407f31d77" providerId="LiveId" clId="{1A634700-36B3-4455-A058-5071D9319E52}" dt="2020-05-19T23:29:02.826" v="2632"/>
          <ac:spMkLst>
            <pc:docMk/>
            <pc:sldMk cId="1230094953" sldId="734"/>
            <ac:spMk id="2" creationId="{00000000-0000-0000-0000-000000000000}"/>
          </ac:spMkLst>
        </pc:spChg>
        <pc:spChg chg="mod">
          <ac:chgData name="Hamlet Markarian" userId="4926d2b407f31d77" providerId="LiveId" clId="{1A634700-36B3-4455-A058-5071D9319E52}" dt="2020-05-19T23:29:02.826" v="2632"/>
          <ac:spMkLst>
            <pc:docMk/>
            <pc:sldMk cId="1230094953" sldId="734"/>
            <ac:spMk id="3" creationId="{00000000-0000-0000-0000-000000000000}"/>
          </ac:spMkLst>
        </pc:spChg>
      </pc:sldChg>
      <pc:sldChg chg="modSp">
        <pc:chgData name="Hamlet Markarian" userId="4926d2b407f31d77" providerId="LiveId" clId="{1A634700-36B3-4455-A058-5071D9319E52}" dt="2020-05-19T23:29:02.826" v="2632"/>
        <pc:sldMkLst>
          <pc:docMk/>
          <pc:sldMk cId="1915496131" sldId="736"/>
        </pc:sldMkLst>
        <pc:spChg chg="mod">
          <ac:chgData name="Hamlet Markarian" userId="4926d2b407f31d77" providerId="LiveId" clId="{1A634700-36B3-4455-A058-5071D9319E52}" dt="2020-05-19T23:29:02.826" v="2632"/>
          <ac:spMkLst>
            <pc:docMk/>
            <pc:sldMk cId="1915496131" sldId="736"/>
            <ac:spMk id="2" creationId="{00000000-0000-0000-0000-000000000000}"/>
          </ac:spMkLst>
        </pc:spChg>
        <pc:spChg chg="mod">
          <ac:chgData name="Hamlet Markarian" userId="4926d2b407f31d77" providerId="LiveId" clId="{1A634700-36B3-4455-A058-5071D9319E52}" dt="2020-05-19T23:29:02.826" v="2632"/>
          <ac:spMkLst>
            <pc:docMk/>
            <pc:sldMk cId="1915496131" sldId="736"/>
            <ac:spMk id="3" creationId="{00000000-0000-0000-0000-000000000000}"/>
          </ac:spMkLst>
        </pc:spChg>
      </pc:sldChg>
      <pc:sldChg chg="modSp">
        <pc:chgData name="Hamlet Markarian" userId="4926d2b407f31d77" providerId="LiveId" clId="{1A634700-36B3-4455-A058-5071D9319E52}" dt="2020-05-19T23:29:02.826" v="2632"/>
        <pc:sldMkLst>
          <pc:docMk/>
          <pc:sldMk cId="1950356230" sldId="740"/>
        </pc:sldMkLst>
        <pc:spChg chg="mod">
          <ac:chgData name="Hamlet Markarian" userId="4926d2b407f31d77" providerId="LiveId" clId="{1A634700-36B3-4455-A058-5071D9319E52}" dt="2020-05-19T23:29:02.826" v="2632"/>
          <ac:spMkLst>
            <pc:docMk/>
            <pc:sldMk cId="1950356230" sldId="740"/>
            <ac:spMk id="2" creationId="{00000000-0000-0000-0000-000000000000}"/>
          </ac:spMkLst>
        </pc:spChg>
        <pc:spChg chg="mod">
          <ac:chgData name="Hamlet Markarian" userId="4926d2b407f31d77" providerId="LiveId" clId="{1A634700-36B3-4455-A058-5071D9319E52}" dt="2020-05-19T23:29:02.826" v="2632"/>
          <ac:spMkLst>
            <pc:docMk/>
            <pc:sldMk cId="1950356230" sldId="740"/>
            <ac:spMk id="4" creationId="{00000000-0000-0000-0000-000000000000}"/>
          </ac:spMkLst>
        </pc:spChg>
      </pc:sldChg>
      <pc:sldChg chg="modSp">
        <pc:chgData name="Hamlet Markarian" userId="4926d2b407f31d77" providerId="LiveId" clId="{1A634700-36B3-4455-A058-5071D9319E52}" dt="2020-05-19T23:29:02.826" v="2632"/>
        <pc:sldMkLst>
          <pc:docMk/>
          <pc:sldMk cId="806235126" sldId="742"/>
        </pc:sldMkLst>
        <pc:spChg chg="mod">
          <ac:chgData name="Hamlet Markarian" userId="4926d2b407f31d77" providerId="LiveId" clId="{1A634700-36B3-4455-A058-5071D9319E52}" dt="2020-05-19T23:29:02.826" v="2632"/>
          <ac:spMkLst>
            <pc:docMk/>
            <pc:sldMk cId="806235126" sldId="742"/>
            <ac:spMk id="2" creationId="{00000000-0000-0000-0000-000000000000}"/>
          </ac:spMkLst>
        </pc:spChg>
        <pc:spChg chg="mod">
          <ac:chgData name="Hamlet Markarian" userId="4926d2b407f31d77" providerId="LiveId" clId="{1A634700-36B3-4455-A058-5071D9319E52}" dt="2020-05-19T23:29:02.826" v="2632"/>
          <ac:spMkLst>
            <pc:docMk/>
            <pc:sldMk cId="806235126" sldId="742"/>
            <ac:spMk id="3" creationId="{00000000-0000-0000-0000-000000000000}"/>
          </ac:spMkLst>
        </pc:spChg>
        <pc:spChg chg="mod">
          <ac:chgData name="Hamlet Markarian" userId="4926d2b407f31d77" providerId="LiveId" clId="{1A634700-36B3-4455-A058-5071D9319E52}" dt="2020-05-19T23:29:02.826" v="2632"/>
          <ac:spMkLst>
            <pc:docMk/>
            <pc:sldMk cId="806235126" sldId="742"/>
            <ac:spMk id="4" creationId="{00000000-0000-0000-0000-000000000000}"/>
          </ac:spMkLst>
        </pc:spChg>
      </pc:sldChg>
      <pc:sldChg chg="modSp">
        <pc:chgData name="Hamlet Markarian" userId="4926d2b407f31d77" providerId="LiveId" clId="{1A634700-36B3-4455-A058-5071D9319E52}" dt="2020-05-19T23:29:02.826" v="2632"/>
        <pc:sldMkLst>
          <pc:docMk/>
          <pc:sldMk cId="2592776296" sldId="744"/>
        </pc:sldMkLst>
        <pc:spChg chg="mod">
          <ac:chgData name="Hamlet Markarian" userId="4926d2b407f31d77" providerId="LiveId" clId="{1A634700-36B3-4455-A058-5071D9319E52}" dt="2020-05-19T23:29:02.826" v="2632"/>
          <ac:spMkLst>
            <pc:docMk/>
            <pc:sldMk cId="2592776296" sldId="744"/>
            <ac:spMk id="2" creationId="{00000000-0000-0000-0000-000000000000}"/>
          </ac:spMkLst>
        </pc:spChg>
        <pc:spChg chg="mod">
          <ac:chgData name="Hamlet Markarian" userId="4926d2b407f31d77" providerId="LiveId" clId="{1A634700-36B3-4455-A058-5071D9319E52}" dt="2020-05-19T23:29:02.826" v="2632"/>
          <ac:spMkLst>
            <pc:docMk/>
            <pc:sldMk cId="2592776296" sldId="744"/>
            <ac:spMk id="4" creationId="{00000000-0000-0000-0000-000000000000}"/>
          </ac:spMkLst>
        </pc:spChg>
      </pc:sldChg>
      <pc:sldChg chg="modSp">
        <pc:chgData name="Hamlet Markarian" userId="4926d2b407f31d77" providerId="LiveId" clId="{1A634700-36B3-4455-A058-5071D9319E52}" dt="2020-05-19T23:29:02.826" v="2632"/>
        <pc:sldMkLst>
          <pc:docMk/>
          <pc:sldMk cId="948501878" sldId="746"/>
        </pc:sldMkLst>
        <pc:spChg chg="mod">
          <ac:chgData name="Hamlet Markarian" userId="4926d2b407f31d77" providerId="LiveId" clId="{1A634700-36B3-4455-A058-5071D9319E52}" dt="2020-05-19T23:29:02.826" v="2632"/>
          <ac:spMkLst>
            <pc:docMk/>
            <pc:sldMk cId="948501878" sldId="746"/>
            <ac:spMk id="2" creationId="{00000000-0000-0000-0000-000000000000}"/>
          </ac:spMkLst>
        </pc:spChg>
        <pc:spChg chg="mod">
          <ac:chgData name="Hamlet Markarian" userId="4926d2b407f31d77" providerId="LiveId" clId="{1A634700-36B3-4455-A058-5071D9319E52}" dt="2020-05-19T23:29:02.826" v="2632"/>
          <ac:spMkLst>
            <pc:docMk/>
            <pc:sldMk cId="948501878" sldId="746"/>
            <ac:spMk id="3" creationId="{00000000-0000-0000-0000-000000000000}"/>
          </ac:spMkLst>
        </pc:spChg>
        <pc:spChg chg="mod">
          <ac:chgData name="Hamlet Markarian" userId="4926d2b407f31d77" providerId="LiveId" clId="{1A634700-36B3-4455-A058-5071D9319E52}" dt="2020-05-19T23:29:02.826" v="2632"/>
          <ac:spMkLst>
            <pc:docMk/>
            <pc:sldMk cId="948501878" sldId="746"/>
            <ac:spMk id="4" creationId="{00000000-0000-0000-0000-000000000000}"/>
          </ac:spMkLst>
        </pc:spChg>
      </pc:sldChg>
      <pc:sldChg chg="modSp">
        <pc:chgData name="Hamlet Markarian" userId="4926d2b407f31d77" providerId="LiveId" clId="{1A634700-36B3-4455-A058-5071D9319E52}" dt="2020-05-19T23:29:02.826" v="2632"/>
        <pc:sldMkLst>
          <pc:docMk/>
          <pc:sldMk cId="4224039799" sldId="748"/>
        </pc:sldMkLst>
        <pc:spChg chg="mod">
          <ac:chgData name="Hamlet Markarian" userId="4926d2b407f31d77" providerId="LiveId" clId="{1A634700-36B3-4455-A058-5071D9319E52}" dt="2020-05-19T23:29:02.826" v="2632"/>
          <ac:spMkLst>
            <pc:docMk/>
            <pc:sldMk cId="4224039799" sldId="748"/>
            <ac:spMk id="2" creationId="{00000000-0000-0000-0000-000000000000}"/>
          </ac:spMkLst>
        </pc:spChg>
      </pc:sldChg>
      <pc:sldChg chg="modSp">
        <pc:chgData name="Hamlet Markarian" userId="4926d2b407f31d77" providerId="LiveId" clId="{1A634700-36B3-4455-A058-5071D9319E52}" dt="2020-05-19T23:29:02.826" v="2632"/>
        <pc:sldMkLst>
          <pc:docMk/>
          <pc:sldMk cId="3289935593" sldId="750"/>
        </pc:sldMkLst>
        <pc:spChg chg="mod">
          <ac:chgData name="Hamlet Markarian" userId="4926d2b407f31d77" providerId="LiveId" clId="{1A634700-36B3-4455-A058-5071D9319E52}" dt="2020-05-19T23:29:02.826" v="2632"/>
          <ac:spMkLst>
            <pc:docMk/>
            <pc:sldMk cId="3289935593" sldId="750"/>
            <ac:spMk id="9" creationId="{00000000-0000-0000-0000-000000000000}"/>
          </ac:spMkLst>
        </pc:spChg>
        <pc:spChg chg="mod">
          <ac:chgData name="Hamlet Markarian" userId="4926d2b407f31d77" providerId="LiveId" clId="{1A634700-36B3-4455-A058-5071D9319E52}" dt="2020-05-19T23:29:02.826" v="2632"/>
          <ac:spMkLst>
            <pc:docMk/>
            <pc:sldMk cId="3289935593" sldId="750"/>
            <ac:spMk id="10" creationId="{00000000-0000-0000-0000-000000000000}"/>
          </ac:spMkLst>
        </pc:spChg>
      </pc:sldChg>
      <pc:sldChg chg="modSp">
        <pc:chgData name="Hamlet Markarian" userId="4926d2b407f31d77" providerId="LiveId" clId="{1A634700-36B3-4455-A058-5071D9319E52}" dt="2020-05-19T23:29:02.826" v="2632"/>
        <pc:sldMkLst>
          <pc:docMk/>
          <pc:sldMk cId="69578575" sldId="752"/>
        </pc:sldMkLst>
        <pc:spChg chg="mod">
          <ac:chgData name="Hamlet Markarian" userId="4926d2b407f31d77" providerId="LiveId" clId="{1A634700-36B3-4455-A058-5071D9319E52}" dt="2020-05-19T23:29:02.826" v="2632"/>
          <ac:spMkLst>
            <pc:docMk/>
            <pc:sldMk cId="69578575" sldId="752"/>
            <ac:spMk id="9" creationId="{00000000-0000-0000-0000-000000000000}"/>
          </ac:spMkLst>
        </pc:spChg>
        <pc:spChg chg="mod">
          <ac:chgData name="Hamlet Markarian" userId="4926d2b407f31d77" providerId="LiveId" clId="{1A634700-36B3-4455-A058-5071D9319E52}" dt="2020-05-19T23:29:02.826" v="2632"/>
          <ac:spMkLst>
            <pc:docMk/>
            <pc:sldMk cId="69578575" sldId="752"/>
            <ac:spMk id="10" creationId="{00000000-0000-0000-0000-000000000000}"/>
          </ac:spMkLst>
        </pc:spChg>
      </pc:sldChg>
      <pc:sldChg chg="modSp">
        <pc:chgData name="Hamlet Markarian" userId="4926d2b407f31d77" providerId="LiveId" clId="{1A634700-36B3-4455-A058-5071D9319E52}" dt="2020-05-19T23:29:02.826" v="2632"/>
        <pc:sldMkLst>
          <pc:docMk/>
          <pc:sldMk cId="2293318662" sldId="754"/>
        </pc:sldMkLst>
        <pc:spChg chg="mod">
          <ac:chgData name="Hamlet Markarian" userId="4926d2b407f31d77" providerId="LiveId" clId="{1A634700-36B3-4455-A058-5071D9319E52}" dt="2020-05-19T23:29:02.826" v="2632"/>
          <ac:spMkLst>
            <pc:docMk/>
            <pc:sldMk cId="2293318662" sldId="754"/>
            <ac:spMk id="2" creationId="{00000000-0000-0000-0000-000000000000}"/>
          </ac:spMkLst>
        </pc:spChg>
        <pc:spChg chg="mod">
          <ac:chgData name="Hamlet Markarian" userId="4926d2b407f31d77" providerId="LiveId" clId="{1A634700-36B3-4455-A058-5071D9319E52}" dt="2020-05-19T23:29:02.826" v="2632"/>
          <ac:spMkLst>
            <pc:docMk/>
            <pc:sldMk cId="2293318662" sldId="754"/>
            <ac:spMk id="3" creationId="{00000000-0000-0000-0000-000000000000}"/>
          </ac:spMkLst>
        </pc:spChg>
      </pc:sldChg>
      <pc:sldChg chg="modSp">
        <pc:chgData name="Hamlet Markarian" userId="4926d2b407f31d77" providerId="LiveId" clId="{1A634700-36B3-4455-A058-5071D9319E52}" dt="2020-05-19T23:29:02.826" v="2632"/>
        <pc:sldMkLst>
          <pc:docMk/>
          <pc:sldMk cId="934499264" sldId="756"/>
        </pc:sldMkLst>
        <pc:spChg chg="mod">
          <ac:chgData name="Hamlet Markarian" userId="4926d2b407f31d77" providerId="LiveId" clId="{1A634700-36B3-4455-A058-5071D9319E52}" dt="2020-05-19T23:29:02.826" v="2632"/>
          <ac:spMkLst>
            <pc:docMk/>
            <pc:sldMk cId="934499264" sldId="756"/>
            <ac:spMk id="2" creationId="{00000000-0000-0000-0000-000000000000}"/>
          </ac:spMkLst>
        </pc:spChg>
        <pc:spChg chg="mod">
          <ac:chgData name="Hamlet Markarian" userId="4926d2b407f31d77" providerId="LiveId" clId="{1A634700-36B3-4455-A058-5071D9319E52}" dt="2020-05-19T23:29:02.826" v="2632"/>
          <ac:spMkLst>
            <pc:docMk/>
            <pc:sldMk cId="934499264" sldId="756"/>
            <ac:spMk id="3" creationId="{00000000-0000-0000-0000-000000000000}"/>
          </ac:spMkLst>
        </pc:spChg>
      </pc:sldChg>
      <pc:sldChg chg="modSp">
        <pc:chgData name="Hamlet Markarian" userId="4926d2b407f31d77" providerId="LiveId" clId="{1A634700-36B3-4455-A058-5071D9319E52}" dt="2020-05-19T23:29:02.826" v="2632"/>
        <pc:sldMkLst>
          <pc:docMk/>
          <pc:sldMk cId="768465818" sldId="760"/>
        </pc:sldMkLst>
        <pc:spChg chg="mod">
          <ac:chgData name="Hamlet Markarian" userId="4926d2b407f31d77" providerId="LiveId" clId="{1A634700-36B3-4455-A058-5071D9319E52}" dt="2020-05-19T23:29:02.826" v="2632"/>
          <ac:spMkLst>
            <pc:docMk/>
            <pc:sldMk cId="768465818" sldId="760"/>
            <ac:spMk id="2" creationId="{00000000-0000-0000-0000-000000000000}"/>
          </ac:spMkLst>
        </pc:spChg>
        <pc:spChg chg="mod">
          <ac:chgData name="Hamlet Markarian" userId="4926d2b407f31d77" providerId="LiveId" clId="{1A634700-36B3-4455-A058-5071D9319E52}" dt="2020-05-19T23:29:02.826" v="2632"/>
          <ac:spMkLst>
            <pc:docMk/>
            <pc:sldMk cId="768465818" sldId="760"/>
            <ac:spMk id="3" creationId="{00000000-0000-0000-0000-000000000000}"/>
          </ac:spMkLst>
        </pc:spChg>
      </pc:sldChg>
      <pc:sldChg chg="modSp">
        <pc:chgData name="Hamlet Markarian" userId="4926d2b407f31d77" providerId="LiveId" clId="{1A634700-36B3-4455-A058-5071D9319E52}" dt="2020-05-19T23:29:02.826" v="2632"/>
        <pc:sldMkLst>
          <pc:docMk/>
          <pc:sldMk cId="4120973328" sldId="762"/>
        </pc:sldMkLst>
        <pc:spChg chg="mod">
          <ac:chgData name="Hamlet Markarian" userId="4926d2b407f31d77" providerId="LiveId" clId="{1A634700-36B3-4455-A058-5071D9319E52}" dt="2020-05-19T23:29:02.826" v="2632"/>
          <ac:spMkLst>
            <pc:docMk/>
            <pc:sldMk cId="4120973328" sldId="762"/>
            <ac:spMk id="2" creationId="{00000000-0000-0000-0000-000000000000}"/>
          </ac:spMkLst>
        </pc:spChg>
        <pc:spChg chg="mod">
          <ac:chgData name="Hamlet Markarian" userId="4926d2b407f31d77" providerId="LiveId" clId="{1A634700-36B3-4455-A058-5071D9319E52}" dt="2020-05-19T23:29:02.826" v="2632"/>
          <ac:spMkLst>
            <pc:docMk/>
            <pc:sldMk cId="4120973328" sldId="762"/>
            <ac:spMk id="3" creationId="{00000000-0000-0000-0000-000000000000}"/>
          </ac:spMkLst>
        </pc:spChg>
      </pc:sldChg>
      <pc:sldChg chg="modSp">
        <pc:chgData name="Hamlet Markarian" userId="4926d2b407f31d77" providerId="LiveId" clId="{1A634700-36B3-4455-A058-5071D9319E52}" dt="2020-05-19T23:29:02.826" v="2632"/>
        <pc:sldMkLst>
          <pc:docMk/>
          <pc:sldMk cId="3811423023" sldId="764"/>
        </pc:sldMkLst>
        <pc:spChg chg="mod">
          <ac:chgData name="Hamlet Markarian" userId="4926d2b407f31d77" providerId="LiveId" clId="{1A634700-36B3-4455-A058-5071D9319E52}" dt="2020-05-19T23:29:02.826" v="2632"/>
          <ac:spMkLst>
            <pc:docMk/>
            <pc:sldMk cId="3811423023" sldId="764"/>
            <ac:spMk id="2" creationId="{00000000-0000-0000-0000-000000000000}"/>
          </ac:spMkLst>
        </pc:spChg>
        <pc:spChg chg="mod">
          <ac:chgData name="Hamlet Markarian" userId="4926d2b407f31d77" providerId="LiveId" clId="{1A634700-36B3-4455-A058-5071D9319E52}" dt="2020-05-19T23:29:02.826" v="2632"/>
          <ac:spMkLst>
            <pc:docMk/>
            <pc:sldMk cId="3811423023" sldId="764"/>
            <ac:spMk id="3" creationId="{00000000-0000-0000-0000-000000000000}"/>
          </ac:spMkLst>
        </pc:spChg>
      </pc:sldChg>
      <pc:sldChg chg="modSp">
        <pc:chgData name="Hamlet Markarian" userId="4926d2b407f31d77" providerId="LiveId" clId="{1A634700-36B3-4455-A058-5071D9319E52}" dt="2020-05-19T23:29:02.826" v="2632"/>
        <pc:sldMkLst>
          <pc:docMk/>
          <pc:sldMk cId="3207257844" sldId="766"/>
        </pc:sldMkLst>
        <pc:spChg chg="mod">
          <ac:chgData name="Hamlet Markarian" userId="4926d2b407f31d77" providerId="LiveId" clId="{1A634700-36B3-4455-A058-5071D9319E52}" dt="2020-05-19T23:29:02.826" v="2632"/>
          <ac:spMkLst>
            <pc:docMk/>
            <pc:sldMk cId="3207257844" sldId="766"/>
            <ac:spMk id="2" creationId="{00000000-0000-0000-0000-000000000000}"/>
          </ac:spMkLst>
        </pc:spChg>
      </pc:sldChg>
      <pc:sldChg chg="modSp">
        <pc:chgData name="Hamlet Markarian" userId="4926d2b407f31d77" providerId="LiveId" clId="{1A634700-36B3-4455-A058-5071D9319E52}" dt="2020-05-19T23:29:02.826" v="2632"/>
        <pc:sldMkLst>
          <pc:docMk/>
          <pc:sldMk cId="2717176603" sldId="768"/>
        </pc:sldMkLst>
        <pc:spChg chg="mod">
          <ac:chgData name="Hamlet Markarian" userId="4926d2b407f31d77" providerId="LiveId" clId="{1A634700-36B3-4455-A058-5071D9319E52}" dt="2020-05-19T23:29:02.826" v="2632"/>
          <ac:spMkLst>
            <pc:docMk/>
            <pc:sldMk cId="2717176603" sldId="768"/>
            <ac:spMk id="2" creationId="{00000000-0000-0000-0000-000000000000}"/>
          </ac:spMkLst>
        </pc:spChg>
        <pc:spChg chg="mod">
          <ac:chgData name="Hamlet Markarian" userId="4926d2b407f31d77" providerId="LiveId" clId="{1A634700-36B3-4455-A058-5071D9319E52}" dt="2020-05-19T23:29:02.826" v="2632"/>
          <ac:spMkLst>
            <pc:docMk/>
            <pc:sldMk cId="2717176603" sldId="768"/>
            <ac:spMk id="3" creationId="{00000000-0000-0000-0000-000000000000}"/>
          </ac:spMkLst>
        </pc:spChg>
      </pc:sldChg>
      <pc:sldChg chg="modSp">
        <pc:chgData name="Hamlet Markarian" userId="4926d2b407f31d77" providerId="LiveId" clId="{1A634700-36B3-4455-A058-5071D9319E52}" dt="2020-05-19T23:29:02.826" v="2632"/>
        <pc:sldMkLst>
          <pc:docMk/>
          <pc:sldMk cId="470694051" sldId="770"/>
        </pc:sldMkLst>
        <pc:spChg chg="mod">
          <ac:chgData name="Hamlet Markarian" userId="4926d2b407f31d77" providerId="LiveId" clId="{1A634700-36B3-4455-A058-5071D9319E52}" dt="2020-05-19T23:29:02.826" v="2632"/>
          <ac:spMkLst>
            <pc:docMk/>
            <pc:sldMk cId="470694051" sldId="770"/>
            <ac:spMk id="2" creationId="{00000000-0000-0000-0000-000000000000}"/>
          </ac:spMkLst>
        </pc:spChg>
        <pc:spChg chg="mod">
          <ac:chgData name="Hamlet Markarian" userId="4926d2b407f31d77" providerId="LiveId" clId="{1A634700-36B3-4455-A058-5071D9319E52}" dt="2020-05-19T23:29:02.826" v="2632"/>
          <ac:spMkLst>
            <pc:docMk/>
            <pc:sldMk cId="470694051" sldId="770"/>
            <ac:spMk id="3" creationId="{00000000-0000-0000-0000-000000000000}"/>
          </ac:spMkLst>
        </pc:spChg>
      </pc:sldChg>
      <pc:sldChg chg="modSp">
        <pc:chgData name="Hamlet Markarian" userId="4926d2b407f31d77" providerId="LiveId" clId="{1A634700-36B3-4455-A058-5071D9319E52}" dt="2020-05-19T23:29:02.826" v="2632"/>
        <pc:sldMkLst>
          <pc:docMk/>
          <pc:sldMk cId="3837600117" sldId="784"/>
        </pc:sldMkLst>
        <pc:spChg chg="mod">
          <ac:chgData name="Hamlet Markarian" userId="4926d2b407f31d77" providerId="LiveId" clId="{1A634700-36B3-4455-A058-5071D9319E52}" dt="2020-05-19T23:29:02.826" v="2632"/>
          <ac:spMkLst>
            <pc:docMk/>
            <pc:sldMk cId="3837600117" sldId="784"/>
            <ac:spMk id="2" creationId="{00000000-0000-0000-0000-000000000000}"/>
          </ac:spMkLst>
        </pc:spChg>
        <pc:spChg chg="mod">
          <ac:chgData name="Hamlet Markarian" userId="4926d2b407f31d77" providerId="LiveId" clId="{1A634700-36B3-4455-A058-5071D9319E52}" dt="2020-05-19T23:29:02.826" v="2632"/>
          <ac:spMkLst>
            <pc:docMk/>
            <pc:sldMk cId="3837600117" sldId="784"/>
            <ac:spMk id="4" creationId="{00000000-0000-0000-0000-000000000000}"/>
          </ac:spMkLst>
        </pc:spChg>
      </pc:sldChg>
      <pc:sldChg chg="modSp">
        <pc:chgData name="Hamlet Markarian" userId="4926d2b407f31d77" providerId="LiveId" clId="{1A634700-36B3-4455-A058-5071D9319E52}" dt="2020-05-19T23:29:02.826" v="2632"/>
        <pc:sldMkLst>
          <pc:docMk/>
          <pc:sldMk cId="2762693821" sldId="786"/>
        </pc:sldMkLst>
        <pc:spChg chg="mod">
          <ac:chgData name="Hamlet Markarian" userId="4926d2b407f31d77" providerId="LiveId" clId="{1A634700-36B3-4455-A058-5071D9319E52}" dt="2020-05-19T23:29:02.826" v="2632"/>
          <ac:spMkLst>
            <pc:docMk/>
            <pc:sldMk cId="2762693821" sldId="786"/>
            <ac:spMk id="7" creationId="{00000000-0000-0000-0000-000000000000}"/>
          </ac:spMkLst>
        </pc:spChg>
      </pc:sldChg>
      <pc:sldChg chg="modSp">
        <pc:chgData name="Hamlet Markarian" userId="4926d2b407f31d77" providerId="LiveId" clId="{1A634700-36B3-4455-A058-5071D9319E52}" dt="2020-05-19T23:29:02.826" v="2632"/>
        <pc:sldMkLst>
          <pc:docMk/>
          <pc:sldMk cId="2306680663" sldId="805"/>
        </pc:sldMkLst>
        <pc:spChg chg="mod">
          <ac:chgData name="Hamlet Markarian" userId="4926d2b407f31d77" providerId="LiveId" clId="{1A634700-36B3-4455-A058-5071D9319E52}" dt="2020-05-19T23:29:02.826" v="2632"/>
          <ac:spMkLst>
            <pc:docMk/>
            <pc:sldMk cId="2306680663" sldId="805"/>
            <ac:spMk id="2" creationId="{00000000-0000-0000-0000-000000000000}"/>
          </ac:spMkLst>
        </pc:spChg>
      </pc:sldChg>
      <pc:sldChg chg="modSp">
        <pc:chgData name="Hamlet Markarian" userId="4926d2b407f31d77" providerId="LiveId" clId="{1A634700-36B3-4455-A058-5071D9319E52}" dt="2020-05-19T23:29:02.826" v="2632"/>
        <pc:sldMkLst>
          <pc:docMk/>
          <pc:sldMk cId="3874913754" sldId="806"/>
        </pc:sldMkLst>
        <pc:spChg chg="mod">
          <ac:chgData name="Hamlet Markarian" userId="4926d2b407f31d77" providerId="LiveId" clId="{1A634700-36B3-4455-A058-5071D9319E52}" dt="2020-05-19T23:29:02.826" v="2632"/>
          <ac:spMkLst>
            <pc:docMk/>
            <pc:sldMk cId="3874913754" sldId="806"/>
            <ac:spMk id="2" creationId="{00000000-0000-0000-0000-000000000000}"/>
          </ac:spMkLst>
        </pc:spChg>
      </pc:sldChg>
      <pc:sldChg chg="modSp">
        <pc:chgData name="Hamlet Markarian" userId="4926d2b407f31d77" providerId="LiveId" clId="{1A634700-36B3-4455-A058-5071D9319E52}" dt="2020-05-19T23:29:02.826" v="2632"/>
        <pc:sldMkLst>
          <pc:docMk/>
          <pc:sldMk cId="2356690522" sldId="807"/>
        </pc:sldMkLst>
        <pc:spChg chg="mod">
          <ac:chgData name="Hamlet Markarian" userId="4926d2b407f31d77" providerId="LiveId" clId="{1A634700-36B3-4455-A058-5071D9319E52}" dt="2020-05-19T23:29:02.826" v="2632"/>
          <ac:spMkLst>
            <pc:docMk/>
            <pc:sldMk cId="2356690522" sldId="807"/>
            <ac:spMk id="2" creationId="{00000000-0000-0000-0000-000000000000}"/>
          </ac:spMkLst>
        </pc:spChg>
      </pc:sldChg>
      <pc:sldChg chg="modSp">
        <pc:chgData name="Hamlet Markarian" userId="4926d2b407f31d77" providerId="LiveId" clId="{1A634700-36B3-4455-A058-5071D9319E52}" dt="2020-05-19T23:29:02.826" v="2632"/>
        <pc:sldMkLst>
          <pc:docMk/>
          <pc:sldMk cId="4256727474" sldId="808"/>
        </pc:sldMkLst>
        <pc:spChg chg="mod">
          <ac:chgData name="Hamlet Markarian" userId="4926d2b407f31d77" providerId="LiveId" clId="{1A634700-36B3-4455-A058-5071D9319E52}" dt="2020-05-19T23:29:02.826" v="2632"/>
          <ac:spMkLst>
            <pc:docMk/>
            <pc:sldMk cId="4256727474" sldId="808"/>
            <ac:spMk id="2" creationId="{00000000-0000-0000-0000-000000000000}"/>
          </ac:spMkLst>
        </pc:spChg>
      </pc:sldChg>
      <pc:sldChg chg="modSp">
        <pc:chgData name="Hamlet Markarian" userId="4926d2b407f31d77" providerId="LiveId" clId="{1A634700-36B3-4455-A058-5071D9319E52}" dt="2020-05-19T23:29:02.826" v="2632"/>
        <pc:sldMkLst>
          <pc:docMk/>
          <pc:sldMk cId="2646791464" sldId="809"/>
        </pc:sldMkLst>
        <pc:spChg chg="mod">
          <ac:chgData name="Hamlet Markarian" userId="4926d2b407f31d77" providerId="LiveId" clId="{1A634700-36B3-4455-A058-5071D9319E52}" dt="2020-05-19T23:29:02.826" v="2632"/>
          <ac:spMkLst>
            <pc:docMk/>
            <pc:sldMk cId="2646791464" sldId="809"/>
            <ac:spMk id="2" creationId="{00000000-0000-0000-0000-000000000000}"/>
          </ac:spMkLst>
        </pc:spChg>
      </pc:sldChg>
      <pc:sldChg chg="modSp">
        <pc:chgData name="Hamlet Markarian" userId="4926d2b407f31d77" providerId="LiveId" clId="{1A634700-36B3-4455-A058-5071D9319E52}" dt="2020-05-19T23:29:02.826" v="2632"/>
        <pc:sldMkLst>
          <pc:docMk/>
          <pc:sldMk cId="3611745421" sldId="815"/>
        </pc:sldMkLst>
        <pc:spChg chg="mod">
          <ac:chgData name="Hamlet Markarian" userId="4926d2b407f31d77" providerId="LiveId" clId="{1A634700-36B3-4455-A058-5071D9319E52}" dt="2020-05-19T23:29:02.826" v="2632"/>
          <ac:spMkLst>
            <pc:docMk/>
            <pc:sldMk cId="3611745421" sldId="815"/>
            <ac:spMk id="12" creationId="{00000000-0000-0000-0000-000000000000}"/>
          </ac:spMkLst>
        </pc:spChg>
      </pc:sldChg>
      <pc:sldChg chg="modSp">
        <pc:chgData name="Hamlet Markarian" userId="4926d2b407f31d77" providerId="LiveId" clId="{1A634700-36B3-4455-A058-5071D9319E52}" dt="2020-05-19T23:29:02.826" v="2632"/>
        <pc:sldMkLst>
          <pc:docMk/>
          <pc:sldMk cId="351926900" sldId="816"/>
        </pc:sldMkLst>
        <pc:spChg chg="mod">
          <ac:chgData name="Hamlet Markarian" userId="4926d2b407f31d77" providerId="LiveId" clId="{1A634700-36B3-4455-A058-5071D9319E52}" dt="2020-05-19T23:29:02.826" v="2632"/>
          <ac:spMkLst>
            <pc:docMk/>
            <pc:sldMk cId="351926900" sldId="816"/>
            <ac:spMk id="33" creationId="{00000000-0000-0000-0000-000000000000}"/>
          </ac:spMkLst>
        </pc:spChg>
      </pc:sldChg>
      <pc:sldChg chg="modSp">
        <pc:chgData name="Hamlet Markarian" userId="4926d2b407f31d77" providerId="LiveId" clId="{1A634700-36B3-4455-A058-5071D9319E52}" dt="2020-05-19T23:29:02.826" v="2632"/>
        <pc:sldMkLst>
          <pc:docMk/>
          <pc:sldMk cId="1242337946" sldId="817"/>
        </pc:sldMkLst>
        <pc:spChg chg="mod">
          <ac:chgData name="Hamlet Markarian" userId="4926d2b407f31d77" providerId="LiveId" clId="{1A634700-36B3-4455-A058-5071D9319E52}" dt="2020-05-19T23:29:02.826" v="2632"/>
          <ac:spMkLst>
            <pc:docMk/>
            <pc:sldMk cId="1242337946" sldId="817"/>
            <ac:spMk id="16" creationId="{00000000-0000-0000-0000-000000000000}"/>
          </ac:spMkLst>
        </pc:spChg>
      </pc:sldChg>
      <pc:sldChg chg="modSp">
        <pc:chgData name="Hamlet Markarian" userId="4926d2b407f31d77" providerId="LiveId" clId="{1A634700-36B3-4455-A058-5071D9319E52}" dt="2020-05-19T23:29:02.826" v="2632"/>
        <pc:sldMkLst>
          <pc:docMk/>
          <pc:sldMk cId="292913322" sldId="818"/>
        </pc:sldMkLst>
        <pc:spChg chg="mod">
          <ac:chgData name="Hamlet Markarian" userId="4926d2b407f31d77" providerId="LiveId" clId="{1A634700-36B3-4455-A058-5071D9319E52}" dt="2020-05-19T23:29:02.826" v="2632"/>
          <ac:spMkLst>
            <pc:docMk/>
            <pc:sldMk cId="292913322" sldId="818"/>
            <ac:spMk id="25" creationId="{00000000-0000-0000-0000-000000000000}"/>
          </ac:spMkLst>
        </pc:spChg>
      </pc:sldChg>
      <pc:sldChg chg="modSp">
        <pc:chgData name="Hamlet Markarian" userId="4926d2b407f31d77" providerId="LiveId" clId="{1A634700-36B3-4455-A058-5071D9319E52}" dt="2020-05-19T23:29:02.826" v="2632"/>
        <pc:sldMkLst>
          <pc:docMk/>
          <pc:sldMk cId="3183616967" sldId="819"/>
        </pc:sldMkLst>
        <pc:spChg chg="mod">
          <ac:chgData name="Hamlet Markarian" userId="4926d2b407f31d77" providerId="LiveId" clId="{1A634700-36B3-4455-A058-5071D9319E52}" dt="2020-05-19T23:29:02.826" v="2632"/>
          <ac:spMkLst>
            <pc:docMk/>
            <pc:sldMk cId="3183616967" sldId="819"/>
            <ac:spMk id="2" creationId="{00000000-0000-0000-0000-000000000000}"/>
          </ac:spMkLst>
        </pc:spChg>
        <pc:spChg chg="mod">
          <ac:chgData name="Hamlet Markarian" userId="4926d2b407f31d77" providerId="LiveId" clId="{1A634700-36B3-4455-A058-5071D9319E52}" dt="2020-05-19T23:29:02.826" v="2632"/>
          <ac:spMkLst>
            <pc:docMk/>
            <pc:sldMk cId="3183616967" sldId="819"/>
            <ac:spMk id="174" creationId="{00000000-0000-0000-0000-000000000000}"/>
          </ac:spMkLst>
        </pc:spChg>
      </pc:sldChg>
      <pc:sldChg chg="modSp">
        <pc:chgData name="Hamlet Markarian" userId="4926d2b407f31d77" providerId="LiveId" clId="{1A634700-36B3-4455-A058-5071D9319E52}" dt="2020-05-19T23:29:02.826" v="2632"/>
        <pc:sldMkLst>
          <pc:docMk/>
          <pc:sldMk cId="25603348" sldId="820"/>
        </pc:sldMkLst>
        <pc:spChg chg="mod">
          <ac:chgData name="Hamlet Markarian" userId="4926d2b407f31d77" providerId="LiveId" clId="{1A634700-36B3-4455-A058-5071D9319E52}" dt="2020-05-19T23:29:02.826" v="2632"/>
          <ac:spMkLst>
            <pc:docMk/>
            <pc:sldMk cId="25603348" sldId="820"/>
            <ac:spMk id="2" creationId="{00000000-0000-0000-0000-000000000000}"/>
          </ac:spMkLst>
        </pc:spChg>
        <pc:spChg chg="mod">
          <ac:chgData name="Hamlet Markarian" userId="4926d2b407f31d77" providerId="LiveId" clId="{1A634700-36B3-4455-A058-5071D9319E52}" dt="2020-05-19T23:29:02.826" v="2632"/>
          <ac:spMkLst>
            <pc:docMk/>
            <pc:sldMk cId="25603348" sldId="820"/>
            <ac:spMk id="3" creationId="{00000000-0000-0000-0000-000000000000}"/>
          </ac:spMkLst>
        </pc:spChg>
      </pc:sldChg>
      <pc:sldChg chg="modSp">
        <pc:chgData name="Hamlet Markarian" userId="4926d2b407f31d77" providerId="LiveId" clId="{1A634700-36B3-4455-A058-5071D9319E52}" dt="2020-05-19T23:29:02.826" v="2632"/>
        <pc:sldMkLst>
          <pc:docMk/>
          <pc:sldMk cId="3302294877" sldId="822"/>
        </pc:sldMkLst>
        <pc:spChg chg="mod">
          <ac:chgData name="Hamlet Markarian" userId="4926d2b407f31d77" providerId="LiveId" clId="{1A634700-36B3-4455-A058-5071D9319E52}" dt="2020-05-19T23:29:02.826" v="2632"/>
          <ac:spMkLst>
            <pc:docMk/>
            <pc:sldMk cId="3302294877" sldId="822"/>
            <ac:spMk id="2" creationId="{00000000-0000-0000-0000-000000000000}"/>
          </ac:spMkLst>
        </pc:spChg>
        <pc:spChg chg="mod">
          <ac:chgData name="Hamlet Markarian" userId="4926d2b407f31d77" providerId="LiveId" clId="{1A634700-36B3-4455-A058-5071D9319E52}" dt="2020-05-19T23:29:02.826" v="2632"/>
          <ac:spMkLst>
            <pc:docMk/>
            <pc:sldMk cId="3302294877" sldId="822"/>
            <ac:spMk id="3" creationId="{00000000-0000-0000-0000-000000000000}"/>
          </ac:spMkLst>
        </pc:spChg>
      </pc:sldChg>
      <pc:sldChg chg="modSp">
        <pc:chgData name="Hamlet Markarian" userId="4926d2b407f31d77" providerId="LiveId" clId="{1A634700-36B3-4455-A058-5071D9319E52}" dt="2020-05-19T23:29:02.826" v="2632"/>
        <pc:sldMkLst>
          <pc:docMk/>
          <pc:sldMk cId="3017997886" sldId="823"/>
        </pc:sldMkLst>
        <pc:spChg chg="mod">
          <ac:chgData name="Hamlet Markarian" userId="4926d2b407f31d77" providerId="LiveId" clId="{1A634700-36B3-4455-A058-5071D9319E52}" dt="2020-05-19T23:29:02.826" v="2632"/>
          <ac:spMkLst>
            <pc:docMk/>
            <pc:sldMk cId="3017997886" sldId="823"/>
            <ac:spMk id="2" creationId="{00000000-0000-0000-0000-000000000000}"/>
          </ac:spMkLst>
        </pc:spChg>
        <pc:spChg chg="mod">
          <ac:chgData name="Hamlet Markarian" userId="4926d2b407f31d77" providerId="LiveId" clId="{1A634700-36B3-4455-A058-5071D9319E52}" dt="2020-05-19T23:29:02.826" v="2632"/>
          <ac:spMkLst>
            <pc:docMk/>
            <pc:sldMk cId="3017997886" sldId="823"/>
            <ac:spMk id="3" creationId="{00000000-0000-0000-0000-000000000000}"/>
          </ac:spMkLst>
        </pc:spChg>
      </pc:sldChg>
      <pc:sldChg chg="modSp">
        <pc:chgData name="Hamlet Markarian" userId="4926d2b407f31d77" providerId="LiveId" clId="{1A634700-36B3-4455-A058-5071D9319E52}" dt="2020-05-19T23:29:02.826" v="2632"/>
        <pc:sldMkLst>
          <pc:docMk/>
          <pc:sldMk cId="2227687328" sldId="824"/>
        </pc:sldMkLst>
        <pc:spChg chg="mod">
          <ac:chgData name="Hamlet Markarian" userId="4926d2b407f31d77" providerId="LiveId" clId="{1A634700-36B3-4455-A058-5071D9319E52}" dt="2020-05-19T23:29:02.826" v="2632"/>
          <ac:spMkLst>
            <pc:docMk/>
            <pc:sldMk cId="2227687328" sldId="824"/>
            <ac:spMk id="13" creationId="{00000000-0000-0000-0000-000000000000}"/>
          </ac:spMkLst>
        </pc:spChg>
      </pc:sldChg>
      <pc:sldChg chg="modSp">
        <pc:chgData name="Hamlet Markarian" userId="4926d2b407f31d77" providerId="LiveId" clId="{1A634700-36B3-4455-A058-5071D9319E52}" dt="2020-05-19T23:29:02.826" v="2632"/>
        <pc:sldMkLst>
          <pc:docMk/>
          <pc:sldMk cId="1001917390" sldId="825"/>
        </pc:sldMkLst>
        <pc:spChg chg="mod">
          <ac:chgData name="Hamlet Markarian" userId="4926d2b407f31d77" providerId="LiveId" clId="{1A634700-36B3-4455-A058-5071D9319E52}" dt="2020-05-19T23:29:02.826" v="2632"/>
          <ac:spMkLst>
            <pc:docMk/>
            <pc:sldMk cId="1001917390" sldId="825"/>
            <ac:spMk id="2" creationId="{00000000-0000-0000-0000-000000000000}"/>
          </ac:spMkLst>
        </pc:spChg>
        <pc:spChg chg="mod">
          <ac:chgData name="Hamlet Markarian" userId="4926d2b407f31d77" providerId="LiveId" clId="{1A634700-36B3-4455-A058-5071D9319E52}" dt="2020-05-19T23:29:02.826" v="2632"/>
          <ac:spMkLst>
            <pc:docMk/>
            <pc:sldMk cId="1001917390" sldId="825"/>
            <ac:spMk id="3" creationId="{00000000-0000-0000-0000-000000000000}"/>
          </ac:spMkLst>
        </pc:spChg>
      </pc:sldChg>
      <pc:sldChg chg="modSp">
        <pc:chgData name="Hamlet Markarian" userId="4926d2b407f31d77" providerId="LiveId" clId="{1A634700-36B3-4455-A058-5071D9319E52}" dt="2020-05-19T23:29:02.826" v="2632"/>
        <pc:sldMkLst>
          <pc:docMk/>
          <pc:sldMk cId="3320994926" sldId="826"/>
        </pc:sldMkLst>
        <pc:spChg chg="mod">
          <ac:chgData name="Hamlet Markarian" userId="4926d2b407f31d77" providerId="LiveId" clId="{1A634700-36B3-4455-A058-5071D9319E52}" dt="2020-05-19T23:29:02.826" v="2632"/>
          <ac:spMkLst>
            <pc:docMk/>
            <pc:sldMk cId="3320994926" sldId="826"/>
            <ac:spMk id="2" creationId="{00000000-0000-0000-0000-000000000000}"/>
          </ac:spMkLst>
        </pc:spChg>
        <pc:spChg chg="mod">
          <ac:chgData name="Hamlet Markarian" userId="4926d2b407f31d77" providerId="LiveId" clId="{1A634700-36B3-4455-A058-5071D9319E52}" dt="2020-05-19T23:29:02.826" v="2632"/>
          <ac:spMkLst>
            <pc:docMk/>
            <pc:sldMk cId="3320994926" sldId="826"/>
            <ac:spMk id="3" creationId="{00000000-0000-0000-0000-000000000000}"/>
          </ac:spMkLst>
        </pc:spChg>
      </pc:sldChg>
      <pc:sldChg chg="modSp">
        <pc:chgData name="Hamlet Markarian" userId="4926d2b407f31d77" providerId="LiveId" clId="{1A634700-36B3-4455-A058-5071D9319E52}" dt="2020-05-19T23:29:02.826" v="2632"/>
        <pc:sldMkLst>
          <pc:docMk/>
          <pc:sldMk cId="2053381982" sldId="827"/>
        </pc:sldMkLst>
        <pc:spChg chg="mod">
          <ac:chgData name="Hamlet Markarian" userId="4926d2b407f31d77" providerId="LiveId" clId="{1A634700-36B3-4455-A058-5071D9319E52}" dt="2020-05-19T23:29:02.826" v="2632"/>
          <ac:spMkLst>
            <pc:docMk/>
            <pc:sldMk cId="2053381982" sldId="827"/>
            <ac:spMk id="2" creationId="{00000000-0000-0000-0000-000000000000}"/>
          </ac:spMkLst>
        </pc:spChg>
        <pc:spChg chg="mod">
          <ac:chgData name="Hamlet Markarian" userId="4926d2b407f31d77" providerId="LiveId" clId="{1A634700-36B3-4455-A058-5071D9319E52}" dt="2020-05-19T23:29:02.826" v="2632"/>
          <ac:spMkLst>
            <pc:docMk/>
            <pc:sldMk cId="2053381982" sldId="827"/>
            <ac:spMk id="3" creationId="{00000000-0000-0000-0000-000000000000}"/>
          </ac:spMkLst>
        </pc:spChg>
      </pc:sldChg>
      <pc:sldChg chg="modSp">
        <pc:chgData name="Hamlet Markarian" userId="4926d2b407f31d77" providerId="LiveId" clId="{1A634700-36B3-4455-A058-5071D9319E52}" dt="2020-05-19T23:29:02.826" v="2632"/>
        <pc:sldMkLst>
          <pc:docMk/>
          <pc:sldMk cId="1837036676" sldId="828"/>
        </pc:sldMkLst>
        <pc:spChg chg="mod">
          <ac:chgData name="Hamlet Markarian" userId="4926d2b407f31d77" providerId="LiveId" clId="{1A634700-36B3-4455-A058-5071D9319E52}" dt="2020-05-19T23:29:02.826" v="2632"/>
          <ac:spMkLst>
            <pc:docMk/>
            <pc:sldMk cId="1837036676" sldId="828"/>
            <ac:spMk id="12" creationId="{00000000-0000-0000-0000-000000000000}"/>
          </ac:spMkLst>
        </pc:spChg>
      </pc:sldChg>
      <pc:sldChg chg="modSp">
        <pc:chgData name="Hamlet Markarian" userId="4926d2b407f31d77" providerId="LiveId" clId="{1A634700-36B3-4455-A058-5071D9319E52}" dt="2020-05-19T23:29:02.826" v="2632"/>
        <pc:sldMkLst>
          <pc:docMk/>
          <pc:sldMk cId="2823617030" sldId="829"/>
        </pc:sldMkLst>
        <pc:spChg chg="mod">
          <ac:chgData name="Hamlet Markarian" userId="4926d2b407f31d77" providerId="LiveId" clId="{1A634700-36B3-4455-A058-5071D9319E52}" dt="2020-05-19T23:29:02.826" v="2632"/>
          <ac:spMkLst>
            <pc:docMk/>
            <pc:sldMk cId="2823617030" sldId="829"/>
            <ac:spMk id="7" creationId="{00000000-0000-0000-0000-000000000000}"/>
          </ac:spMkLst>
        </pc:spChg>
      </pc:sldChg>
      <pc:sldChg chg="modSp">
        <pc:chgData name="Hamlet Markarian" userId="4926d2b407f31d77" providerId="LiveId" clId="{1A634700-36B3-4455-A058-5071D9319E52}" dt="2020-05-19T23:29:02.826" v="2632"/>
        <pc:sldMkLst>
          <pc:docMk/>
          <pc:sldMk cId="998645872" sldId="831"/>
        </pc:sldMkLst>
        <pc:spChg chg="mod">
          <ac:chgData name="Hamlet Markarian" userId="4926d2b407f31d77" providerId="LiveId" clId="{1A634700-36B3-4455-A058-5071D9319E52}" dt="2020-05-19T23:29:02.826" v="2632"/>
          <ac:spMkLst>
            <pc:docMk/>
            <pc:sldMk cId="998645872" sldId="831"/>
            <ac:spMk id="2" creationId="{00000000-0000-0000-0000-000000000000}"/>
          </ac:spMkLst>
        </pc:spChg>
      </pc:sldChg>
      <pc:sldChg chg="modSp">
        <pc:chgData name="Hamlet Markarian" userId="4926d2b407f31d77" providerId="LiveId" clId="{1A634700-36B3-4455-A058-5071D9319E52}" dt="2020-05-19T23:29:02.826" v="2632"/>
        <pc:sldMkLst>
          <pc:docMk/>
          <pc:sldMk cId="2559207080" sldId="835"/>
        </pc:sldMkLst>
        <pc:spChg chg="mod">
          <ac:chgData name="Hamlet Markarian" userId="4926d2b407f31d77" providerId="LiveId" clId="{1A634700-36B3-4455-A058-5071D9319E52}" dt="2020-05-19T23:29:02.826" v="2632"/>
          <ac:spMkLst>
            <pc:docMk/>
            <pc:sldMk cId="2559207080" sldId="835"/>
            <ac:spMk id="2" creationId="{00000000-0000-0000-0000-000000000000}"/>
          </ac:spMkLst>
        </pc:spChg>
      </pc:sldChg>
      <pc:sldChg chg="modSp">
        <pc:chgData name="Hamlet Markarian" userId="4926d2b407f31d77" providerId="LiveId" clId="{1A634700-36B3-4455-A058-5071D9319E52}" dt="2020-05-19T23:29:02.826" v="2632"/>
        <pc:sldMkLst>
          <pc:docMk/>
          <pc:sldMk cId="4102114901" sldId="836"/>
        </pc:sldMkLst>
        <pc:spChg chg="mod">
          <ac:chgData name="Hamlet Markarian" userId="4926d2b407f31d77" providerId="LiveId" clId="{1A634700-36B3-4455-A058-5071D9319E52}" dt="2020-05-19T23:29:02.826" v="2632"/>
          <ac:spMkLst>
            <pc:docMk/>
            <pc:sldMk cId="4102114901" sldId="836"/>
            <ac:spMk id="38" creationId="{00000000-0000-0000-0000-000000000000}"/>
          </ac:spMkLst>
        </pc:spChg>
        <pc:spChg chg="mod">
          <ac:chgData name="Hamlet Markarian" userId="4926d2b407f31d77" providerId="LiveId" clId="{1A634700-36B3-4455-A058-5071D9319E52}" dt="2020-05-19T23:29:02.826" v="2632"/>
          <ac:spMkLst>
            <pc:docMk/>
            <pc:sldMk cId="4102114901" sldId="836"/>
            <ac:spMk id="39" creationId="{00000000-0000-0000-0000-000000000000}"/>
          </ac:spMkLst>
        </pc:spChg>
      </pc:sldChg>
      <pc:sldChg chg="modSp">
        <pc:chgData name="Hamlet Markarian" userId="4926d2b407f31d77" providerId="LiveId" clId="{1A634700-36B3-4455-A058-5071D9319E52}" dt="2020-05-19T23:29:02.826" v="2632"/>
        <pc:sldMkLst>
          <pc:docMk/>
          <pc:sldMk cId="2205637750" sldId="837"/>
        </pc:sldMkLst>
        <pc:spChg chg="mod">
          <ac:chgData name="Hamlet Markarian" userId="4926d2b407f31d77" providerId="LiveId" clId="{1A634700-36B3-4455-A058-5071D9319E52}" dt="2020-05-19T23:29:02.826" v="2632"/>
          <ac:spMkLst>
            <pc:docMk/>
            <pc:sldMk cId="2205637750" sldId="837"/>
            <ac:spMk id="2" creationId="{00000000-0000-0000-0000-000000000000}"/>
          </ac:spMkLst>
        </pc:spChg>
        <pc:spChg chg="mod">
          <ac:chgData name="Hamlet Markarian" userId="4926d2b407f31d77" providerId="LiveId" clId="{1A634700-36B3-4455-A058-5071D9319E52}" dt="2020-05-19T23:29:02.826" v="2632"/>
          <ac:spMkLst>
            <pc:docMk/>
            <pc:sldMk cId="2205637750" sldId="837"/>
            <ac:spMk id="3" creationId="{00000000-0000-0000-0000-000000000000}"/>
          </ac:spMkLst>
        </pc:spChg>
      </pc:sldChg>
      <pc:sldChg chg="modSp">
        <pc:chgData name="Hamlet Markarian" userId="4926d2b407f31d77" providerId="LiveId" clId="{1A634700-36B3-4455-A058-5071D9319E52}" dt="2020-05-19T23:29:02.826" v="2632"/>
        <pc:sldMkLst>
          <pc:docMk/>
          <pc:sldMk cId="4092026967" sldId="838"/>
        </pc:sldMkLst>
        <pc:spChg chg="mod">
          <ac:chgData name="Hamlet Markarian" userId="4926d2b407f31d77" providerId="LiveId" clId="{1A634700-36B3-4455-A058-5071D9319E52}" dt="2020-05-19T23:29:02.826" v="2632"/>
          <ac:spMkLst>
            <pc:docMk/>
            <pc:sldMk cId="4092026967" sldId="838"/>
            <ac:spMk id="2" creationId="{00000000-0000-0000-0000-000000000000}"/>
          </ac:spMkLst>
        </pc:spChg>
        <pc:spChg chg="mod">
          <ac:chgData name="Hamlet Markarian" userId="4926d2b407f31d77" providerId="LiveId" clId="{1A634700-36B3-4455-A058-5071D9319E52}" dt="2020-05-19T23:29:02.826" v="2632"/>
          <ac:spMkLst>
            <pc:docMk/>
            <pc:sldMk cId="4092026967" sldId="838"/>
            <ac:spMk id="3" creationId="{00000000-0000-0000-0000-000000000000}"/>
          </ac:spMkLst>
        </pc:spChg>
      </pc:sldChg>
      <pc:sldChg chg="modSp">
        <pc:chgData name="Hamlet Markarian" userId="4926d2b407f31d77" providerId="LiveId" clId="{1A634700-36B3-4455-A058-5071D9319E52}" dt="2020-05-19T23:29:02.826" v="2632"/>
        <pc:sldMkLst>
          <pc:docMk/>
          <pc:sldMk cId="3192346438" sldId="839"/>
        </pc:sldMkLst>
        <pc:spChg chg="mod">
          <ac:chgData name="Hamlet Markarian" userId="4926d2b407f31d77" providerId="LiveId" clId="{1A634700-36B3-4455-A058-5071D9319E52}" dt="2020-05-19T23:29:02.826" v="2632"/>
          <ac:spMkLst>
            <pc:docMk/>
            <pc:sldMk cId="3192346438" sldId="839"/>
            <ac:spMk id="2" creationId="{00000000-0000-0000-0000-000000000000}"/>
          </ac:spMkLst>
        </pc:spChg>
      </pc:sldChg>
      <pc:sldChg chg="modSp">
        <pc:chgData name="Hamlet Markarian" userId="4926d2b407f31d77" providerId="LiveId" clId="{1A634700-36B3-4455-A058-5071D9319E52}" dt="2020-05-19T23:29:02.826" v="2632"/>
        <pc:sldMkLst>
          <pc:docMk/>
          <pc:sldMk cId="4112769495" sldId="843"/>
        </pc:sldMkLst>
        <pc:spChg chg="mod">
          <ac:chgData name="Hamlet Markarian" userId="4926d2b407f31d77" providerId="LiveId" clId="{1A634700-36B3-4455-A058-5071D9319E52}" dt="2020-05-19T23:29:02.826" v="2632"/>
          <ac:spMkLst>
            <pc:docMk/>
            <pc:sldMk cId="4112769495" sldId="843"/>
            <ac:spMk id="2" creationId="{00000000-0000-0000-0000-000000000000}"/>
          </ac:spMkLst>
        </pc:spChg>
        <pc:spChg chg="mod">
          <ac:chgData name="Hamlet Markarian" userId="4926d2b407f31d77" providerId="LiveId" clId="{1A634700-36B3-4455-A058-5071D9319E52}" dt="2020-05-19T23:29:02.826" v="2632"/>
          <ac:spMkLst>
            <pc:docMk/>
            <pc:sldMk cId="4112769495" sldId="843"/>
            <ac:spMk id="54" creationId="{00000000-0000-0000-0000-000000000000}"/>
          </ac:spMkLst>
        </pc:spChg>
      </pc:sldChg>
      <pc:sldChg chg="modSp">
        <pc:chgData name="Hamlet Markarian" userId="4926d2b407f31d77" providerId="LiveId" clId="{1A634700-36B3-4455-A058-5071D9319E52}" dt="2020-05-19T23:29:02.826" v="2632"/>
        <pc:sldMkLst>
          <pc:docMk/>
          <pc:sldMk cId="3743183543" sldId="848"/>
        </pc:sldMkLst>
        <pc:spChg chg="mod">
          <ac:chgData name="Hamlet Markarian" userId="4926d2b407f31d77" providerId="LiveId" clId="{1A634700-36B3-4455-A058-5071D9319E52}" dt="2020-05-19T23:29:02.826" v="2632"/>
          <ac:spMkLst>
            <pc:docMk/>
            <pc:sldMk cId="3743183543" sldId="848"/>
            <ac:spMk id="2" creationId="{00000000-0000-0000-0000-000000000000}"/>
          </ac:spMkLst>
        </pc:spChg>
        <pc:spChg chg="mod">
          <ac:chgData name="Hamlet Markarian" userId="4926d2b407f31d77" providerId="LiveId" clId="{1A634700-36B3-4455-A058-5071D9319E52}" dt="2020-05-19T23:29:02.826" v="2632"/>
          <ac:spMkLst>
            <pc:docMk/>
            <pc:sldMk cId="3743183543" sldId="848"/>
            <ac:spMk id="3" creationId="{00000000-0000-0000-0000-000000000000}"/>
          </ac:spMkLst>
        </pc:spChg>
      </pc:sldChg>
      <pc:sldChg chg="modSp">
        <pc:chgData name="Hamlet Markarian" userId="4926d2b407f31d77" providerId="LiveId" clId="{1A634700-36B3-4455-A058-5071D9319E52}" dt="2020-05-19T23:29:02.826" v="2632"/>
        <pc:sldMkLst>
          <pc:docMk/>
          <pc:sldMk cId="2518354115" sldId="850"/>
        </pc:sldMkLst>
        <pc:spChg chg="mod">
          <ac:chgData name="Hamlet Markarian" userId="4926d2b407f31d77" providerId="LiveId" clId="{1A634700-36B3-4455-A058-5071D9319E52}" dt="2020-05-19T23:29:02.826" v="2632"/>
          <ac:spMkLst>
            <pc:docMk/>
            <pc:sldMk cId="2518354115" sldId="850"/>
            <ac:spMk id="2" creationId="{00000000-0000-0000-0000-000000000000}"/>
          </ac:spMkLst>
        </pc:spChg>
      </pc:sldChg>
      <pc:sldChg chg="modSp">
        <pc:chgData name="Hamlet Markarian" userId="4926d2b407f31d77" providerId="LiveId" clId="{1A634700-36B3-4455-A058-5071D9319E52}" dt="2020-05-19T23:29:02.826" v="2632"/>
        <pc:sldMkLst>
          <pc:docMk/>
          <pc:sldMk cId="2558085185" sldId="851"/>
        </pc:sldMkLst>
        <pc:spChg chg="mod">
          <ac:chgData name="Hamlet Markarian" userId="4926d2b407f31d77" providerId="LiveId" clId="{1A634700-36B3-4455-A058-5071D9319E52}" dt="2020-05-19T23:29:02.826" v="2632"/>
          <ac:spMkLst>
            <pc:docMk/>
            <pc:sldMk cId="2558085185" sldId="851"/>
            <ac:spMk id="2" creationId="{00000000-0000-0000-0000-000000000000}"/>
          </ac:spMkLst>
        </pc:spChg>
        <pc:spChg chg="mod">
          <ac:chgData name="Hamlet Markarian" userId="4926d2b407f31d77" providerId="LiveId" clId="{1A634700-36B3-4455-A058-5071D9319E52}" dt="2020-05-19T23:29:02.826" v="2632"/>
          <ac:spMkLst>
            <pc:docMk/>
            <pc:sldMk cId="2558085185" sldId="851"/>
            <ac:spMk id="68" creationId="{00000000-0000-0000-0000-000000000000}"/>
          </ac:spMkLst>
        </pc:spChg>
      </pc:sldChg>
      <pc:sldChg chg="modSp">
        <pc:chgData name="Hamlet Markarian" userId="4926d2b407f31d77" providerId="LiveId" clId="{1A634700-36B3-4455-A058-5071D9319E52}" dt="2020-05-19T23:29:02.826" v="2632"/>
        <pc:sldMkLst>
          <pc:docMk/>
          <pc:sldMk cId="310296780" sldId="852"/>
        </pc:sldMkLst>
        <pc:spChg chg="mod">
          <ac:chgData name="Hamlet Markarian" userId="4926d2b407f31d77" providerId="LiveId" clId="{1A634700-36B3-4455-A058-5071D9319E52}" dt="2020-05-19T23:29:02.826" v="2632"/>
          <ac:spMkLst>
            <pc:docMk/>
            <pc:sldMk cId="310296780" sldId="852"/>
            <ac:spMk id="2" creationId="{00000000-0000-0000-0000-000000000000}"/>
          </ac:spMkLst>
        </pc:spChg>
        <pc:spChg chg="mod">
          <ac:chgData name="Hamlet Markarian" userId="4926d2b407f31d77" providerId="LiveId" clId="{1A634700-36B3-4455-A058-5071D9319E52}" dt="2020-05-19T23:29:02.826" v="2632"/>
          <ac:spMkLst>
            <pc:docMk/>
            <pc:sldMk cId="310296780" sldId="852"/>
            <ac:spMk id="4" creationId="{00000000-0000-0000-0000-000000000000}"/>
          </ac:spMkLst>
        </pc:spChg>
      </pc:sldChg>
      <pc:sldChg chg="modSp">
        <pc:chgData name="Hamlet Markarian" userId="4926d2b407f31d77" providerId="LiveId" clId="{1A634700-36B3-4455-A058-5071D9319E52}" dt="2020-05-19T23:29:02.826" v="2632"/>
        <pc:sldMkLst>
          <pc:docMk/>
          <pc:sldMk cId="257157341" sldId="853"/>
        </pc:sldMkLst>
        <pc:spChg chg="mod">
          <ac:chgData name="Hamlet Markarian" userId="4926d2b407f31d77" providerId="LiveId" clId="{1A634700-36B3-4455-A058-5071D9319E52}" dt="2020-05-19T23:29:02.826" v="2632"/>
          <ac:spMkLst>
            <pc:docMk/>
            <pc:sldMk cId="257157341" sldId="853"/>
            <ac:spMk id="2" creationId="{00000000-0000-0000-0000-000000000000}"/>
          </ac:spMkLst>
        </pc:spChg>
        <pc:spChg chg="mod">
          <ac:chgData name="Hamlet Markarian" userId="4926d2b407f31d77" providerId="LiveId" clId="{1A634700-36B3-4455-A058-5071D9319E52}" dt="2020-05-19T23:29:02.826" v="2632"/>
          <ac:spMkLst>
            <pc:docMk/>
            <pc:sldMk cId="257157341" sldId="853"/>
            <ac:spMk id="3" creationId="{00000000-0000-0000-0000-000000000000}"/>
          </ac:spMkLst>
        </pc:spChg>
      </pc:sldChg>
      <pc:sldChg chg="modSp">
        <pc:chgData name="Hamlet Markarian" userId="4926d2b407f31d77" providerId="LiveId" clId="{1A634700-36B3-4455-A058-5071D9319E52}" dt="2020-05-19T23:29:02.826" v="2632"/>
        <pc:sldMkLst>
          <pc:docMk/>
          <pc:sldMk cId="233838015" sldId="854"/>
        </pc:sldMkLst>
        <pc:spChg chg="mod">
          <ac:chgData name="Hamlet Markarian" userId="4926d2b407f31d77" providerId="LiveId" clId="{1A634700-36B3-4455-A058-5071D9319E52}" dt="2020-05-19T23:29:02.826" v="2632"/>
          <ac:spMkLst>
            <pc:docMk/>
            <pc:sldMk cId="233838015" sldId="854"/>
            <ac:spMk id="79" creationId="{00000000-0000-0000-0000-000000000000}"/>
          </ac:spMkLst>
        </pc:spChg>
        <pc:spChg chg="mod">
          <ac:chgData name="Hamlet Markarian" userId="4926d2b407f31d77" providerId="LiveId" clId="{1A634700-36B3-4455-A058-5071D9319E52}" dt="2020-05-19T23:29:02.826" v="2632"/>
          <ac:spMkLst>
            <pc:docMk/>
            <pc:sldMk cId="233838015" sldId="854"/>
            <ac:spMk id="80" creationId="{00000000-0000-0000-0000-000000000000}"/>
          </ac:spMkLst>
        </pc:spChg>
      </pc:sldChg>
      <pc:sldChg chg="modSp">
        <pc:chgData name="Hamlet Markarian" userId="4926d2b407f31d77" providerId="LiveId" clId="{1A634700-36B3-4455-A058-5071D9319E52}" dt="2020-05-19T23:29:02.826" v="2632"/>
        <pc:sldMkLst>
          <pc:docMk/>
          <pc:sldMk cId="642014258" sldId="855"/>
        </pc:sldMkLst>
        <pc:spChg chg="mod">
          <ac:chgData name="Hamlet Markarian" userId="4926d2b407f31d77" providerId="LiveId" clId="{1A634700-36B3-4455-A058-5071D9319E52}" dt="2020-05-19T23:29:02.826" v="2632"/>
          <ac:spMkLst>
            <pc:docMk/>
            <pc:sldMk cId="642014258" sldId="855"/>
            <ac:spMk id="2" creationId="{00000000-0000-0000-0000-000000000000}"/>
          </ac:spMkLst>
        </pc:spChg>
        <pc:spChg chg="mod">
          <ac:chgData name="Hamlet Markarian" userId="4926d2b407f31d77" providerId="LiveId" clId="{1A634700-36B3-4455-A058-5071D9319E52}" dt="2020-05-19T23:29:02.826" v="2632"/>
          <ac:spMkLst>
            <pc:docMk/>
            <pc:sldMk cId="642014258" sldId="855"/>
            <ac:spMk id="3" creationId="{00000000-0000-0000-0000-000000000000}"/>
          </ac:spMkLst>
        </pc:spChg>
      </pc:sldChg>
      <pc:sldChg chg="modSp">
        <pc:chgData name="Hamlet Markarian" userId="4926d2b407f31d77" providerId="LiveId" clId="{1A634700-36B3-4455-A058-5071D9319E52}" dt="2020-05-19T23:29:02.826" v="2632"/>
        <pc:sldMkLst>
          <pc:docMk/>
          <pc:sldMk cId="2780099317" sldId="856"/>
        </pc:sldMkLst>
        <pc:spChg chg="mod">
          <ac:chgData name="Hamlet Markarian" userId="4926d2b407f31d77" providerId="LiveId" clId="{1A634700-36B3-4455-A058-5071D9319E52}" dt="2020-05-19T23:29:02.826" v="2632"/>
          <ac:spMkLst>
            <pc:docMk/>
            <pc:sldMk cId="2780099317" sldId="856"/>
            <ac:spMk id="2" creationId="{00000000-0000-0000-0000-000000000000}"/>
          </ac:spMkLst>
        </pc:spChg>
        <pc:spChg chg="mod">
          <ac:chgData name="Hamlet Markarian" userId="4926d2b407f31d77" providerId="LiveId" clId="{1A634700-36B3-4455-A058-5071D9319E52}" dt="2020-05-19T23:29:02.826" v="2632"/>
          <ac:spMkLst>
            <pc:docMk/>
            <pc:sldMk cId="2780099317" sldId="856"/>
            <ac:spMk id="3" creationId="{00000000-0000-0000-0000-000000000000}"/>
          </ac:spMkLst>
        </pc:spChg>
      </pc:sldChg>
      <pc:sldChg chg="modSp">
        <pc:chgData name="Hamlet Markarian" userId="4926d2b407f31d77" providerId="LiveId" clId="{1A634700-36B3-4455-A058-5071D9319E52}" dt="2020-05-19T23:29:02.826" v="2632"/>
        <pc:sldMkLst>
          <pc:docMk/>
          <pc:sldMk cId="1579309164" sldId="857"/>
        </pc:sldMkLst>
        <pc:spChg chg="mod">
          <ac:chgData name="Hamlet Markarian" userId="4926d2b407f31d77" providerId="LiveId" clId="{1A634700-36B3-4455-A058-5071D9319E52}" dt="2020-05-19T23:29:02.826" v="2632"/>
          <ac:spMkLst>
            <pc:docMk/>
            <pc:sldMk cId="1579309164" sldId="857"/>
            <ac:spMk id="2" creationId="{00000000-0000-0000-0000-000000000000}"/>
          </ac:spMkLst>
        </pc:spChg>
      </pc:sldChg>
      <pc:sldChg chg="modSp">
        <pc:chgData name="Hamlet Markarian" userId="4926d2b407f31d77" providerId="LiveId" clId="{1A634700-36B3-4455-A058-5071D9319E52}" dt="2020-05-19T23:29:02.826" v="2632"/>
        <pc:sldMkLst>
          <pc:docMk/>
          <pc:sldMk cId="1758916258" sldId="859"/>
        </pc:sldMkLst>
        <pc:spChg chg="mod">
          <ac:chgData name="Hamlet Markarian" userId="4926d2b407f31d77" providerId="LiveId" clId="{1A634700-36B3-4455-A058-5071D9319E52}" dt="2020-05-19T23:29:02.826" v="2632"/>
          <ac:spMkLst>
            <pc:docMk/>
            <pc:sldMk cId="1758916258" sldId="859"/>
            <ac:spMk id="2" creationId="{00000000-0000-0000-0000-000000000000}"/>
          </ac:spMkLst>
        </pc:spChg>
        <pc:spChg chg="mod">
          <ac:chgData name="Hamlet Markarian" userId="4926d2b407f31d77" providerId="LiveId" clId="{1A634700-36B3-4455-A058-5071D9319E52}" dt="2020-05-19T23:29:02.826" v="2632"/>
          <ac:spMkLst>
            <pc:docMk/>
            <pc:sldMk cId="1758916258" sldId="859"/>
            <ac:spMk id="3" creationId="{00000000-0000-0000-0000-000000000000}"/>
          </ac:spMkLst>
        </pc:spChg>
      </pc:sldChg>
      <pc:sldChg chg="modSp">
        <pc:chgData name="Hamlet Markarian" userId="4926d2b407f31d77" providerId="LiveId" clId="{1A634700-36B3-4455-A058-5071D9319E52}" dt="2020-05-19T23:29:02.826" v="2632"/>
        <pc:sldMkLst>
          <pc:docMk/>
          <pc:sldMk cId="2347597280" sldId="860"/>
        </pc:sldMkLst>
        <pc:spChg chg="mod">
          <ac:chgData name="Hamlet Markarian" userId="4926d2b407f31d77" providerId="LiveId" clId="{1A634700-36B3-4455-A058-5071D9319E52}" dt="2020-05-19T23:29:02.826" v="2632"/>
          <ac:spMkLst>
            <pc:docMk/>
            <pc:sldMk cId="2347597280" sldId="860"/>
            <ac:spMk id="2" creationId="{00000000-0000-0000-0000-000000000000}"/>
          </ac:spMkLst>
        </pc:spChg>
        <pc:spChg chg="mod">
          <ac:chgData name="Hamlet Markarian" userId="4926d2b407f31d77" providerId="LiveId" clId="{1A634700-36B3-4455-A058-5071D9319E52}" dt="2020-05-19T23:29:02.826" v="2632"/>
          <ac:spMkLst>
            <pc:docMk/>
            <pc:sldMk cId="2347597280" sldId="860"/>
            <ac:spMk id="3" creationId="{00000000-0000-0000-0000-000000000000}"/>
          </ac:spMkLst>
        </pc:spChg>
      </pc:sldChg>
      <pc:sldChg chg="modSp">
        <pc:chgData name="Hamlet Markarian" userId="4926d2b407f31d77" providerId="LiveId" clId="{1A634700-36B3-4455-A058-5071D9319E52}" dt="2020-05-19T23:29:02.826" v="2632"/>
        <pc:sldMkLst>
          <pc:docMk/>
          <pc:sldMk cId="3153832305" sldId="861"/>
        </pc:sldMkLst>
        <pc:spChg chg="mod">
          <ac:chgData name="Hamlet Markarian" userId="4926d2b407f31d77" providerId="LiveId" clId="{1A634700-36B3-4455-A058-5071D9319E52}" dt="2020-05-19T23:29:02.826" v="2632"/>
          <ac:spMkLst>
            <pc:docMk/>
            <pc:sldMk cId="3153832305" sldId="861"/>
            <ac:spMk id="2" creationId="{00000000-0000-0000-0000-000000000000}"/>
          </ac:spMkLst>
        </pc:spChg>
        <pc:spChg chg="mod">
          <ac:chgData name="Hamlet Markarian" userId="4926d2b407f31d77" providerId="LiveId" clId="{1A634700-36B3-4455-A058-5071D9319E52}" dt="2020-05-19T23:29:02.826" v="2632"/>
          <ac:spMkLst>
            <pc:docMk/>
            <pc:sldMk cId="3153832305" sldId="861"/>
            <ac:spMk id="3" creationId="{00000000-0000-0000-0000-000000000000}"/>
          </ac:spMkLst>
        </pc:spChg>
      </pc:sldChg>
      <pc:sldChg chg="modSp">
        <pc:chgData name="Hamlet Markarian" userId="4926d2b407f31d77" providerId="LiveId" clId="{1A634700-36B3-4455-A058-5071D9319E52}" dt="2020-05-19T23:29:02.826" v="2632"/>
        <pc:sldMkLst>
          <pc:docMk/>
          <pc:sldMk cId="1639098132" sldId="862"/>
        </pc:sldMkLst>
        <pc:spChg chg="mod">
          <ac:chgData name="Hamlet Markarian" userId="4926d2b407f31d77" providerId="LiveId" clId="{1A634700-36B3-4455-A058-5071D9319E52}" dt="2020-05-19T23:29:02.826" v="2632"/>
          <ac:spMkLst>
            <pc:docMk/>
            <pc:sldMk cId="1639098132" sldId="862"/>
            <ac:spMk id="2" creationId="{00000000-0000-0000-0000-000000000000}"/>
          </ac:spMkLst>
        </pc:spChg>
        <pc:spChg chg="mod">
          <ac:chgData name="Hamlet Markarian" userId="4926d2b407f31d77" providerId="LiveId" clId="{1A634700-36B3-4455-A058-5071D9319E52}" dt="2020-05-19T23:29:02.826" v="2632"/>
          <ac:spMkLst>
            <pc:docMk/>
            <pc:sldMk cId="1639098132" sldId="862"/>
            <ac:spMk id="3" creationId="{00000000-0000-0000-0000-000000000000}"/>
          </ac:spMkLst>
        </pc:spChg>
      </pc:sldChg>
      <pc:sldChg chg="modSp">
        <pc:chgData name="Hamlet Markarian" userId="4926d2b407f31d77" providerId="LiveId" clId="{1A634700-36B3-4455-A058-5071D9319E52}" dt="2020-05-19T23:29:02.826" v="2632"/>
        <pc:sldMkLst>
          <pc:docMk/>
          <pc:sldMk cId="881574510" sldId="863"/>
        </pc:sldMkLst>
        <pc:spChg chg="mod">
          <ac:chgData name="Hamlet Markarian" userId="4926d2b407f31d77" providerId="LiveId" clId="{1A634700-36B3-4455-A058-5071D9319E52}" dt="2020-05-19T23:29:02.826" v="2632"/>
          <ac:spMkLst>
            <pc:docMk/>
            <pc:sldMk cId="881574510" sldId="863"/>
            <ac:spMk id="2" creationId="{00000000-0000-0000-0000-000000000000}"/>
          </ac:spMkLst>
        </pc:spChg>
        <pc:spChg chg="mod">
          <ac:chgData name="Hamlet Markarian" userId="4926d2b407f31d77" providerId="LiveId" clId="{1A634700-36B3-4455-A058-5071D9319E52}" dt="2020-05-19T23:29:02.826" v="2632"/>
          <ac:spMkLst>
            <pc:docMk/>
            <pc:sldMk cId="881574510" sldId="863"/>
            <ac:spMk id="3" creationId="{00000000-0000-0000-0000-000000000000}"/>
          </ac:spMkLst>
        </pc:spChg>
      </pc:sldChg>
      <pc:sldChg chg="modSp">
        <pc:chgData name="Hamlet Markarian" userId="4926d2b407f31d77" providerId="LiveId" clId="{1A634700-36B3-4455-A058-5071D9319E52}" dt="2020-05-19T23:29:02.826" v="2632"/>
        <pc:sldMkLst>
          <pc:docMk/>
          <pc:sldMk cId="2727391654" sldId="864"/>
        </pc:sldMkLst>
        <pc:spChg chg="mod">
          <ac:chgData name="Hamlet Markarian" userId="4926d2b407f31d77" providerId="LiveId" clId="{1A634700-36B3-4455-A058-5071D9319E52}" dt="2020-05-19T23:29:02.826" v="2632"/>
          <ac:spMkLst>
            <pc:docMk/>
            <pc:sldMk cId="2727391654" sldId="864"/>
            <ac:spMk id="2" creationId="{00000000-0000-0000-0000-000000000000}"/>
          </ac:spMkLst>
        </pc:spChg>
      </pc:sldChg>
      <pc:sldChg chg="modSp">
        <pc:chgData name="Hamlet Markarian" userId="4926d2b407f31d77" providerId="LiveId" clId="{1A634700-36B3-4455-A058-5071D9319E52}" dt="2020-05-19T23:29:02.826" v="2632"/>
        <pc:sldMkLst>
          <pc:docMk/>
          <pc:sldMk cId="2362561995" sldId="865"/>
        </pc:sldMkLst>
        <pc:spChg chg="mod">
          <ac:chgData name="Hamlet Markarian" userId="4926d2b407f31d77" providerId="LiveId" clId="{1A634700-36B3-4455-A058-5071D9319E52}" dt="2020-05-19T23:29:02.826" v="2632"/>
          <ac:spMkLst>
            <pc:docMk/>
            <pc:sldMk cId="2362561995" sldId="865"/>
            <ac:spMk id="6" creationId="{00000000-0000-0000-0000-000000000000}"/>
          </ac:spMkLst>
        </pc:spChg>
      </pc:sldChg>
      <pc:sldChg chg="modSp">
        <pc:chgData name="Hamlet Markarian" userId="4926d2b407f31d77" providerId="LiveId" clId="{1A634700-36B3-4455-A058-5071D9319E52}" dt="2020-05-19T23:29:02.826" v="2632"/>
        <pc:sldMkLst>
          <pc:docMk/>
          <pc:sldMk cId="1717922217" sldId="866"/>
        </pc:sldMkLst>
        <pc:spChg chg="mod">
          <ac:chgData name="Hamlet Markarian" userId="4926d2b407f31d77" providerId="LiveId" clId="{1A634700-36B3-4455-A058-5071D9319E52}" dt="2020-05-19T23:29:02.826" v="2632"/>
          <ac:spMkLst>
            <pc:docMk/>
            <pc:sldMk cId="1717922217" sldId="866"/>
            <ac:spMk id="2" creationId="{00000000-0000-0000-0000-000000000000}"/>
          </ac:spMkLst>
        </pc:spChg>
      </pc:sldChg>
      <pc:sldChg chg="modSp">
        <pc:chgData name="Hamlet Markarian" userId="4926d2b407f31d77" providerId="LiveId" clId="{1A634700-36B3-4455-A058-5071D9319E52}" dt="2020-05-19T23:29:02.826" v="2632"/>
        <pc:sldMkLst>
          <pc:docMk/>
          <pc:sldMk cId="286140256" sldId="869"/>
        </pc:sldMkLst>
        <pc:spChg chg="mod">
          <ac:chgData name="Hamlet Markarian" userId="4926d2b407f31d77" providerId="LiveId" clId="{1A634700-36B3-4455-A058-5071D9319E52}" dt="2020-05-19T23:29:02.826" v="2632"/>
          <ac:spMkLst>
            <pc:docMk/>
            <pc:sldMk cId="286140256" sldId="869"/>
            <ac:spMk id="52" creationId="{00000000-0000-0000-0000-000000000000}"/>
          </ac:spMkLst>
        </pc:spChg>
        <pc:spChg chg="mod">
          <ac:chgData name="Hamlet Markarian" userId="4926d2b407f31d77" providerId="LiveId" clId="{1A634700-36B3-4455-A058-5071D9319E52}" dt="2020-05-19T23:29:02.826" v="2632"/>
          <ac:spMkLst>
            <pc:docMk/>
            <pc:sldMk cId="286140256" sldId="869"/>
            <ac:spMk id="53" creationId="{00000000-0000-0000-0000-000000000000}"/>
          </ac:spMkLst>
        </pc:spChg>
      </pc:sldChg>
      <pc:sldChg chg="modSp">
        <pc:chgData name="Hamlet Markarian" userId="4926d2b407f31d77" providerId="LiveId" clId="{1A634700-36B3-4455-A058-5071D9319E52}" dt="2020-05-19T23:29:02.826" v="2632"/>
        <pc:sldMkLst>
          <pc:docMk/>
          <pc:sldMk cId="721327540" sldId="891"/>
        </pc:sldMkLst>
        <pc:spChg chg="mod">
          <ac:chgData name="Hamlet Markarian" userId="4926d2b407f31d77" providerId="LiveId" clId="{1A634700-36B3-4455-A058-5071D9319E52}" dt="2020-05-19T23:29:02.826" v="2632"/>
          <ac:spMkLst>
            <pc:docMk/>
            <pc:sldMk cId="721327540" sldId="891"/>
            <ac:spMk id="541" creationId="{00000000-0000-0000-0000-000000000000}"/>
          </ac:spMkLst>
        </pc:spChg>
        <pc:spChg chg="mod">
          <ac:chgData name="Hamlet Markarian" userId="4926d2b407f31d77" providerId="LiveId" clId="{1A634700-36B3-4455-A058-5071D9319E52}" dt="2020-05-19T23:29:02.826" v="2632"/>
          <ac:spMkLst>
            <pc:docMk/>
            <pc:sldMk cId="721327540" sldId="891"/>
            <ac:spMk id="542" creationId="{00000000-0000-0000-0000-000000000000}"/>
          </ac:spMkLst>
        </pc:spChg>
      </pc:sldChg>
      <pc:sldChg chg="modSp">
        <pc:chgData name="Hamlet Markarian" userId="4926d2b407f31d77" providerId="LiveId" clId="{1A634700-36B3-4455-A058-5071D9319E52}" dt="2020-05-19T23:29:02.826" v="2632"/>
        <pc:sldMkLst>
          <pc:docMk/>
          <pc:sldMk cId="1590033764" sldId="895"/>
        </pc:sldMkLst>
        <pc:spChg chg="mod">
          <ac:chgData name="Hamlet Markarian" userId="4926d2b407f31d77" providerId="LiveId" clId="{1A634700-36B3-4455-A058-5071D9319E52}" dt="2020-05-19T23:29:02.826" v="2632"/>
          <ac:spMkLst>
            <pc:docMk/>
            <pc:sldMk cId="1590033764" sldId="895"/>
            <ac:spMk id="2" creationId="{00000000-0000-0000-0000-000000000000}"/>
          </ac:spMkLst>
        </pc:spChg>
        <pc:spChg chg="mod">
          <ac:chgData name="Hamlet Markarian" userId="4926d2b407f31d77" providerId="LiveId" clId="{1A634700-36B3-4455-A058-5071D9319E52}" dt="2020-05-19T23:29:02.826" v="2632"/>
          <ac:spMkLst>
            <pc:docMk/>
            <pc:sldMk cId="1590033764" sldId="895"/>
            <ac:spMk id="3" creationId="{00000000-0000-0000-0000-000000000000}"/>
          </ac:spMkLst>
        </pc:spChg>
      </pc:sldChg>
      <pc:sldChg chg="modSp">
        <pc:chgData name="Hamlet Markarian" userId="4926d2b407f31d77" providerId="LiveId" clId="{1A634700-36B3-4455-A058-5071D9319E52}" dt="2020-05-19T23:29:02.826" v="2632"/>
        <pc:sldMkLst>
          <pc:docMk/>
          <pc:sldMk cId="1175119877" sldId="898"/>
        </pc:sldMkLst>
        <pc:spChg chg="mod">
          <ac:chgData name="Hamlet Markarian" userId="4926d2b407f31d77" providerId="LiveId" clId="{1A634700-36B3-4455-A058-5071D9319E52}" dt="2020-05-19T23:29:02.826" v="2632"/>
          <ac:spMkLst>
            <pc:docMk/>
            <pc:sldMk cId="1175119877" sldId="898"/>
            <ac:spMk id="87" creationId="{00000000-0000-0000-0000-000000000000}"/>
          </ac:spMkLst>
        </pc:spChg>
      </pc:sldChg>
      <pc:sldChg chg="modSp">
        <pc:chgData name="Hamlet Markarian" userId="4926d2b407f31d77" providerId="LiveId" clId="{1A634700-36B3-4455-A058-5071D9319E52}" dt="2020-05-19T23:29:02.826" v="2632"/>
        <pc:sldMkLst>
          <pc:docMk/>
          <pc:sldMk cId="359082518" sldId="899"/>
        </pc:sldMkLst>
        <pc:spChg chg="mod">
          <ac:chgData name="Hamlet Markarian" userId="4926d2b407f31d77" providerId="LiveId" clId="{1A634700-36B3-4455-A058-5071D9319E52}" dt="2020-05-19T23:29:02.826" v="2632"/>
          <ac:spMkLst>
            <pc:docMk/>
            <pc:sldMk cId="359082518" sldId="899"/>
            <ac:spMk id="2" creationId="{00000000-0000-0000-0000-000000000000}"/>
          </ac:spMkLst>
        </pc:spChg>
        <pc:spChg chg="mod">
          <ac:chgData name="Hamlet Markarian" userId="4926d2b407f31d77" providerId="LiveId" clId="{1A634700-36B3-4455-A058-5071D9319E52}" dt="2020-05-19T23:29:02.826" v="2632"/>
          <ac:spMkLst>
            <pc:docMk/>
            <pc:sldMk cId="359082518" sldId="899"/>
            <ac:spMk id="3" creationId="{00000000-0000-0000-0000-000000000000}"/>
          </ac:spMkLst>
        </pc:spChg>
      </pc:sldChg>
      <pc:sldChg chg="modSp">
        <pc:chgData name="Hamlet Markarian" userId="4926d2b407f31d77" providerId="LiveId" clId="{1A634700-36B3-4455-A058-5071D9319E52}" dt="2020-05-19T23:29:02.826" v="2632"/>
        <pc:sldMkLst>
          <pc:docMk/>
          <pc:sldMk cId="2684213649" sldId="902"/>
        </pc:sldMkLst>
        <pc:spChg chg="mod">
          <ac:chgData name="Hamlet Markarian" userId="4926d2b407f31d77" providerId="LiveId" clId="{1A634700-36B3-4455-A058-5071D9319E52}" dt="2020-05-19T23:29:02.826" v="2632"/>
          <ac:spMkLst>
            <pc:docMk/>
            <pc:sldMk cId="2684213649" sldId="902"/>
            <ac:spMk id="2" creationId="{00000000-0000-0000-0000-000000000000}"/>
          </ac:spMkLst>
        </pc:spChg>
      </pc:sldChg>
      <pc:sldChg chg="modSp">
        <pc:chgData name="Hamlet Markarian" userId="4926d2b407f31d77" providerId="LiveId" clId="{1A634700-36B3-4455-A058-5071D9319E52}" dt="2020-05-19T23:29:02.826" v="2632"/>
        <pc:sldMkLst>
          <pc:docMk/>
          <pc:sldMk cId="1981176736" sldId="904"/>
        </pc:sldMkLst>
        <pc:spChg chg="mod">
          <ac:chgData name="Hamlet Markarian" userId="4926d2b407f31d77" providerId="LiveId" clId="{1A634700-36B3-4455-A058-5071D9319E52}" dt="2020-05-19T23:29:02.826" v="2632"/>
          <ac:spMkLst>
            <pc:docMk/>
            <pc:sldMk cId="1981176736" sldId="904"/>
            <ac:spMk id="10" creationId="{00000000-0000-0000-0000-000000000000}"/>
          </ac:spMkLst>
        </pc:spChg>
      </pc:sldChg>
      <pc:sldChg chg="modSp">
        <pc:chgData name="Hamlet Markarian" userId="4926d2b407f31d77" providerId="LiveId" clId="{1A634700-36B3-4455-A058-5071D9319E52}" dt="2020-05-19T23:29:02.826" v="2632"/>
        <pc:sldMkLst>
          <pc:docMk/>
          <pc:sldMk cId="3449725474" sldId="905"/>
        </pc:sldMkLst>
        <pc:spChg chg="mod">
          <ac:chgData name="Hamlet Markarian" userId="4926d2b407f31d77" providerId="LiveId" clId="{1A634700-36B3-4455-A058-5071D9319E52}" dt="2020-05-19T23:29:02.826" v="2632"/>
          <ac:spMkLst>
            <pc:docMk/>
            <pc:sldMk cId="3449725474" sldId="905"/>
            <ac:spMk id="16" creationId="{00000000-0000-0000-0000-000000000000}"/>
          </ac:spMkLst>
        </pc:spChg>
      </pc:sldChg>
      <pc:sldChg chg="modSp">
        <pc:chgData name="Hamlet Markarian" userId="4926d2b407f31d77" providerId="LiveId" clId="{1A634700-36B3-4455-A058-5071D9319E52}" dt="2020-05-19T23:29:02.826" v="2632"/>
        <pc:sldMkLst>
          <pc:docMk/>
          <pc:sldMk cId="1617256498" sldId="907"/>
        </pc:sldMkLst>
        <pc:spChg chg="mod">
          <ac:chgData name="Hamlet Markarian" userId="4926d2b407f31d77" providerId="LiveId" clId="{1A634700-36B3-4455-A058-5071D9319E52}" dt="2020-05-19T23:29:02.826" v="2632"/>
          <ac:spMkLst>
            <pc:docMk/>
            <pc:sldMk cId="1617256498" sldId="907"/>
            <ac:spMk id="2" creationId="{00000000-0000-0000-0000-000000000000}"/>
          </ac:spMkLst>
        </pc:spChg>
        <pc:spChg chg="mod">
          <ac:chgData name="Hamlet Markarian" userId="4926d2b407f31d77" providerId="LiveId" clId="{1A634700-36B3-4455-A058-5071D9319E52}" dt="2020-05-19T23:29:02.826" v="2632"/>
          <ac:spMkLst>
            <pc:docMk/>
            <pc:sldMk cId="1617256498" sldId="907"/>
            <ac:spMk id="3" creationId="{00000000-0000-0000-0000-000000000000}"/>
          </ac:spMkLst>
        </pc:spChg>
      </pc:sldChg>
      <pc:sldChg chg="modSp">
        <pc:chgData name="Hamlet Markarian" userId="4926d2b407f31d77" providerId="LiveId" clId="{1A634700-36B3-4455-A058-5071D9319E52}" dt="2020-05-19T23:29:02.826" v="2632"/>
        <pc:sldMkLst>
          <pc:docMk/>
          <pc:sldMk cId="3329566688" sldId="915"/>
        </pc:sldMkLst>
        <pc:spChg chg="mod">
          <ac:chgData name="Hamlet Markarian" userId="4926d2b407f31d77" providerId="LiveId" clId="{1A634700-36B3-4455-A058-5071D9319E52}" dt="2020-05-19T23:29:02.826" v="2632"/>
          <ac:spMkLst>
            <pc:docMk/>
            <pc:sldMk cId="3329566688" sldId="915"/>
            <ac:spMk id="2" creationId="{00000000-0000-0000-0000-000000000000}"/>
          </ac:spMkLst>
        </pc:spChg>
        <pc:spChg chg="mod">
          <ac:chgData name="Hamlet Markarian" userId="4926d2b407f31d77" providerId="LiveId" clId="{1A634700-36B3-4455-A058-5071D9319E52}" dt="2020-05-19T23:29:02.826" v="2632"/>
          <ac:spMkLst>
            <pc:docMk/>
            <pc:sldMk cId="3329566688" sldId="915"/>
            <ac:spMk id="4" creationId="{00000000-0000-0000-0000-000000000000}"/>
          </ac:spMkLst>
        </pc:spChg>
      </pc:sldChg>
      <pc:sldChg chg="modSp">
        <pc:chgData name="Hamlet Markarian" userId="4926d2b407f31d77" providerId="LiveId" clId="{1A634700-36B3-4455-A058-5071D9319E52}" dt="2020-05-19T23:29:02.826" v="2632"/>
        <pc:sldMkLst>
          <pc:docMk/>
          <pc:sldMk cId="2835464586" sldId="916"/>
        </pc:sldMkLst>
        <pc:spChg chg="mod">
          <ac:chgData name="Hamlet Markarian" userId="4926d2b407f31d77" providerId="LiveId" clId="{1A634700-36B3-4455-A058-5071D9319E52}" dt="2020-05-19T23:29:02.826" v="2632"/>
          <ac:spMkLst>
            <pc:docMk/>
            <pc:sldMk cId="2835464586" sldId="916"/>
            <ac:spMk id="2" creationId="{00000000-0000-0000-0000-000000000000}"/>
          </ac:spMkLst>
        </pc:spChg>
        <pc:spChg chg="mod">
          <ac:chgData name="Hamlet Markarian" userId="4926d2b407f31d77" providerId="LiveId" clId="{1A634700-36B3-4455-A058-5071D9319E52}" dt="2020-05-19T23:29:02.826" v="2632"/>
          <ac:spMkLst>
            <pc:docMk/>
            <pc:sldMk cId="2835464586" sldId="916"/>
            <ac:spMk id="3" creationId="{00000000-0000-0000-0000-000000000000}"/>
          </ac:spMkLst>
        </pc:spChg>
      </pc:sldChg>
      <pc:sldChg chg="modSp">
        <pc:chgData name="Hamlet Markarian" userId="4926d2b407f31d77" providerId="LiveId" clId="{1A634700-36B3-4455-A058-5071D9319E52}" dt="2020-05-19T23:29:02.826" v="2632"/>
        <pc:sldMkLst>
          <pc:docMk/>
          <pc:sldMk cId="3260358142" sldId="917"/>
        </pc:sldMkLst>
        <pc:spChg chg="mod">
          <ac:chgData name="Hamlet Markarian" userId="4926d2b407f31d77" providerId="LiveId" clId="{1A634700-36B3-4455-A058-5071D9319E52}" dt="2020-05-19T23:29:02.826" v="2632"/>
          <ac:spMkLst>
            <pc:docMk/>
            <pc:sldMk cId="3260358142" sldId="917"/>
            <ac:spMk id="2" creationId="{00000000-0000-0000-0000-000000000000}"/>
          </ac:spMkLst>
        </pc:spChg>
        <pc:spChg chg="mod">
          <ac:chgData name="Hamlet Markarian" userId="4926d2b407f31d77" providerId="LiveId" clId="{1A634700-36B3-4455-A058-5071D9319E52}" dt="2020-05-19T23:29:02.826" v="2632"/>
          <ac:spMkLst>
            <pc:docMk/>
            <pc:sldMk cId="3260358142" sldId="917"/>
            <ac:spMk id="3" creationId="{00000000-0000-0000-0000-000000000000}"/>
          </ac:spMkLst>
        </pc:spChg>
      </pc:sldChg>
      <pc:sldChg chg="modSp">
        <pc:chgData name="Hamlet Markarian" userId="4926d2b407f31d77" providerId="LiveId" clId="{1A634700-36B3-4455-A058-5071D9319E52}" dt="2020-05-19T23:29:02.826" v="2632"/>
        <pc:sldMkLst>
          <pc:docMk/>
          <pc:sldMk cId="3036554755" sldId="918"/>
        </pc:sldMkLst>
        <pc:spChg chg="mod">
          <ac:chgData name="Hamlet Markarian" userId="4926d2b407f31d77" providerId="LiveId" clId="{1A634700-36B3-4455-A058-5071D9319E52}" dt="2020-05-19T23:29:02.826" v="2632"/>
          <ac:spMkLst>
            <pc:docMk/>
            <pc:sldMk cId="3036554755" sldId="918"/>
            <ac:spMk id="2" creationId="{00000000-0000-0000-0000-000000000000}"/>
          </ac:spMkLst>
        </pc:spChg>
        <pc:spChg chg="mod">
          <ac:chgData name="Hamlet Markarian" userId="4926d2b407f31d77" providerId="LiveId" clId="{1A634700-36B3-4455-A058-5071D9319E52}" dt="2020-05-19T23:29:02.826" v="2632"/>
          <ac:spMkLst>
            <pc:docMk/>
            <pc:sldMk cId="3036554755" sldId="918"/>
            <ac:spMk id="5" creationId="{00000000-0000-0000-0000-000000000000}"/>
          </ac:spMkLst>
        </pc:spChg>
      </pc:sldChg>
      <pc:sldChg chg="modSp">
        <pc:chgData name="Hamlet Markarian" userId="4926d2b407f31d77" providerId="LiveId" clId="{1A634700-36B3-4455-A058-5071D9319E52}" dt="2020-05-19T23:29:02.826" v="2632"/>
        <pc:sldMkLst>
          <pc:docMk/>
          <pc:sldMk cId="3816491881" sldId="919"/>
        </pc:sldMkLst>
        <pc:spChg chg="mod">
          <ac:chgData name="Hamlet Markarian" userId="4926d2b407f31d77" providerId="LiveId" clId="{1A634700-36B3-4455-A058-5071D9319E52}" dt="2020-05-19T23:29:02.826" v="2632"/>
          <ac:spMkLst>
            <pc:docMk/>
            <pc:sldMk cId="3816491881" sldId="919"/>
            <ac:spMk id="2" creationId="{00000000-0000-0000-0000-000000000000}"/>
          </ac:spMkLst>
        </pc:spChg>
        <pc:spChg chg="mod">
          <ac:chgData name="Hamlet Markarian" userId="4926d2b407f31d77" providerId="LiveId" clId="{1A634700-36B3-4455-A058-5071D9319E52}" dt="2020-05-19T23:29:02.826" v="2632"/>
          <ac:spMkLst>
            <pc:docMk/>
            <pc:sldMk cId="3816491881" sldId="919"/>
            <ac:spMk id="5" creationId="{00000000-0000-0000-0000-000000000000}"/>
          </ac:spMkLst>
        </pc:spChg>
      </pc:sldChg>
      <pc:sldChg chg="modSp">
        <pc:chgData name="Hamlet Markarian" userId="4926d2b407f31d77" providerId="LiveId" clId="{1A634700-36B3-4455-A058-5071D9319E52}" dt="2020-05-19T23:29:02.826" v="2632"/>
        <pc:sldMkLst>
          <pc:docMk/>
          <pc:sldMk cId="2326812282" sldId="920"/>
        </pc:sldMkLst>
        <pc:spChg chg="mod">
          <ac:chgData name="Hamlet Markarian" userId="4926d2b407f31d77" providerId="LiveId" clId="{1A634700-36B3-4455-A058-5071D9319E52}" dt="2020-05-19T23:29:02.826" v="2632"/>
          <ac:spMkLst>
            <pc:docMk/>
            <pc:sldMk cId="2326812282" sldId="920"/>
            <ac:spMk id="2" creationId="{00000000-0000-0000-0000-000000000000}"/>
          </ac:spMkLst>
        </pc:spChg>
        <pc:spChg chg="mod">
          <ac:chgData name="Hamlet Markarian" userId="4926d2b407f31d77" providerId="LiveId" clId="{1A634700-36B3-4455-A058-5071D9319E52}" dt="2020-05-19T23:29:02.826" v="2632"/>
          <ac:spMkLst>
            <pc:docMk/>
            <pc:sldMk cId="2326812282" sldId="920"/>
            <ac:spMk id="4" creationId="{00000000-0000-0000-0000-000000000000}"/>
          </ac:spMkLst>
        </pc:spChg>
      </pc:sldChg>
      <pc:sldChg chg="modSp">
        <pc:chgData name="Hamlet Markarian" userId="4926d2b407f31d77" providerId="LiveId" clId="{1A634700-36B3-4455-A058-5071D9319E52}" dt="2020-05-19T23:29:02.826" v="2632"/>
        <pc:sldMkLst>
          <pc:docMk/>
          <pc:sldMk cId="1473840579" sldId="921"/>
        </pc:sldMkLst>
        <pc:spChg chg="mod">
          <ac:chgData name="Hamlet Markarian" userId="4926d2b407f31d77" providerId="LiveId" clId="{1A634700-36B3-4455-A058-5071D9319E52}" dt="2020-05-19T23:29:02.826" v="2632"/>
          <ac:spMkLst>
            <pc:docMk/>
            <pc:sldMk cId="1473840579" sldId="921"/>
            <ac:spMk id="2" creationId="{00000000-0000-0000-0000-000000000000}"/>
          </ac:spMkLst>
        </pc:spChg>
        <pc:spChg chg="mod">
          <ac:chgData name="Hamlet Markarian" userId="4926d2b407f31d77" providerId="LiveId" clId="{1A634700-36B3-4455-A058-5071D9319E52}" dt="2020-05-19T23:29:02.826" v="2632"/>
          <ac:spMkLst>
            <pc:docMk/>
            <pc:sldMk cId="1473840579" sldId="921"/>
            <ac:spMk id="5" creationId="{00000000-0000-0000-0000-000000000000}"/>
          </ac:spMkLst>
        </pc:spChg>
      </pc:sldChg>
      <pc:sldChg chg="modSp">
        <pc:chgData name="Hamlet Markarian" userId="4926d2b407f31d77" providerId="LiveId" clId="{1A634700-36B3-4455-A058-5071D9319E52}" dt="2020-05-19T23:29:02.826" v="2632"/>
        <pc:sldMkLst>
          <pc:docMk/>
          <pc:sldMk cId="1697489959" sldId="922"/>
        </pc:sldMkLst>
        <pc:spChg chg="mod">
          <ac:chgData name="Hamlet Markarian" userId="4926d2b407f31d77" providerId="LiveId" clId="{1A634700-36B3-4455-A058-5071D9319E52}" dt="2020-05-19T23:29:02.826" v="2632"/>
          <ac:spMkLst>
            <pc:docMk/>
            <pc:sldMk cId="1697489959" sldId="922"/>
            <ac:spMk id="2" creationId="{00000000-0000-0000-0000-000000000000}"/>
          </ac:spMkLst>
        </pc:spChg>
        <pc:spChg chg="mod">
          <ac:chgData name="Hamlet Markarian" userId="4926d2b407f31d77" providerId="LiveId" clId="{1A634700-36B3-4455-A058-5071D9319E52}" dt="2020-05-19T23:29:02.826" v="2632"/>
          <ac:spMkLst>
            <pc:docMk/>
            <pc:sldMk cId="1697489959" sldId="922"/>
            <ac:spMk id="5" creationId="{00000000-0000-0000-0000-000000000000}"/>
          </ac:spMkLst>
        </pc:spChg>
      </pc:sldChg>
      <pc:sldChg chg="modSp">
        <pc:chgData name="Hamlet Markarian" userId="4926d2b407f31d77" providerId="LiveId" clId="{1A634700-36B3-4455-A058-5071D9319E52}" dt="2020-05-19T23:29:02.826" v="2632"/>
        <pc:sldMkLst>
          <pc:docMk/>
          <pc:sldMk cId="3296511018" sldId="923"/>
        </pc:sldMkLst>
        <pc:spChg chg="mod">
          <ac:chgData name="Hamlet Markarian" userId="4926d2b407f31d77" providerId="LiveId" clId="{1A634700-36B3-4455-A058-5071D9319E52}" dt="2020-05-19T23:29:02.826" v="2632"/>
          <ac:spMkLst>
            <pc:docMk/>
            <pc:sldMk cId="3296511018" sldId="923"/>
            <ac:spMk id="2" creationId="{00000000-0000-0000-0000-000000000000}"/>
          </ac:spMkLst>
        </pc:spChg>
        <pc:spChg chg="mod">
          <ac:chgData name="Hamlet Markarian" userId="4926d2b407f31d77" providerId="LiveId" clId="{1A634700-36B3-4455-A058-5071D9319E52}" dt="2020-05-19T23:29:02.826" v="2632"/>
          <ac:spMkLst>
            <pc:docMk/>
            <pc:sldMk cId="3296511018" sldId="923"/>
            <ac:spMk id="5" creationId="{00000000-0000-0000-0000-000000000000}"/>
          </ac:spMkLst>
        </pc:spChg>
      </pc:sldChg>
      <pc:sldChg chg="modSp">
        <pc:chgData name="Hamlet Markarian" userId="4926d2b407f31d77" providerId="LiveId" clId="{1A634700-36B3-4455-A058-5071D9319E52}" dt="2020-05-19T23:29:02.826" v="2632"/>
        <pc:sldMkLst>
          <pc:docMk/>
          <pc:sldMk cId="3377094482" sldId="924"/>
        </pc:sldMkLst>
        <pc:spChg chg="mod">
          <ac:chgData name="Hamlet Markarian" userId="4926d2b407f31d77" providerId="LiveId" clId="{1A634700-36B3-4455-A058-5071D9319E52}" dt="2020-05-19T23:29:02.826" v="2632"/>
          <ac:spMkLst>
            <pc:docMk/>
            <pc:sldMk cId="3377094482" sldId="924"/>
            <ac:spMk id="4" creationId="{00000000-0000-0000-0000-000000000000}"/>
          </ac:spMkLst>
        </pc:spChg>
        <pc:spChg chg="mod">
          <ac:chgData name="Hamlet Markarian" userId="4926d2b407f31d77" providerId="LiveId" clId="{1A634700-36B3-4455-A058-5071D9319E52}" dt="2020-05-19T23:29:02.826" v="2632"/>
          <ac:spMkLst>
            <pc:docMk/>
            <pc:sldMk cId="3377094482" sldId="924"/>
            <ac:spMk id="6" creationId="{00000000-0000-0000-0000-000000000000}"/>
          </ac:spMkLst>
        </pc:spChg>
      </pc:sldChg>
      <pc:sldChg chg="modSp">
        <pc:chgData name="Hamlet Markarian" userId="4926d2b407f31d77" providerId="LiveId" clId="{1A634700-36B3-4455-A058-5071D9319E52}" dt="2020-05-19T23:29:02.826" v="2632"/>
        <pc:sldMkLst>
          <pc:docMk/>
          <pc:sldMk cId="3029071869" sldId="925"/>
        </pc:sldMkLst>
        <pc:spChg chg="mod">
          <ac:chgData name="Hamlet Markarian" userId="4926d2b407f31d77" providerId="LiveId" clId="{1A634700-36B3-4455-A058-5071D9319E52}" dt="2020-05-19T23:29:02.826" v="2632"/>
          <ac:spMkLst>
            <pc:docMk/>
            <pc:sldMk cId="3029071869" sldId="925"/>
            <ac:spMk id="2" creationId="{00000000-0000-0000-0000-000000000000}"/>
          </ac:spMkLst>
        </pc:spChg>
        <pc:spChg chg="mod">
          <ac:chgData name="Hamlet Markarian" userId="4926d2b407f31d77" providerId="LiveId" clId="{1A634700-36B3-4455-A058-5071D9319E52}" dt="2020-05-19T23:29:02.826" v="2632"/>
          <ac:spMkLst>
            <pc:docMk/>
            <pc:sldMk cId="3029071869" sldId="925"/>
            <ac:spMk id="3" creationId="{00000000-0000-0000-0000-000000000000}"/>
          </ac:spMkLst>
        </pc:spChg>
      </pc:sldChg>
      <pc:sldChg chg="modSp">
        <pc:chgData name="Hamlet Markarian" userId="4926d2b407f31d77" providerId="LiveId" clId="{1A634700-36B3-4455-A058-5071D9319E52}" dt="2020-05-19T23:29:02.826" v="2632"/>
        <pc:sldMkLst>
          <pc:docMk/>
          <pc:sldMk cId="2768330235" sldId="926"/>
        </pc:sldMkLst>
        <pc:spChg chg="mod">
          <ac:chgData name="Hamlet Markarian" userId="4926d2b407f31d77" providerId="LiveId" clId="{1A634700-36B3-4455-A058-5071D9319E52}" dt="2020-05-19T23:29:02.826" v="2632"/>
          <ac:spMkLst>
            <pc:docMk/>
            <pc:sldMk cId="2768330235" sldId="926"/>
            <ac:spMk id="2" creationId="{00000000-0000-0000-0000-000000000000}"/>
          </ac:spMkLst>
        </pc:spChg>
        <pc:spChg chg="mod">
          <ac:chgData name="Hamlet Markarian" userId="4926d2b407f31d77" providerId="LiveId" clId="{1A634700-36B3-4455-A058-5071D9319E52}" dt="2020-05-19T23:29:02.826" v="2632"/>
          <ac:spMkLst>
            <pc:docMk/>
            <pc:sldMk cId="2768330235" sldId="926"/>
            <ac:spMk id="9" creationId="{00000000-0000-0000-0000-000000000000}"/>
          </ac:spMkLst>
        </pc:spChg>
      </pc:sldChg>
      <pc:sldChg chg="modSp">
        <pc:chgData name="Hamlet Markarian" userId="4926d2b407f31d77" providerId="LiveId" clId="{1A634700-36B3-4455-A058-5071D9319E52}" dt="2020-05-19T23:29:02.826" v="2632"/>
        <pc:sldMkLst>
          <pc:docMk/>
          <pc:sldMk cId="3655238635" sldId="927"/>
        </pc:sldMkLst>
        <pc:spChg chg="mod">
          <ac:chgData name="Hamlet Markarian" userId="4926d2b407f31d77" providerId="LiveId" clId="{1A634700-36B3-4455-A058-5071D9319E52}" dt="2020-05-19T23:29:02.826" v="2632"/>
          <ac:spMkLst>
            <pc:docMk/>
            <pc:sldMk cId="3655238635" sldId="927"/>
            <ac:spMk id="2" creationId="{00000000-0000-0000-0000-000000000000}"/>
          </ac:spMkLst>
        </pc:spChg>
        <pc:spChg chg="mod">
          <ac:chgData name="Hamlet Markarian" userId="4926d2b407f31d77" providerId="LiveId" clId="{1A634700-36B3-4455-A058-5071D9319E52}" dt="2020-05-19T23:29:02.826" v="2632"/>
          <ac:spMkLst>
            <pc:docMk/>
            <pc:sldMk cId="3655238635" sldId="927"/>
            <ac:spMk id="9" creationId="{00000000-0000-0000-0000-000000000000}"/>
          </ac:spMkLst>
        </pc:spChg>
      </pc:sldChg>
      <pc:sldChg chg="modSp">
        <pc:chgData name="Hamlet Markarian" userId="4926d2b407f31d77" providerId="LiveId" clId="{1A634700-36B3-4455-A058-5071D9319E52}" dt="2020-05-19T23:29:02.826" v="2632"/>
        <pc:sldMkLst>
          <pc:docMk/>
          <pc:sldMk cId="581689238" sldId="928"/>
        </pc:sldMkLst>
        <pc:spChg chg="mod">
          <ac:chgData name="Hamlet Markarian" userId="4926d2b407f31d77" providerId="LiveId" clId="{1A634700-36B3-4455-A058-5071D9319E52}" dt="2020-05-19T23:29:02.826" v="2632"/>
          <ac:spMkLst>
            <pc:docMk/>
            <pc:sldMk cId="581689238" sldId="928"/>
            <ac:spMk id="2" creationId="{00000000-0000-0000-0000-000000000000}"/>
          </ac:spMkLst>
        </pc:spChg>
        <pc:spChg chg="mod">
          <ac:chgData name="Hamlet Markarian" userId="4926d2b407f31d77" providerId="LiveId" clId="{1A634700-36B3-4455-A058-5071D9319E52}" dt="2020-05-19T23:29:02.826" v="2632"/>
          <ac:spMkLst>
            <pc:docMk/>
            <pc:sldMk cId="581689238" sldId="928"/>
            <ac:spMk id="3" creationId="{00000000-0000-0000-0000-000000000000}"/>
          </ac:spMkLst>
        </pc:spChg>
      </pc:sldChg>
      <pc:sldChg chg="modSp">
        <pc:chgData name="Hamlet Markarian" userId="4926d2b407f31d77" providerId="LiveId" clId="{1A634700-36B3-4455-A058-5071D9319E52}" dt="2020-05-19T23:29:02.826" v="2632"/>
        <pc:sldMkLst>
          <pc:docMk/>
          <pc:sldMk cId="3277397392" sldId="943"/>
        </pc:sldMkLst>
        <pc:spChg chg="mod">
          <ac:chgData name="Hamlet Markarian" userId="4926d2b407f31d77" providerId="LiveId" clId="{1A634700-36B3-4455-A058-5071D9319E52}" dt="2020-05-19T23:29:02.826" v="2632"/>
          <ac:spMkLst>
            <pc:docMk/>
            <pc:sldMk cId="3277397392" sldId="943"/>
            <ac:spMk id="2" creationId="{00000000-0000-0000-0000-000000000000}"/>
          </ac:spMkLst>
        </pc:spChg>
        <pc:spChg chg="mod">
          <ac:chgData name="Hamlet Markarian" userId="4926d2b407f31d77" providerId="LiveId" clId="{1A634700-36B3-4455-A058-5071D9319E52}" dt="2020-05-19T23:29:02.826" v="2632"/>
          <ac:spMkLst>
            <pc:docMk/>
            <pc:sldMk cId="3277397392" sldId="943"/>
            <ac:spMk id="3" creationId="{00000000-0000-0000-0000-000000000000}"/>
          </ac:spMkLst>
        </pc:spChg>
        <pc:spChg chg="mod">
          <ac:chgData name="Hamlet Markarian" userId="4926d2b407f31d77" providerId="LiveId" clId="{1A634700-36B3-4455-A058-5071D9319E52}" dt="2020-05-19T23:29:02.826" v="2632"/>
          <ac:spMkLst>
            <pc:docMk/>
            <pc:sldMk cId="3277397392" sldId="943"/>
            <ac:spMk id="4" creationId="{00000000-0000-0000-0000-000000000000}"/>
          </ac:spMkLst>
        </pc:spChg>
        <pc:spChg chg="mod">
          <ac:chgData name="Hamlet Markarian" userId="4926d2b407f31d77" providerId="LiveId" clId="{1A634700-36B3-4455-A058-5071D9319E52}" dt="2020-05-19T23:29:02.826" v="2632"/>
          <ac:spMkLst>
            <pc:docMk/>
            <pc:sldMk cId="3277397392" sldId="943"/>
            <ac:spMk id="5" creationId="{00000000-0000-0000-0000-000000000000}"/>
          </ac:spMkLst>
        </pc:spChg>
        <pc:spChg chg="mod">
          <ac:chgData name="Hamlet Markarian" userId="4926d2b407f31d77" providerId="LiveId" clId="{1A634700-36B3-4455-A058-5071D9319E52}" dt="2020-05-19T23:29:02.826" v="2632"/>
          <ac:spMkLst>
            <pc:docMk/>
            <pc:sldMk cId="3277397392" sldId="943"/>
            <ac:spMk id="32" creationId="{00000000-0000-0000-0000-000000000000}"/>
          </ac:spMkLst>
        </pc:spChg>
        <pc:spChg chg="mod">
          <ac:chgData name="Hamlet Markarian" userId="4926d2b407f31d77" providerId="LiveId" clId="{1A634700-36B3-4455-A058-5071D9319E52}" dt="2020-05-19T23:29:02.826" v="2632"/>
          <ac:spMkLst>
            <pc:docMk/>
            <pc:sldMk cId="3277397392" sldId="943"/>
            <ac:spMk id="51" creationId="{00000000-0000-0000-0000-000000000000}"/>
          </ac:spMkLst>
        </pc:spChg>
        <pc:spChg chg="mod">
          <ac:chgData name="Hamlet Markarian" userId="4926d2b407f31d77" providerId="LiveId" clId="{1A634700-36B3-4455-A058-5071D9319E52}" dt="2020-05-19T23:29:02.826" v="2632"/>
          <ac:spMkLst>
            <pc:docMk/>
            <pc:sldMk cId="3277397392" sldId="943"/>
            <ac:spMk id="70" creationId="{00000000-0000-0000-0000-000000000000}"/>
          </ac:spMkLst>
        </pc:spChg>
        <pc:spChg chg="mod">
          <ac:chgData name="Hamlet Markarian" userId="4926d2b407f31d77" providerId="LiveId" clId="{1A634700-36B3-4455-A058-5071D9319E52}" dt="2020-05-19T23:29:02.826" v="2632"/>
          <ac:spMkLst>
            <pc:docMk/>
            <pc:sldMk cId="3277397392" sldId="943"/>
            <ac:spMk id="89" creationId="{00000000-0000-0000-0000-000000000000}"/>
          </ac:spMkLst>
        </pc:spChg>
        <pc:spChg chg="mod">
          <ac:chgData name="Hamlet Markarian" userId="4926d2b407f31d77" providerId="LiveId" clId="{1A634700-36B3-4455-A058-5071D9319E52}" dt="2020-05-19T23:29:02.826" v="2632"/>
          <ac:spMkLst>
            <pc:docMk/>
            <pc:sldMk cId="3277397392" sldId="943"/>
            <ac:spMk id="90" creationId="{00000000-0000-0000-0000-000000000000}"/>
          </ac:spMkLst>
        </pc:spChg>
      </pc:sldChg>
      <pc:sldChg chg="modSp">
        <pc:chgData name="Hamlet Markarian" userId="4926d2b407f31d77" providerId="LiveId" clId="{1A634700-36B3-4455-A058-5071D9319E52}" dt="2020-05-19T23:29:02.826" v="2632"/>
        <pc:sldMkLst>
          <pc:docMk/>
          <pc:sldMk cId="32775985" sldId="947"/>
        </pc:sldMkLst>
        <pc:spChg chg="mod">
          <ac:chgData name="Hamlet Markarian" userId="4926d2b407f31d77" providerId="LiveId" clId="{1A634700-36B3-4455-A058-5071D9319E52}" dt="2020-05-19T23:29:02.826" v="2632"/>
          <ac:spMkLst>
            <pc:docMk/>
            <pc:sldMk cId="32775985" sldId="947"/>
            <ac:spMk id="2" creationId="{00000000-0000-0000-0000-000000000000}"/>
          </ac:spMkLst>
        </pc:spChg>
        <pc:spChg chg="mod">
          <ac:chgData name="Hamlet Markarian" userId="4926d2b407f31d77" providerId="LiveId" clId="{1A634700-36B3-4455-A058-5071D9319E52}" dt="2020-05-19T23:29:02.826" v="2632"/>
          <ac:spMkLst>
            <pc:docMk/>
            <pc:sldMk cId="32775985" sldId="947"/>
            <ac:spMk id="3" creationId="{00000000-0000-0000-0000-000000000000}"/>
          </ac:spMkLst>
        </pc:spChg>
        <pc:spChg chg="mod">
          <ac:chgData name="Hamlet Markarian" userId="4926d2b407f31d77" providerId="LiveId" clId="{1A634700-36B3-4455-A058-5071D9319E52}" dt="2020-05-19T23:29:02.826" v="2632"/>
          <ac:spMkLst>
            <pc:docMk/>
            <pc:sldMk cId="32775985" sldId="947"/>
            <ac:spMk id="4" creationId="{00000000-0000-0000-0000-000000000000}"/>
          </ac:spMkLst>
        </pc:spChg>
        <pc:spChg chg="mod">
          <ac:chgData name="Hamlet Markarian" userId="4926d2b407f31d77" providerId="LiveId" clId="{1A634700-36B3-4455-A058-5071D9319E52}" dt="2020-05-19T23:29:02.826" v="2632"/>
          <ac:spMkLst>
            <pc:docMk/>
            <pc:sldMk cId="32775985" sldId="947"/>
            <ac:spMk id="5" creationId="{00000000-0000-0000-0000-000000000000}"/>
          </ac:spMkLst>
        </pc:spChg>
        <pc:spChg chg="mod">
          <ac:chgData name="Hamlet Markarian" userId="4926d2b407f31d77" providerId="LiveId" clId="{1A634700-36B3-4455-A058-5071D9319E52}" dt="2020-05-19T23:29:02.826" v="2632"/>
          <ac:spMkLst>
            <pc:docMk/>
            <pc:sldMk cId="32775985" sldId="947"/>
            <ac:spMk id="6" creationId="{00000000-0000-0000-0000-000000000000}"/>
          </ac:spMkLst>
        </pc:spChg>
        <pc:spChg chg="mod">
          <ac:chgData name="Hamlet Markarian" userId="4926d2b407f31d77" providerId="LiveId" clId="{1A634700-36B3-4455-A058-5071D9319E52}" dt="2020-05-19T23:29:02.826" v="2632"/>
          <ac:spMkLst>
            <pc:docMk/>
            <pc:sldMk cId="32775985" sldId="947"/>
            <ac:spMk id="9" creationId="{00000000-0000-0000-0000-000000000000}"/>
          </ac:spMkLst>
        </pc:spChg>
        <pc:spChg chg="mod">
          <ac:chgData name="Hamlet Markarian" userId="4926d2b407f31d77" providerId="LiveId" clId="{1A634700-36B3-4455-A058-5071D9319E52}" dt="2020-05-19T23:29:02.826" v="2632"/>
          <ac:spMkLst>
            <pc:docMk/>
            <pc:sldMk cId="32775985" sldId="947"/>
            <ac:spMk id="10" creationId="{00000000-0000-0000-0000-000000000000}"/>
          </ac:spMkLst>
        </pc:spChg>
        <pc:spChg chg="mod">
          <ac:chgData name="Hamlet Markarian" userId="4926d2b407f31d77" providerId="LiveId" clId="{1A634700-36B3-4455-A058-5071D9319E52}" dt="2020-05-19T23:29:02.826" v="2632"/>
          <ac:spMkLst>
            <pc:docMk/>
            <pc:sldMk cId="32775985" sldId="947"/>
            <ac:spMk id="11" creationId="{00000000-0000-0000-0000-000000000000}"/>
          </ac:spMkLst>
        </pc:spChg>
        <pc:spChg chg="mod">
          <ac:chgData name="Hamlet Markarian" userId="4926d2b407f31d77" providerId="LiveId" clId="{1A634700-36B3-4455-A058-5071D9319E52}" dt="2020-05-19T23:29:02.826" v="2632"/>
          <ac:spMkLst>
            <pc:docMk/>
            <pc:sldMk cId="32775985" sldId="947"/>
            <ac:spMk id="12" creationId="{00000000-0000-0000-0000-000000000000}"/>
          </ac:spMkLst>
        </pc:spChg>
      </pc:sldChg>
      <pc:sldChg chg="modSp">
        <pc:chgData name="Hamlet Markarian" userId="4926d2b407f31d77" providerId="LiveId" clId="{1A634700-36B3-4455-A058-5071D9319E52}" dt="2020-05-19T23:29:02.826" v="2632"/>
        <pc:sldMkLst>
          <pc:docMk/>
          <pc:sldMk cId="3564005856" sldId="949"/>
        </pc:sldMkLst>
        <pc:spChg chg="mod">
          <ac:chgData name="Hamlet Markarian" userId="4926d2b407f31d77" providerId="LiveId" clId="{1A634700-36B3-4455-A058-5071D9319E52}" dt="2020-05-19T23:29:02.826" v="2632"/>
          <ac:spMkLst>
            <pc:docMk/>
            <pc:sldMk cId="3564005856" sldId="949"/>
            <ac:spMk id="2" creationId="{00000000-0000-0000-0000-000000000000}"/>
          </ac:spMkLst>
        </pc:spChg>
        <pc:spChg chg="mod">
          <ac:chgData name="Hamlet Markarian" userId="4926d2b407f31d77" providerId="LiveId" clId="{1A634700-36B3-4455-A058-5071D9319E52}" dt="2020-05-19T23:29:02.826" v="2632"/>
          <ac:spMkLst>
            <pc:docMk/>
            <pc:sldMk cId="3564005856" sldId="949"/>
            <ac:spMk id="3" creationId="{00000000-0000-0000-0000-000000000000}"/>
          </ac:spMkLst>
        </pc:spChg>
        <pc:spChg chg="mod">
          <ac:chgData name="Hamlet Markarian" userId="4926d2b407f31d77" providerId="LiveId" clId="{1A634700-36B3-4455-A058-5071D9319E52}" dt="2020-05-19T23:29:02.826" v="2632"/>
          <ac:spMkLst>
            <pc:docMk/>
            <pc:sldMk cId="3564005856" sldId="949"/>
            <ac:spMk id="4" creationId="{00000000-0000-0000-0000-000000000000}"/>
          </ac:spMkLst>
        </pc:spChg>
        <pc:spChg chg="mod">
          <ac:chgData name="Hamlet Markarian" userId="4926d2b407f31d77" providerId="LiveId" clId="{1A634700-36B3-4455-A058-5071D9319E52}" dt="2020-05-19T23:29:02.826" v="2632"/>
          <ac:spMkLst>
            <pc:docMk/>
            <pc:sldMk cId="3564005856" sldId="949"/>
            <ac:spMk id="5" creationId="{00000000-0000-0000-0000-000000000000}"/>
          </ac:spMkLst>
        </pc:spChg>
        <pc:spChg chg="mod">
          <ac:chgData name="Hamlet Markarian" userId="4926d2b407f31d77" providerId="LiveId" clId="{1A634700-36B3-4455-A058-5071D9319E52}" dt="2020-05-19T23:29:02.826" v="2632"/>
          <ac:spMkLst>
            <pc:docMk/>
            <pc:sldMk cId="3564005856" sldId="949"/>
            <ac:spMk id="9" creationId="{00000000-0000-0000-0000-000000000000}"/>
          </ac:spMkLst>
        </pc:spChg>
        <pc:spChg chg="mod">
          <ac:chgData name="Hamlet Markarian" userId="4926d2b407f31d77" providerId="LiveId" clId="{1A634700-36B3-4455-A058-5071D9319E52}" dt="2020-05-19T23:29:02.826" v="2632"/>
          <ac:spMkLst>
            <pc:docMk/>
            <pc:sldMk cId="3564005856" sldId="949"/>
            <ac:spMk id="10" creationId="{00000000-0000-0000-0000-000000000000}"/>
          </ac:spMkLst>
        </pc:spChg>
        <pc:spChg chg="mod">
          <ac:chgData name="Hamlet Markarian" userId="4926d2b407f31d77" providerId="LiveId" clId="{1A634700-36B3-4455-A058-5071D9319E52}" dt="2020-05-19T23:29:02.826" v="2632"/>
          <ac:spMkLst>
            <pc:docMk/>
            <pc:sldMk cId="3564005856" sldId="949"/>
            <ac:spMk id="11" creationId="{00000000-0000-0000-0000-000000000000}"/>
          </ac:spMkLst>
        </pc:spChg>
      </pc:sldChg>
      <pc:sldChg chg="modSp">
        <pc:chgData name="Hamlet Markarian" userId="4926d2b407f31d77" providerId="LiveId" clId="{1A634700-36B3-4455-A058-5071D9319E52}" dt="2020-05-19T23:29:02.826" v="2632"/>
        <pc:sldMkLst>
          <pc:docMk/>
          <pc:sldMk cId="1508024540" sldId="951"/>
        </pc:sldMkLst>
        <pc:spChg chg="mod">
          <ac:chgData name="Hamlet Markarian" userId="4926d2b407f31d77" providerId="LiveId" clId="{1A634700-36B3-4455-A058-5071D9319E52}" dt="2020-05-19T23:29:02.826" v="2632"/>
          <ac:spMkLst>
            <pc:docMk/>
            <pc:sldMk cId="1508024540" sldId="951"/>
            <ac:spMk id="2" creationId="{00000000-0000-0000-0000-000000000000}"/>
          </ac:spMkLst>
        </pc:spChg>
        <pc:spChg chg="mod">
          <ac:chgData name="Hamlet Markarian" userId="4926d2b407f31d77" providerId="LiveId" clId="{1A634700-36B3-4455-A058-5071D9319E52}" dt="2020-05-19T23:29:02.826" v="2632"/>
          <ac:spMkLst>
            <pc:docMk/>
            <pc:sldMk cId="1508024540" sldId="951"/>
            <ac:spMk id="3" creationId="{00000000-0000-0000-0000-000000000000}"/>
          </ac:spMkLst>
        </pc:spChg>
        <pc:spChg chg="mod">
          <ac:chgData name="Hamlet Markarian" userId="4926d2b407f31d77" providerId="LiveId" clId="{1A634700-36B3-4455-A058-5071D9319E52}" dt="2020-05-19T23:29:02.826" v="2632"/>
          <ac:spMkLst>
            <pc:docMk/>
            <pc:sldMk cId="1508024540" sldId="951"/>
            <ac:spMk id="4" creationId="{00000000-0000-0000-0000-000000000000}"/>
          </ac:spMkLst>
        </pc:spChg>
        <pc:spChg chg="mod">
          <ac:chgData name="Hamlet Markarian" userId="4926d2b407f31d77" providerId="LiveId" clId="{1A634700-36B3-4455-A058-5071D9319E52}" dt="2020-05-19T23:29:02.826" v="2632"/>
          <ac:spMkLst>
            <pc:docMk/>
            <pc:sldMk cId="1508024540" sldId="951"/>
            <ac:spMk id="9" creationId="{00000000-0000-0000-0000-000000000000}"/>
          </ac:spMkLst>
        </pc:spChg>
        <pc:spChg chg="mod">
          <ac:chgData name="Hamlet Markarian" userId="4926d2b407f31d77" providerId="LiveId" clId="{1A634700-36B3-4455-A058-5071D9319E52}" dt="2020-05-19T23:29:02.826" v="2632"/>
          <ac:spMkLst>
            <pc:docMk/>
            <pc:sldMk cId="1508024540" sldId="951"/>
            <ac:spMk id="10" creationId="{00000000-0000-0000-0000-000000000000}"/>
          </ac:spMkLst>
        </pc:spChg>
      </pc:sldChg>
      <pc:sldChg chg="modSp">
        <pc:chgData name="Hamlet Markarian" userId="4926d2b407f31d77" providerId="LiveId" clId="{1A634700-36B3-4455-A058-5071D9319E52}" dt="2020-05-19T23:29:02.826" v="2632"/>
        <pc:sldMkLst>
          <pc:docMk/>
          <pc:sldMk cId="2169962227" sldId="953"/>
        </pc:sldMkLst>
        <pc:spChg chg="mod">
          <ac:chgData name="Hamlet Markarian" userId="4926d2b407f31d77" providerId="LiveId" clId="{1A634700-36B3-4455-A058-5071D9319E52}" dt="2020-05-19T23:29:02.826" v="2632"/>
          <ac:spMkLst>
            <pc:docMk/>
            <pc:sldMk cId="2169962227" sldId="953"/>
            <ac:spMk id="2" creationId="{00000000-0000-0000-0000-000000000000}"/>
          </ac:spMkLst>
        </pc:spChg>
        <pc:spChg chg="mod">
          <ac:chgData name="Hamlet Markarian" userId="4926d2b407f31d77" providerId="LiveId" clId="{1A634700-36B3-4455-A058-5071D9319E52}" dt="2020-05-19T23:29:02.826" v="2632"/>
          <ac:spMkLst>
            <pc:docMk/>
            <pc:sldMk cId="2169962227" sldId="953"/>
            <ac:spMk id="3" creationId="{00000000-0000-0000-0000-000000000000}"/>
          </ac:spMkLst>
        </pc:spChg>
        <pc:spChg chg="mod">
          <ac:chgData name="Hamlet Markarian" userId="4926d2b407f31d77" providerId="LiveId" clId="{1A634700-36B3-4455-A058-5071D9319E52}" dt="2020-05-19T23:29:02.826" v="2632"/>
          <ac:spMkLst>
            <pc:docMk/>
            <pc:sldMk cId="2169962227" sldId="953"/>
            <ac:spMk id="4" creationId="{00000000-0000-0000-0000-000000000000}"/>
          </ac:spMkLst>
        </pc:spChg>
        <pc:spChg chg="mod">
          <ac:chgData name="Hamlet Markarian" userId="4926d2b407f31d77" providerId="LiveId" clId="{1A634700-36B3-4455-A058-5071D9319E52}" dt="2020-05-19T23:29:02.826" v="2632"/>
          <ac:spMkLst>
            <pc:docMk/>
            <pc:sldMk cId="2169962227" sldId="953"/>
            <ac:spMk id="5" creationId="{00000000-0000-0000-0000-000000000000}"/>
          </ac:spMkLst>
        </pc:spChg>
        <pc:spChg chg="mod">
          <ac:chgData name="Hamlet Markarian" userId="4926d2b407f31d77" providerId="LiveId" clId="{1A634700-36B3-4455-A058-5071D9319E52}" dt="2020-05-19T23:29:02.826" v="2632"/>
          <ac:spMkLst>
            <pc:docMk/>
            <pc:sldMk cId="2169962227" sldId="953"/>
            <ac:spMk id="10" creationId="{00000000-0000-0000-0000-000000000000}"/>
          </ac:spMkLst>
        </pc:spChg>
        <pc:spChg chg="mod">
          <ac:chgData name="Hamlet Markarian" userId="4926d2b407f31d77" providerId="LiveId" clId="{1A634700-36B3-4455-A058-5071D9319E52}" dt="2020-05-19T23:29:02.826" v="2632"/>
          <ac:spMkLst>
            <pc:docMk/>
            <pc:sldMk cId="2169962227" sldId="953"/>
            <ac:spMk id="12" creationId="{00000000-0000-0000-0000-000000000000}"/>
          </ac:spMkLst>
        </pc:spChg>
        <pc:spChg chg="mod">
          <ac:chgData name="Hamlet Markarian" userId="4926d2b407f31d77" providerId="LiveId" clId="{1A634700-36B3-4455-A058-5071D9319E52}" dt="2020-05-19T23:29:02.826" v="2632"/>
          <ac:spMkLst>
            <pc:docMk/>
            <pc:sldMk cId="2169962227" sldId="953"/>
            <ac:spMk id="29" creationId="{00000000-0000-0000-0000-000000000000}"/>
          </ac:spMkLst>
        </pc:spChg>
        <pc:spChg chg="mod">
          <ac:chgData name="Hamlet Markarian" userId="4926d2b407f31d77" providerId="LiveId" clId="{1A634700-36B3-4455-A058-5071D9319E52}" dt="2020-05-19T23:29:02.826" v="2632"/>
          <ac:spMkLst>
            <pc:docMk/>
            <pc:sldMk cId="2169962227" sldId="953"/>
            <ac:spMk id="30" creationId="{00000000-0000-0000-0000-000000000000}"/>
          </ac:spMkLst>
        </pc:spChg>
        <pc:spChg chg="mod">
          <ac:chgData name="Hamlet Markarian" userId="4926d2b407f31d77" providerId="LiveId" clId="{1A634700-36B3-4455-A058-5071D9319E52}" dt="2020-05-19T23:29:02.826" v="2632"/>
          <ac:spMkLst>
            <pc:docMk/>
            <pc:sldMk cId="2169962227" sldId="953"/>
            <ac:spMk id="31" creationId="{00000000-0000-0000-0000-000000000000}"/>
          </ac:spMkLst>
        </pc:spChg>
        <pc:spChg chg="mod">
          <ac:chgData name="Hamlet Markarian" userId="4926d2b407f31d77" providerId="LiveId" clId="{1A634700-36B3-4455-A058-5071D9319E52}" dt="2020-05-19T23:29:02.826" v="2632"/>
          <ac:spMkLst>
            <pc:docMk/>
            <pc:sldMk cId="2169962227" sldId="953"/>
            <ac:spMk id="32" creationId="{00000000-0000-0000-0000-000000000000}"/>
          </ac:spMkLst>
        </pc:spChg>
      </pc:sldChg>
      <pc:sldChg chg="modSp">
        <pc:chgData name="Hamlet Markarian" userId="4926d2b407f31d77" providerId="LiveId" clId="{1A634700-36B3-4455-A058-5071D9319E52}" dt="2020-05-19T23:29:02.826" v="2632"/>
        <pc:sldMkLst>
          <pc:docMk/>
          <pc:sldMk cId="380115664" sldId="976"/>
        </pc:sldMkLst>
        <pc:spChg chg="mod">
          <ac:chgData name="Hamlet Markarian" userId="4926d2b407f31d77" providerId="LiveId" clId="{1A634700-36B3-4455-A058-5071D9319E52}" dt="2020-05-19T23:29:02.826" v="2632"/>
          <ac:spMkLst>
            <pc:docMk/>
            <pc:sldMk cId="380115664" sldId="976"/>
            <ac:spMk id="2" creationId="{00000000-0000-0000-0000-000000000000}"/>
          </ac:spMkLst>
        </pc:spChg>
        <pc:spChg chg="mod">
          <ac:chgData name="Hamlet Markarian" userId="4926d2b407f31d77" providerId="LiveId" clId="{1A634700-36B3-4455-A058-5071D9319E52}" dt="2020-05-19T23:29:02.826" v="2632"/>
          <ac:spMkLst>
            <pc:docMk/>
            <pc:sldMk cId="380115664" sldId="976"/>
            <ac:spMk id="3" creationId="{00000000-0000-0000-0000-000000000000}"/>
          </ac:spMkLst>
        </pc:spChg>
        <pc:spChg chg="mod">
          <ac:chgData name="Hamlet Markarian" userId="4926d2b407f31d77" providerId="LiveId" clId="{1A634700-36B3-4455-A058-5071D9319E52}" dt="2020-05-19T23:29:02.826" v="2632"/>
          <ac:spMkLst>
            <pc:docMk/>
            <pc:sldMk cId="380115664" sldId="976"/>
            <ac:spMk id="4" creationId="{00000000-0000-0000-0000-000000000000}"/>
          </ac:spMkLst>
        </pc:spChg>
        <pc:spChg chg="mod">
          <ac:chgData name="Hamlet Markarian" userId="4926d2b407f31d77" providerId="LiveId" clId="{1A634700-36B3-4455-A058-5071D9319E52}" dt="2020-05-19T23:29:02.826" v="2632"/>
          <ac:spMkLst>
            <pc:docMk/>
            <pc:sldMk cId="380115664" sldId="976"/>
            <ac:spMk id="5" creationId="{00000000-0000-0000-0000-000000000000}"/>
          </ac:spMkLst>
        </pc:spChg>
        <pc:spChg chg="mod">
          <ac:chgData name="Hamlet Markarian" userId="4926d2b407f31d77" providerId="LiveId" clId="{1A634700-36B3-4455-A058-5071D9319E52}" dt="2020-05-19T23:29:02.826" v="2632"/>
          <ac:spMkLst>
            <pc:docMk/>
            <pc:sldMk cId="380115664" sldId="976"/>
            <ac:spMk id="6" creationId="{00000000-0000-0000-0000-000000000000}"/>
          </ac:spMkLst>
        </pc:spChg>
        <pc:spChg chg="mod">
          <ac:chgData name="Hamlet Markarian" userId="4926d2b407f31d77" providerId="LiveId" clId="{1A634700-36B3-4455-A058-5071D9319E52}" dt="2020-05-19T23:29:02.826" v="2632"/>
          <ac:spMkLst>
            <pc:docMk/>
            <pc:sldMk cId="380115664" sldId="976"/>
            <ac:spMk id="7" creationId="{00000000-0000-0000-0000-000000000000}"/>
          </ac:spMkLst>
        </pc:spChg>
        <pc:spChg chg="mod">
          <ac:chgData name="Hamlet Markarian" userId="4926d2b407f31d77" providerId="LiveId" clId="{1A634700-36B3-4455-A058-5071D9319E52}" dt="2020-05-19T23:29:02.826" v="2632"/>
          <ac:spMkLst>
            <pc:docMk/>
            <pc:sldMk cId="380115664" sldId="976"/>
            <ac:spMk id="8" creationId="{00000000-0000-0000-0000-000000000000}"/>
          </ac:spMkLst>
        </pc:spChg>
        <pc:spChg chg="mod">
          <ac:chgData name="Hamlet Markarian" userId="4926d2b407f31d77" providerId="LiveId" clId="{1A634700-36B3-4455-A058-5071D9319E52}" dt="2020-05-19T23:29:02.826" v="2632"/>
          <ac:spMkLst>
            <pc:docMk/>
            <pc:sldMk cId="380115664" sldId="976"/>
            <ac:spMk id="9" creationId="{00000000-0000-0000-0000-000000000000}"/>
          </ac:spMkLst>
        </pc:spChg>
      </pc:sldChg>
      <pc:sldChg chg="modSp">
        <pc:chgData name="Hamlet Markarian" userId="4926d2b407f31d77" providerId="LiveId" clId="{1A634700-36B3-4455-A058-5071D9319E52}" dt="2020-05-19T23:29:02.826" v="2632"/>
        <pc:sldMkLst>
          <pc:docMk/>
          <pc:sldMk cId="3898632345" sldId="977"/>
        </pc:sldMkLst>
        <pc:spChg chg="mod">
          <ac:chgData name="Hamlet Markarian" userId="4926d2b407f31d77" providerId="LiveId" clId="{1A634700-36B3-4455-A058-5071D9319E52}" dt="2020-05-19T23:29:02.826" v="2632"/>
          <ac:spMkLst>
            <pc:docMk/>
            <pc:sldMk cId="3898632345" sldId="977"/>
            <ac:spMk id="2" creationId="{00000000-0000-0000-0000-000000000000}"/>
          </ac:spMkLst>
        </pc:spChg>
        <pc:spChg chg="mod">
          <ac:chgData name="Hamlet Markarian" userId="4926d2b407f31d77" providerId="LiveId" clId="{1A634700-36B3-4455-A058-5071D9319E52}" dt="2020-05-19T23:29:02.826" v="2632"/>
          <ac:spMkLst>
            <pc:docMk/>
            <pc:sldMk cId="3898632345" sldId="977"/>
            <ac:spMk id="3" creationId="{00000000-0000-0000-0000-000000000000}"/>
          </ac:spMkLst>
        </pc:spChg>
        <pc:spChg chg="mod">
          <ac:chgData name="Hamlet Markarian" userId="4926d2b407f31d77" providerId="LiveId" clId="{1A634700-36B3-4455-A058-5071D9319E52}" dt="2020-05-19T23:29:02.826" v="2632"/>
          <ac:spMkLst>
            <pc:docMk/>
            <pc:sldMk cId="3898632345" sldId="977"/>
            <ac:spMk id="4" creationId="{00000000-0000-0000-0000-000000000000}"/>
          </ac:spMkLst>
        </pc:spChg>
        <pc:spChg chg="mod">
          <ac:chgData name="Hamlet Markarian" userId="4926d2b407f31d77" providerId="LiveId" clId="{1A634700-36B3-4455-A058-5071D9319E52}" dt="2020-05-19T23:29:02.826" v="2632"/>
          <ac:spMkLst>
            <pc:docMk/>
            <pc:sldMk cId="3898632345" sldId="977"/>
            <ac:spMk id="5" creationId="{00000000-0000-0000-0000-000000000000}"/>
          </ac:spMkLst>
        </pc:spChg>
        <pc:spChg chg="mod">
          <ac:chgData name="Hamlet Markarian" userId="4926d2b407f31d77" providerId="LiveId" clId="{1A634700-36B3-4455-A058-5071D9319E52}" dt="2020-05-19T23:29:02.826" v="2632"/>
          <ac:spMkLst>
            <pc:docMk/>
            <pc:sldMk cId="3898632345" sldId="977"/>
            <ac:spMk id="6" creationId="{00000000-0000-0000-0000-000000000000}"/>
          </ac:spMkLst>
        </pc:spChg>
        <pc:spChg chg="mod">
          <ac:chgData name="Hamlet Markarian" userId="4926d2b407f31d77" providerId="LiveId" clId="{1A634700-36B3-4455-A058-5071D9319E52}" dt="2020-05-19T23:29:02.826" v="2632"/>
          <ac:spMkLst>
            <pc:docMk/>
            <pc:sldMk cId="3898632345" sldId="977"/>
            <ac:spMk id="7" creationId="{00000000-0000-0000-0000-000000000000}"/>
          </ac:spMkLst>
        </pc:spChg>
        <pc:spChg chg="mod">
          <ac:chgData name="Hamlet Markarian" userId="4926d2b407f31d77" providerId="LiveId" clId="{1A634700-36B3-4455-A058-5071D9319E52}" dt="2020-05-19T23:29:02.826" v="2632"/>
          <ac:spMkLst>
            <pc:docMk/>
            <pc:sldMk cId="3898632345" sldId="977"/>
            <ac:spMk id="8" creationId="{00000000-0000-0000-0000-000000000000}"/>
          </ac:spMkLst>
        </pc:spChg>
        <pc:spChg chg="mod">
          <ac:chgData name="Hamlet Markarian" userId="4926d2b407f31d77" providerId="LiveId" clId="{1A634700-36B3-4455-A058-5071D9319E52}" dt="2020-05-19T23:29:02.826" v="2632"/>
          <ac:spMkLst>
            <pc:docMk/>
            <pc:sldMk cId="3898632345" sldId="977"/>
            <ac:spMk id="9" creationId="{00000000-0000-0000-0000-000000000000}"/>
          </ac:spMkLst>
        </pc:spChg>
        <pc:spChg chg="mod">
          <ac:chgData name="Hamlet Markarian" userId="4926d2b407f31d77" providerId="LiveId" clId="{1A634700-36B3-4455-A058-5071D9319E52}" dt="2020-05-19T23:29:02.826" v="2632"/>
          <ac:spMkLst>
            <pc:docMk/>
            <pc:sldMk cId="3898632345" sldId="977"/>
            <ac:spMk id="10" creationId="{00000000-0000-0000-0000-000000000000}"/>
          </ac:spMkLst>
        </pc:spChg>
        <pc:spChg chg="mod">
          <ac:chgData name="Hamlet Markarian" userId="4926d2b407f31d77" providerId="LiveId" clId="{1A634700-36B3-4455-A058-5071D9319E52}" dt="2020-05-19T23:29:02.826" v="2632"/>
          <ac:spMkLst>
            <pc:docMk/>
            <pc:sldMk cId="3898632345" sldId="977"/>
            <ac:spMk id="11" creationId="{00000000-0000-0000-0000-000000000000}"/>
          </ac:spMkLst>
        </pc:spChg>
        <pc:spChg chg="mod">
          <ac:chgData name="Hamlet Markarian" userId="4926d2b407f31d77" providerId="LiveId" clId="{1A634700-36B3-4455-A058-5071D9319E52}" dt="2020-05-19T23:29:02.826" v="2632"/>
          <ac:spMkLst>
            <pc:docMk/>
            <pc:sldMk cId="3898632345" sldId="977"/>
            <ac:spMk id="12" creationId="{00000000-0000-0000-0000-000000000000}"/>
          </ac:spMkLst>
        </pc:spChg>
        <pc:spChg chg="mod">
          <ac:chgData name="Hamlet Markarian" userId="4926d2b407f31d77" providerId="LiveId" clId="{1A634700-36B3-4455-A058-5071D9319E52}" dt="2020-05-19T23:29:02.826" v="2632"/>
          <ac:spMkLst>
            <pc:docMk/>
            <pc:sldMk cId="3898632345" sldId="977"/>
            <ac:spMk id="13" creationId="{00000000-0000-0000-0000-000000000000}"/>
          </ac:spMkLst>
        </pc:spChg>
        <pc:spChg chg="mod">
          <ac:chgData name="Hamlet Markarian" userId="4926d2b407f31d77" providerId="LiveId" clId="{1A634700-36B3-4455-A058-5071D9319E52}" dt="2020-05-19T23:29:02.826" v="2632"/>
          <ac:spMkLst>
            <pc:docMk/>
            <pc:sldMk cId="3898632345" sldId="977"/>
            <ac:spMk id="14" creationId="{00000000-0000-0000-0000-000000000000}"/>
          </ac:spMkLst>
        </pc:spChg>
        <pc:spChg chg="mod">
          <ac:chgData name="Hamlet Markarian" userId="4926d2b407f31d77" providerId="LiveId" clId="{1A634700-36B3-4455-A058-5071D9319E52}" dt="2020-05-19T23:29:02.826" v="2632"/>
          <ac:spMkLst>
            <pc:docMk/>
            <pc:sldMk cId="3898632345" sldId="977"/>
            <ac:spMk id="15" creationId="{00000000-0000-0000-0000-000000000000}"/>
          </ac:spMkLst>
        </pc:spChg>
        <pc:spChg chg="mod">
          <ac:chgData name="Hamlet Markarian" userId="4926d2b407f31d77" providerId="LiveId" clId="{1A634700-36B3-4455-A058-5071D9319E52}" dt="2020-05-19T23:29:02.826" v="2632"/>
          <ac:spMkLst>
            <pc:docMk/>
            <pc:sldMk cId="3898632345" sldId="977"/>
            <ac:spMk id="16" creationId="{00000000-0000-0000-0000-000000000000}"/>
          </ac:spMkLst>
        </pc:spChg>
      </pc:sldChg>
      <pc:sldChg chg="modSp">
        <pc:chgData name="Hamlet Markarian" userId="4926d2b407f31d77" providerId="LiveId" clId="{1A634700-36B3-4455-A058-5071D9319E52}" dt="2020-05-19T23:29:02.826" v="2632"/>
        <pc:sldMkLst>
          <pc:docMk/>
          <pc:sldMk cId="2748286867" sldId="978"/>
        </pc:sldMkLst>
        <pc:spChg chg="mod">
          <ac:chgData name="Hamlet Markarian" userId="4926d2b407f31d77" providerId="LiveId" clId="{1A634700-36B3-4455-A058-5071D9319E52}" dt="2020-05-19T23:29:02.826" v="2632"/>
          <ac:spMkLst>
            <pc:docMk/>
            <pc:sldMk cId="2748286867" sldId="978"/>
            <ac:spMk id="2" creationId="{00000000-0000-0000-0000-000000000000}"/>
          </ac:spMkLst>
        </pc:spChg>
        <pc:spChg chg="mod">
          <ac:chgData name="Hamlet Markarian" userId="4926d2b407f31d77" providerId="LiveId" clId="{1A634700-36B3-4455-A058-5071D9319E52}" dt="2020-05-19T23:29:02.826" v="2632"/>
          <ac:spMkLst>
            <pc:docMk/>
            <pc:sldMk cId="2748286867" sldId="978"/>
            <ac:spMk id="3" creationId="{00000000-0000-0000-0000-000000000000}"/>
          </ac:spMkLst>
        </pc:spChg>
        <pc:spChg chg="mod">
          <ac:chgData name="Hamlet Markarian" userId="4926d2b407f31d77" providerId="LiveId" clId="{1A634700-36B3-4455-A058-5071D9319E52}" dt="2020-05-19T23:29:02.826" v="2632"/>
          <ac:spMkLst>
            <pc:docMk/>
            <pc:sldMk cId="2748286867" sldId="978"/>
            <ac:spMk id="4" creationId="{00000000-0000-0000-0000-000000000000}"/>
          </ac:spMkLst>
        </pc:spChg>
        <pc:spChg chg="mod">
          <ac:chgData name="Hamlet Markarian" userId="4926d2b407f31d77" providerId="LiveId" clId="{1A634700-36B3-4455-A058-5071D9319E52}" dt="2020-05-19T23:29:02.826" v="2632"/>
          <ac:spMkLst>
            <pc:docMk/>
            <pc:sldMk cId="2748286867" sldId="978"/>
            <ac:spMk id="5" creationId="{00000000-0000-0000-0000-000000000000}"/>
          </ac:spMkLst>
        </pc:spChg>
        <pc:spChg chg="mod">
          <ac:chgData name="Hamlet Markarian" userId="4926d2b407f31d77" providerId="LiveId" clId="{1A634700-36B3-4455-A058-5071D9319E52}" dt="2020-05-19T23:29:02.826" v="2632"/>
          <ac:spMkLst>
            <pc:docMk/>
            <pc:sldMk cId="2748286867" sldId="978"/>
            <ac:spMk id="6" creationId="{00000000-0000-0000-0000-000000000000}"/>
          </ac:spMkLst>
        </pc:spChg>
        <pc:spChg chg="mod">
          <ac:chgData name="Hamlet Markarian" userId="4926d2b407f31d77" providerId="LiveId" clId="{1A634700-36B3-4455-A058-5071D9319E52}" dt="2020-05-19T23:29:02.826" v="2632"/>
          <ac:spMkLst>
            <pc:docMk/>
            <pc:sldMk cId="2748286867" sldId="978"/>
            <ac:spMk id="7" creationId="{00000000-0000-0000-0000-000000000000}"/>
          </ac:spMkLst>
        </pc:spChg>
        <pc:spChg chg="mod">
          <ac:chgData name="Hamlet Markarian" userId="4926d2b407f31d77" providerId="LiveId" clId="{1A634700-36B3-4455-A058-5071D9319E52}" dt="2020-05-19T23:29:02.826" v="2632"/>
          <ac:spMkLst>
            <pc:docMk/>
            <pc:sldMk cId="2748286867" sldId="978"/>
            <ac:spMk id="8" creationId="{00000000-0000-0000-0000-000000000000}"/>
          </ac:spMkLst>
        </pc:spChg>
        <pc:spChg chg="mod">
          <ac:chgData name="Hamlet Markarian" userId="4926d2b407f31d77" providerId="LiveId" clId="{1A634700-36B3-4455-A058-5071D9319E52}" dt="2020-05-19T23:29:02.826" v="2632"/>
          <ac:spMkLst>
            <pc:docMk/>
            <pc:sldMk cId="2748286867" sldId="978"/>
            <ac:spMk id="9" creationId="{00000000-0000-0000-0000-000000000000}"/>
          </ac:spMkLst>
        </pc:spChg>
        <pc:spChg chg="mod">
          <ac:chgData name="Hamlet Markarian" userId="4926d2b407f31d77" providerId="LiveId" clId="{1A634700-36B3-4455-A058-5071D9319E52}" dt="2020-05-19T23:29:02.826" v="2632"/>
          <ac:spMkLst>
            <pc:docMk/>
            <pc:sldMk cId="2748286867" sldId="978"/>
            <ac:spMk id="10" creationId="{00000000-0000-0000-0000-000000000000}"/>
          </ac:spMkLst>
        </pc:spChg>
        <pc:spChg chg="mod">
          <ac:chgData name="Hamlet Markarian" userId="4926d2b407f31d77" providerId="LiveId" clId="{1A634700-36B3-4455-A058-5071D9319E52}" dt="2020-05-19T23:29:02.826" v="2632"/>
          <ac:spMkLst>
            <pc:docMk/>
            <pc:sldMk cId="2748286867" sldId="978"/>
            <ac:spMk id="11" creationId="{00000000-0000-0000-0000-000000000000}"/>
          </ac:spMkLst>
        </pc:spChg>
        <pc:spChg chg="mod">
          <ac:chgData name="Hamlet Markarian" userId="4926d2b407f31d77" providerId="LiveId" clId="{1A634700-36B3-4455-A058-5071D9319E52}" dt="2020-05-19T23:29:02.826" v="2632"/>
          <ac:spMkLst>
            <pc:docMk/>
            <pc:sldMk cId="2748286867" sldId="978"/>
            <ac:spMk id="12" creationId="{00000000-0000-0000-0000-000000000000}"/>
          </ac:spMkLst>
        </pc:spChg>
        <pc:spChg chg="mod">
          <ac:chgData name="Hamlet Markarian" userId="4926d2b407f31d77" providerId="LiveId" clId="{1A634700-36B3-4455-A058-5071D9319E52}" dt="2020-05-19T23:29:02.826" v="2632"/>
          <ac:spMkLst>
            <pc:docMk/>
            <pc:sldMk cId="2748286867" sldId="978"/>
            <ac:spMk id="13" creationId="{00000000-0000-0000-0000-000000000000}"/>
          </ac:spMkLst>
        </pc:spChg>
        <pc:spChg chg="mod">
          <ac:chgData name="Hamlet Markarian" userId="4926d2b407f31d77" providerId="LiveId" clId="{1A634700-36B3-4455-A058-5071D9319E52}" dt="2020-05-19T23:29:02.826" v="2632"/>
          <ac:spMkLst>
            <pc:docMk/>
            <pc:sldMk cId="2748286867" sldId="978"/>
            <ac:spMk id="14" creationId="{00000000-0000-0000-0000-000000000000}"/>
          </ac:spMkLst>
        </pc:spChg>
        <pc:spChg chg="mod">
          <ac:chgData name="Hamlet Markarian" userId="4926d2b407f31d77" providerId="LiveId" clId="{1A634700-36B3-4455-A058-5071D9319E52}" dt="2020-05-19T23:29:02.826" v="2632"/>
          <ac:spMkLst>
            <pc:docMk/>
            <pc:sldMk cId="2748286867" sldId="978"/>
            <ac:spMk id="15" creationId="{00000000-0000-0000-0000-000000000000}"/>
          </ac:spMkLst>
        </pc:spChg>
        <pc:spChg chg="mod">
          <ac:chgData name="Hamlet Markarian" userId="4926d2b407f31d77" providerId="LiveId" clId="{1A634700-36B3-4455-A058-5071D9319E52}" dt="2020-05-19T23:29:02.826" v="2632"/>
          <ac:spMkLst>
            <pc:docMk/>
            <pc:sldMk cId="2748286867" sldId="978"/>
            <ac:spMk id="16" creationId="{00000000-0000-0000-0000-000000000000}"/>
          </ac:spMkLst>
        </pc:spChg>
        <pc:spChg chg="mod">
          <ac:chgData name="Hamlet Markarian" userId="4926d2b407f31d77" providerId="LiveId" clId="{1A634700-36B3-4455-A058-5071D9319E52}" dt="2020-05-19T23:29:02.826" v="2632"/>
          <ac:spMkLst>
            <pc:docMk/>
            <pc:sldMk cId="2748286867" sldId="978"/>
            <ac:spMk id="17" creationId="{00000000-0000-0000-0000-000000000000}"/>
          </ac:spMkLst>
        </pc:spChg>
        <pc:spChg chg="mod">
          <ac:chgData name="Hamlet Markarian" userId="4926d2b407f31d77" providerId="LiveId" clId="{1A634700-36B3-4455-A058-5071D9319E52}" dt="2020-05-19T23:29:02.826" v="2632"/>
          <ac:spMkLst>
            <pc:docMk/>
            <pc:sldMk cId="2748286867" sldId="978"/>
            <ac:spMk id="18" creationId="{00000000-0000-0000-0000-000000000000}"/>
          </ac:spMkLst>
        </pc:spChg>
        <pc:spChg chg="mod">
          <ac:chgData name="Hamlet Markarian" userId="4926d2b407f31d77" providerId="LiveId" clId="{1A634700-36B3-4455-A058-5071D9319E52}" dt="2020-05-19T23:29:02.826" v="2632"/>
          <ac:spMkLst>
            <pc:docMk/>
            <pc:sldMk cId="2748286867" sldId="978"/>
            <ac:spMk id="19" creationId="{00000000-0000-0000-0000-000000000000}"/>
          </ac:spMkLst>
        </pc:spChg>
        <pc:spChg chg="mod">
          <ac:chgData name="Hamlet Markarian" userId="4926d2b407f31d77" providerId="LiveId" clId="{1A634700-36B3-4455-A058-5071D9319E52}" dt="2020-05-19T23:29:02.826" v="2632"/>
          <ac:spMkLst>
            <pc:docMk/>
            <pc:sldMk cId="2748286867" sldId="978"/>
            <ac:spMk id="20" creationId="{00000000-0000-0000-0000-000000000000}"/>
          </ac:spMkLst>
        </pc:spChg>
        <pc:spChg chg="mod">
          <ac:chgData name="Hamlet Markarian" userId="4926d2b407f31d77" providerId="LiveId" clId="{1A634700-36B3-4455-A058-5071D9319E52}" dt="2020-05-19T23:29:02.826" v="2632"/>
          <ac:spMkLst>
            <pc:docMk/>
            <pc:sldMk cId="2748286867" sldId="978"/>
            <ac:spMk id="21" creationId="{00000000-0000-0000-0000-000000000000}"/>
          </ac:spMkLst>
        </pc:spChg>
        <pc:spChg chg="mod">
          <ac:chgData name="Hamlet Markarian" userId="4926d2b407f31d77" providerId="LiveId" clId="{1A634700-36B3-4455-A058-5071D9319E52}" dt="2020-05-19T23:29:02.826" v="2632"/>
          <ac:spMkLst>
            <pc:docMk/>
            <pc:sldMk cId="2748286867" sldId="978"/>
            <ac:spMk id="22" creationId="{00000000-0000-0000-0000-000000000000}"/>
          </ac:spMkLst>
        </pc:spChg>
        <pc:spChg chg="mod">
          <ac:chgData name="Hamlet Markarian" userId="4926d2b407f31d77" providerId="LiveId" clId="{1A634700-36B3-4455-A058-5071D9319E52}" dt="2020-05-19T23:29:02.826" v="2632"/>
          <ac:spMkLst>
            <pc:docMk/>
            <pc:sldMk cId="2748286867" sldId="978"/>
            <ac:spMk id="23" creationId="{00000000-0000-0000-0000-000000000000}"/>
          </ac:spMkLst>
        </pc:spChg>
        <pc:spChg chg="mod">
          <ac:chgData name="Hamlet Markarian" userId="4926d2b407f31d77" providerId="LiveId" clId="{1A634700-36B3-4455-A058-5071D9319E52}" dt="2020-05-19T23:29:02.826" v="2632"/>
          <ac:spMkLst>
            <pc:docMk/>
            <pc:sldMk cId="2748286867" sldId="978"/>
            <ac:spMk id="24" creationId="{00000000-0000-0000-0000-000000000000}"/>
          </ac:spMkLst>
        </pc:spChg>
        <pc:spChg chg="mod">
          <ac:chgData name="Hamlet Markarian" userId="4926d2b407f31d77" providerId="LiveId" clId="{1A634700-36B3-4455-A058-5071D9319E52}" dt="2020-05-19T23:29:02.826" v="2632"/>
          <ac:spMkLst>
            <pc:docMk/>
            <pc:sldMk cId="2748286867" sldId="978"/>
            <ac:spMk id="25" creationId="{00000000-0000-0000-0000-000000000000}"/>
          </ac:spMkLst>
        </pc:spChg>
      </pc:sldChg>
      <pc:sldChg chg="modSp">
        <pc:chgData name="Hamlet Markarian" userId="4926d2b407f31d77" providerId="LiveId" clId="{1A634700-36B3-4455-A058-5071D9319E52}" dt="2020-05-19T23:29:02.826" v="2632"/>
        <pc:sldMkLst>
          <pc:docMk/>
          <pc:sldMk cId="1381824128" sldId="979"/>
        </pc:sldMkLst>
        <pc:spChg chg="mod">
          <ac:chgData name="Hamlet Markarian" userId="4926d2b407f31d77" providerId="LiveId" clId="{1A634700-36B3-4455-A058-5071D9319E52}" dt="2020-05-19T23:29:02.826" v="2632"/>
          <ac:spMkLst>
            <pc:docMk/>
            <pc:sldMk cId="1381824128" sldId="979"/>
            <ac:spMk id="2" creationId="{00000000-0000-0000-0000-000000000000}"/>
          </ac:spMkLst>
        </pc:spChg>
        <pc:spChg chg="mod">
          <ac:chgData name="Hamlet Markarian" userId="4926d2b407f31d77" providerId="LiveId" clId="{1A634700-36B3-4455-A058-5071D9319E52}" dt="2020-05-19T23:29:02.826" v="2632"/>
          <ac:spMkLst>
            <pc:docMk/>
            <pc:sldMk cId="1381824128" sldId="979"/>
            <ac:spMk id="3" creationId="{00000000-0000-0000-0000-000000000000}"/>
          </ac:spMkLst>
        </pc:spChg>
        <pc:spChg chg="mod">
          <ac:chgData name="Hamlet Markarian" userId="4926d2b407f31d77" providerId="LiveId" clId="{1A634700-36B3-4455-A058-5071D9319E52}" dt="2020-05-19T23:29:02.826" v="2632"/>
          <ac:spMkLst>
            <pc:docMk/>
            <pc:sldMk cId="1381824128" sldId="979"/>
            <ac:spMk id="26" creationId="{00000000-0000-0000-0000-000000000000}"/>
          </ac:spMkLst>
        </pc:spChg>
        <pc:spChg chg="mod">
          <ac:chgData name="Hamlet Markarian" userId="4926d2b407f31d77" providerId="LiveId" clId="{1A634700-36B3-4455-A058-5071D9319E52}" dt="2020-05-19T23:29:02.826" v="2632"/>
          <ac:spMkLst>
            <pc:docMk/>
            <pc:sldMk cId="1381824128" sldId="979"/>
            <ac:spMk id="29" creationId="{00000000-0000-0000-0000-000000000000}"/>
          </ac:spMkLst>
        </pc:spChg>
        <pc:spChg chg="mod">
          <ac:chgData name="Hamlet Markarian" userId="4926d2b407f31d77" providerId="LiveId" clId="{1A634700-36B3-4455-A058-5071D9319E52}" dt="2020-05-19T23:29:02.826" v="2632"/>
          <ac:spMkLst>
            <pc:docMk/>
            <pc:sldMk cId="1381824128" sldId="979"/>
            <ac:spMk id="30" creationId="{00000000-0000-0000-0000-000000000000}"/>
          </ac:spMkLst>
        </pc:spChg>
        <pc:spChg chg="mod">
          <ac:chgData name="Hamlet Markarian" userId="4926d2b407f31d77" providerId="LiveId" clId="{1A634700-36B3-4455-A058-5071D9319E52}" dt="2020-05-19T23:29:02.826" v="2632"/>
          <ac:spMkLst>
            <pc:docMk/>
            <pc:sldMk cId="1381824128" sldId="979"/>
            <ac:spMk id="31" creationId="{00000000-0000-0000-0000-000000000000}"/>
          </ac:spMkLst>
        </pc:spChg>
        <pc:spChg chg="mod">
          <ac:chgData name="Hamlet Markarian" userId="4926d2b407f31d77" providerId="LiveId" clId="{1A634700-36B3-4455-A058-5071D9319E52}" dt="2020-05-19T23:29:02.826" v="2632"/>
          <ac:spMkLst>
            <pc:docMk/>
            <pc:sldMk cId="1381824128" sldId="979"/>
            <ac:spMk id="32" creationId="{00000000-0000-0000-0000-000000000000}"/>
          </ac:spMkLst>
        </pc:spChg>
      </pc:sldChg>
      <pc:sldChg chg="modSp">
        <pc:chgData name="Hamlet Markarian" userId="4926d2b407f31d77" providerId="LiveId" clId="{1A634700-36B3-4455-A058-5071D9319E52}" dt="2020-05-19T23:29:02.826" v="2632"/>
        <pc:sldMkLst>
          <pc:docMk/>
          <pc:sldMk cId="758060151" sldId="980"/>
        </pc:sldMkLst>
        <pc:spChg chg="mod">
          <ac:chgData name="Hamlet Markarian" userId="4926d2b407f31d77" providerId="LiveId" clId="{1A634700-36B3-4455-A058-5071D9319E52}" dt="2020-05-19T23:29:02.826" v="2632"/>
          <ac:spMkLst>
            <pc:docMk/>
            <pc:sldMk cId="758060151" sldId="980"/>
            <ac:spMk id="2" creationId="{00000000-0000-0000-0000-000000000000}"/>
          </ac:spMkLst>
        </pc:spChg>
        <pc:spChg chg="mod">
          <ac:chgData name="Hamlet Markarian" userId="4926d2b407f31d77" providerId="LiveId" clId="{1A634700-36B3-4455-A058-5071D9319E52}" dt="2020-05-19T23:29:02.826" v="2632"/>
          <ac:spMkLst>
            <pc:docMk/>
            <pc:sldMk cId="758060151" sldId="980"/>
            <ac:spMk id="3" creationId="{00000000-0000-0000-0000-000000000000}"/>
          </ac:spMkLst>
        </pc:spChg>
        <pc:spChg chg="mod">
          <ac:chgData name="Hamlet Markarian" userId="4926d2b407f31d77" providerId="LiveId" clId="{1A634700-36B3-4455-A058-5071D9319E52}" dt="2020-05-19T23:29:02.826" v="2632"/>
          <ac:spMkLst>
            <pc:docMk/>
            <pc:sldMk cId="758060151" sldId="980"/>
            <ac:spMk id="4" creationId="{00000000-0000-0000-0000-000000000000}"/>
          </ac:spMkLst>
        </pc:spChg>
        <pc:spChg chg="mod">
          <ac:chgData name="Hamlet Markarian" userId="4926d2b407f31d77" providerId="LiveId" clId="{1A634700-36B3-4455-A058-5071D9319E52}" dt="2020-05-19T23:29:02.826" v="2632"/>
          <ac:spMkLst>
            <pc:docMk/>
            <pc:sldMk cId="758060151" sldId="980"/>
            <ac:spMk id="12" creationId="{00000000-0000-0000-0000-000000000000}"/>
          </ac:spMkLst>
        </pc:spChg>
        <pc:spChg chg="mod">
          <ac:chgData name="Hamlet Markarian" userId="4926d2b407f31d77" providerId="LiveId" clId="{1A634700-36B3-4455-A058-5071D9319E52}" dt="2020-05-19T23:29:02.826" v="2632"/>
          <ac:spMkLst>
            <pc:docMk/>
            <pc:sldMk cId="758060151" sldId="980"/>
            <ac:spMk id="29" creationId="{00000000-0000-0000-0000-000000000000}"/>
          </ac:spMkLst>
        </pc:spChg>
        <pc:spChg chg="mod">
          <ac:chgData name="Hamlet Markarian" userId="4926d2b407f31d77" providerId="LiveId" clId="{1A634700-36B3-4455-A058-5071D9319E52}" dt="2020-05-19T23:29:02.826" v="2632"/>
          <ac:spMkLst>
            <pc:docMk/>
            <pc:sldMk cId="758060151" sldId="980"/>
            <ac:spMk id="30" creationId="{00000000-0000-0000-0000-000000000000}"/>
          </ac:spMkLst>
        </pc:spChg>
        <pc:spChg chg="mod">
          <ac:chgData name="Hamlet Markarian" userId="4926d2b407f31d77" providerId="LiveId" clId="{1A634700-36B3-4455-A058-5071D9319E52}" dt="2020-05-19T23:29:02.826" v="2632"/>
          <ac:spMkLst>
            <pc:docMk/>
            <pc:sldMk cId="758060151" sldId="980"/>
            <ac:spMk id="31" creationId="{00000000-0000-0000-0000-000000000000}"/>
          </ac:spMkLst>
        </pc:spChg>
        <pc:spChg chg="mod">
          <ac:chgData name="Hamlet Markarian" userId="4926d2b407f31d77" providerId="LiveId" clId="{1A634700-36B3-4455-A058-5071D9319E52}" dt="2020-05-19T23:29:02.826" v="2632"/>
          <ac:spMkLst>
            <pc:docMk/>
            <pc:sldMk cId="758060151" sldId="980"/>
            <ac:spMk id="32" creationId="{00000000-0000-0000-0000-000000000000}"/>
          </ac:spMkLst>
        </pc:spChg>
      </pc:sldChg>
      <pc:sldChg chg="modSp">
        <pc:chgData name="Hamlet Markarian" userId="4926d2b407f31d77" providerId="LiveId" clId="{1A634700-36B3-4455-A058-5071D9319E52}" dt="2020-05-19T23:29:02.826" v="2632"/>
        <pc:sldMkLst>
          <pc:docMk/>
          <pc:sldMk cId="938740028" sldId="981"/>
        </pc:sldMkLst>
        <pc:spChg chg="mod">
          <ac:chgData name="Hamlet Markarian" userId="4926d2b407f31d77" providerId="LiveId" clId="{1A634700-36B3-4455-A058-5071D9319E52}" dt="2020-05-19T23:29:02.826" v="2632"/>
          <ac:spMkLst>
            <pc:docMk/>
            <pc:sldMk cId="938740028" sldId="981"/>
            <ac:spMk id="2" creationId="{00000000-0000-0000-0000-000000000000}"/>
          </ac:spMkLst>
        </pc:spChg>
        <pc:spChg chg="mod">
          <ac:chgData name="Hamlet Markarian" userId="4926d2b407f31d77" providerId="LiveId" clId="{1A634700-36B3-4455-A058-5071D9319E52}" dt="2020-05-19T23:29:02.826" v="2632"/>
          <ac:spMkLst>
            <pc:docMk/>
            <pc:sldMk cId="938740028" sldId="981"/>
            <ac:spMk id="3" creationId="{00000000-0000-0000-0000-000000000000}"/>
          </ac:spMkLst>
        </pc:spChg>
        <pc:spChg chg="mod">
          <ac:chgData name="Hamlet Markarian" userId="4926d2b407f31d77" providerId="LiveId" clId="{1A634700-36B3-4455-A058-5071D9319E52}" dt="2020-05-19T23:29:02.826" v="2632"/>
          <ac:spMkLst>
            <pc:docMk/>
            <pc:sldMk cId="938740028" sldId="981"/>
            <ac:spMk id="12" creationId="{00000000-0000-0000-0000-000000000000}"/>
          </ac:spMkLst>
        </pc:spChg>
        <pc:spChg chg="mod">
          <ac:chgData name="Hamlet Markarian" userId="4926d2b407f31d77" providerId="LiveId" clId="{1A634700-36B3-4455-A058-5071D9319E52}" dt="2020-05-19T23:29:02.826" v="2632"/>
          <ac:spMkLst>
            <pc:docMk/>
            <pc:sldMk cId="938740028" sldId="981"/>
            <ac:spMk id="29" creationId="{00000000-0000-0000-0000-000000000000}"/>
          </ac:spMkLst>
        </pc:spChg>
        <pc:spChg chg="mod">
          <ac:chgData name="Hamlet Markarian" userId="4926d2b407f31d77" providerId="LiveId" clId="{1A634700-36B3-4455-A058-5071D9319E52}" dt="2020-05-19T23:29:02.826" v="2632"/>
          <ac:spMkLst>
            <pc:docMk/>
            <pc:sldMk cId="938740028" sldId="981"/>
            <ac:spMk id="30" creationId="{00000000-0000-0000-0000-000000000000}"/>
          </ac:spMkLst>
        </pc:spChg>
        <pc:spChg chg="mod">
          <ac:chgData name="Hamlet Markarian" userId="4926d2b407f31d77" providerId="LiveId" clId="{1A634700-36B3-4455-A058-5071D9319E52}" dt="2020-05-19T23:29:02.826" v="2632"/>
          <ac:spMkLst>
            <pc:docMk/>
            <pc:sldMk cId="938740028" sldId="981"/>
            <ac:spMk id="32" creationId="{00000000-0000-0000-0000-000000000000}"/>
          </ac:spMkLst>
        </pc:spChg>
      </pc:sldChg>
      <pc:sldChg chg="modSp">
        <pc:chgData name="Hamlet Markarian" userId="4926d2b407f31d77" providerId="LiveId" clId="{1A634700-36B3-4455-A058-5071D9319E52}" dt="2020-05-19T23:29:02.826" v="2632"/>
        <pc:sldMkLst>
          <pc:docMk/>
          <pc:sldMk cId="553828325" sldId="982"/>
        </pc:sldMkLst>
        <pc:spChg chg="mod">
          <ac:chgData name="Hamlet Markarian" userId="4926d2b407f31d77" providerId="LiveId" clId="{1A634700-36B3-4455-A058-5071D9319E52}" dt="2020-05-19T23:29:02.826" v="2632"/>
          <ac:spMkLst>
            <pc:docMk/>
            <pc:sldMk cId="553828325" sldId="982"/>
            <ac:spMk id="2" creationId="{00000000-0000-0000-0000-000000000000}"/>
          </ac:spMkLst>
        </pc:spChg>
        <pc:spChg chg="mod">
          <ac:chgData name="Hamlet Markarian" userId="4926d2b407f31d77" providerId="LiveId" clId="{1A634700-36B3-4455-A058-5071D9319E52}" dt="2020-05-19T23:29:02.826" v="2632"/>
          <ac:spMkLst>
            <pc:docMk/>
            <pc:sldMk cId="553828325" sldId="982"/>
            <ac:spMk id="3" creationId="{00000000-0000-0000-0000-000000000000}"/>
          </ac:spMkLst>
        </pc:spChg>
        <pc:spChg chg="mod">
          <ac:chgData name="Hamlet Markarian" userId="4926d2b407f31d77" providerId="LiveId" clId="{1A634700-36B3-4455-A058-5071D9319E52}" dt="2020-05-19T23:29:02.826" v="2632"/>
          <ac:spMkLst>
            <pc:docMk/>
            <pc:sldMk cId="553828325" sldId="982"/>
            <ac:spMk id="4" creationId="{00000000-0000-0000-0000-000000000000}"/>
          </ac:spMkLst>
        </pc:spChg>
        <pc:spChg chg="mod">
          <ac:chgData name="Hamlet Markarian" userId="4926d2b407f31d77" providerId="LiveId" clId="{1A634700-36B3-4455-A058-5071D9319E52}" dt="2020-05-19T23:29:02.826" v="2632"/>
          <ac:spMkLst>
            <pc:docMk/>
            <pc:sldMk cId="553828325" sldId="982"/>
            <ac:spMk id="5" creationId="{00000000-0000-0000-0000-000000000000}"/>
          </ac:spMkLst>
        </pc:spChg>
        <pc:spChg chg="mod">
          <ac:chgData name="Hamlet Markarian" userId="4926d2b407f31d77" providerId="LiveId" clId="{1A634700-36B3-4455-A058-5071D9319E52}" dt="2020-05-19T23:29:02.826" v="2632"/>
          <ac:spMkLst>
            <pc:docMk/>
            <pc:sldMk cId="553828325" sldId="982"/>
            <ac:spMk id="6" creationId="{00000000-0000-0000-0000-000000000000}"/>
          </ac:spMkLst>
        </pc:spChg>
        <pc:spChg chg="mod">
          <ac:chgData name="Hamlet Markarian" userId="4926d2b407f31d77" providerId="LiveId" clId="{1A634700-36B3-4455-A058-5071D9319E52}" dt="2020-05-19T23:29:02.826" v="2632"/>
          <ac:spMkLst>
            <pc:docMk/>
            <pc:sldMk cId="553828325" sldId="982"/>
            <ac:spMk id="7" creationId="{00000000-0000-0000-0000-000000000000}"/>
          </ac:spMkLst>
        </pc:spChg>
        <pc:spChg chg="mod">
          <ac:chgData name="Hamlet Markarian" userId="4926d2b407f31d77" providerId="LiveId" clId="{1A634700-36B3-4455-A058-5071D9319E52}" dt="2020-05-19T23:29:02.826" v="2632"/>
          <ac:spMkLst>
            <pc:docMk/>
            <pc:sldMk cId="553828325" sldId="982"/>
            <ac:spMk id="8" creationId="{00000000-0000-0000-0000-000000000000}"/>
          </ac:spMkLst>
        </pc:spChg>
        <pc:spChg chg="mod">
          <ac:chgData name="Hamlet Markarian" userId="4926d2b407f31d77" providerId="LiveId" clId="{1A634700-36B3-4455-A058-5071D9319E52}" dt="2020-05-19T23:29:02.826" v="2632"/>
          <ac:spMkLst>
            <pc:docMk/>
            <pc:sldMk cId="553828325" sldId="982"/>
            <ac:spMk id="9" creationId="{00000000-0000-0000-0000-000000000000}"/>
          </ac:spMkLst>
        </pc:spChg>
        <pc:spChg chg="mod">
          <ac:chgData name="Hamlet Markarian" userId="4926d2b407f31d77" providerId="LiveId" clId="{1A634700-36B3-4455-A058-5071D9319E52}" dt="2020-05-19T23:29:02.826" v="2632"/>
          <ac:spMkLst>
            <pc:docMk/>
            <pc:sldMk cId="553828325" sldId="982"/>
            <ac:spMk id="10" creationId="{00000000-0000-0000-0000-000000000000}"/>
          </ac:spMkLst>
        </pc:spChg>
        <pc:spChg chg="mod">
          <ac:chgData name="Hamlet Markarian" userId="4926d2b407f31d77" providerId="LiveId" clId="{1A634700-36B3-4455-A058-5071D9319E52}" dt="2020-05-19T23:29:02.826" v="2632"/>
          <ac:spMkLst>
            <pc:docMk/>
            <pc:sldMk cId="553828325" sldId="982"/>
            <ac:spMk id="11" creationId="{00000000-0000-0000-0000-000000000000}"/>
          </ac:spMkLst>
        </pc:spChg>
        <pc:spChg chg="mod">
          <ac:chgData name="Hamlet Markarian" userId="4926d2b407f31d77" providerId="LiveId" clId="{1A634700-36B3-4455-A058-5071D9319E52}" dt="2020-05-19T23:29:02.826" v="2632"/>
          <ac:spMkLst>
            <pc:docMk/>
            <pc:sldMk cId="553828325" sldId="982"/>
            <ac:spMk id="12" creationId="{00000000-0000-0000-0000-000000000000}"/>
          </ac:spMkLst>
        </pc:spChg>
        <pc:spChg chg="mod">
          <ac:chgData name="Hamlet Markarian" userId="4926d2b407f31d77" providerId="LiveId" clId="{1A634700-36B3-4455-A058-5071D9319E52}" dt="2020-05-19T23:29:02.826" v="2632"/>
          <ac:spMkLst>
            <pc:docMk/>
            <pc:sldMk cId="553828325" sldId="982"/>
            <ac:spMk id="13" creationId="{00000000-0000-0000-0000-000000000000}"/>
          </ac:spMkLst>
        </pc:spChg>
        <pc:spChg chg="mod">
          <ac:chgData name="Hamlet Markarian" userId="4926d2b407f31d77" providerId="LiveId" clId="{1A634700-36B3-4455-A058-5071D9319E52}" dt="2020-05-19T23:29:02.826" v="2632"/>
          <ac:spMkLst>
            <pc:docMk/>
            <pc:sldMk cId="553828325" sldId="982"/>
            <ac:spMk id="14" creationId="{00000000-0000-0000-0000-000000000000}"/>
          </ac:spMkLst>
        </pc:spChg>
        <pc:spChg chg="mod">
          <ac:chgData name="Hamlet Markarian" userId="4926d2b407f31d77" providerId="LiveId" clId="{1A634700-36B3-4455-A058-5071D9319E52}" dt="2020-05-19T23:29:02.826" v="2632"/>
          <ac:spMkLst>
            <pc:docMk/>
            <pc:sldMk cId="553828325" sldId="982"/>
            <ac:spMk id="27" creationId="{00000000-0000-0000-0000-000000000000}"/>
          </ac:spMkLst>
        </pc:spChg>
      </pc:sldChg>
      <pc:sldChg chg="modSp">
        <pc:chgData name="Hamlet Markarian" userId="4926d2b407f31d77" providerId="LiveId" clId="{1A634700-36B3-4455-A058-5071D9319E52}" dt="2020-05-19T23:29:02.826" v="2632"/>
        <pc:sldMkLst>
          <pc:docMk/>
          <pc:sldMk cId="3535218031" sldId="983"/>
        </pc:sldMkLst>
        <pc:spChg chg="mod">
          <ac:chgData name="Hamlet Markarian" userId="4926d2b407f31d77" providerId="LiveId" clId="{1A634700-36B3-4455-A058-5071D9319E52}" dt="2020-05-19T23:29:02.826" v="2632"/>
          <ac:spMkLst>
            <pc:docMk/>
            <pc:sldMk cId="3535218031" sldId="983"/>
            <ac:spMk id="2" creationId="{00000000-0000-0000-0000-000000000000}"/>
          </ac:spMkLst>
        </pc:spChg>
        <pc:spChg chg="mod">
          <ac:chgData name="Hamlet Markarian" userId="4926d2b407f31d77" providerId="LiveId" clId="{1A634700-36B3-4455-A058-5071D9319E52}" dt="2020-05-19T23:29:02.826" v="2632"/>
          <ac:spMkLst>
            <pc:docMk/>
            <pc:sldMk cId="3535218031" sldId="983"/>
            <ac:spMk id="3" creationId="{00000000-0000-0000-0000-000000000000}"/>
          </ac:spMkLst>
        </pc:spChg>
        <pc:spChg chg="mod">
          <ac:chgData name="Hamlet Markarian" userId="4926d2b407f31d77" providerId="LiveId" clId="{1A634700-36B3-4455-A058-5071D9319E52}" dt="2020-05-19T23:29:02.826" v="2632"/>
          <ac:spMkLst>
            <pc:docMk/>
            <pc:sldMk cId="3535218031" sldId="983"/>
            <ac:spMk id="4" creationId="{00000000-0000-0000-0000-000000000000}"/>
          </ac:spMkLst>
        </pc:spChg>
        <pc:spChg chg="mod">
          <ac:chgData name="Hamlet Markarian" userId="4926d2b407f31d77" providerId="LiveId" clId="{1A634700-36B3-4455-A058-5071D9319E52}" dt="2020-05-19T23:29:02.826" v="2632"/>
          <ac:spMkLst>
            <pc:docMk/>
            <pc:sldMk cId="3535218031" sldId="983"/>
            <ac:spMk id="5" creationId="{00000000-0000-0000-0000-000000000000}"/>
          </ac:spMkLst>
        </pc:spChg>
        <pc:spChg chg="mod">
          <ac:chgData name="Hamlet Markarian" userId="4926d2b407f31d77" providerId="LiveId" clId="{1A634700-36B3-4455-A058-5071D9319E52}" dt="2020-05-19T23:29:02.826" v="2632"/>
          <ac:spMkLst>
            <pc:docMk/>
            <pc:sldMk cId="3535218031" sldId="983"/>
            <ac:spMk id="6" creationId="{00000000-0000-0000-0000-000000000000}"/>
          </ac:spMkLst>
        </pc:spChg>
        <pc:spChg chg="mod">
          <ac:chgData name="Hamlet Markarian" userId="4926d2b407f31d77" providerId="LiveId" clId="{1A634700-36B3-4455-A058-5071D9319E52}" dt="2020-05-19T23:29:02.826" v="2632"/>
          <ac:spMkLst>
            <pc:docMk/>
            <pc:sldMk cId="3535218031" sldId="983"/>
            <ac:spMk id="7" creationId="{00000000-0000-0000-0000-000000000000}"/>
          </ac:spMkLst>
        </pc:spChg>
        <pc:spChg chg="mod">
          <ac:chgData name="Hamlet Markarian" userId="4926d2b407f31d77" providerId="LiveId" clId="{1A634700-36B3-4455-A058-5071D9319E52}" dt="2020-05-19T23:29:02.826" v="2632"/>
          <ac:spMkLst>
            <pc:docMk/>
            <pc:sldMk cId="3535218031" sldId="983"/>
            <ac:spMk id="8" creationId="{00000000-0000-0000-0000-000000000000}"/>
          </ac:spMkLst>
        </pc:spChg>
        <pc:spChg chg="mod">
          <ac:chgData name="Hamlet Markarian" userId="4926d2b407f31d77" providerId="LiveId" clId="{1A634700-36B3-4455-A058-5071D9319E52}" dt="2020-05-19T23:29:02.826" v="2632"/>
          <ac:spMkLst>
            <pc:docMk/>
            <pc:sldMk cId="3535218031" sldId="983"/>
            <ac:spMk id="9" creationId="{00000000-0000-0000-0000-000000000000}"/>
          </ac:spMkLst>
        </pc:spChg>
        <pc:spChg chg="mod">
          <ac:chgData name="Hamlet Markarian" userId="4926d2b407f31d77" providerId="LiveId" clId="{1A634700-36B3-4455-A058-5071D9319E52}" dt="2020-05-19T23:29:02.826" v="2632"/>
          <ac:spMkLst>
            <pc:docMk/>
            <pc:sldMk cId="3535218031" sldId="983"/>
            <ac:spMk id="10" creationId="{00000000-0000-0000-0000-000000000000}"/>
          </ac:spMkLst>
        </pc:spChg>
        <pc:spChg chg="mod">
          <ac:chgData name="Hamlet Markarian" userId="4926d2b407f31d77" providerId="LiveId" clId="{1A634700-36B3-4455-A058-5071D9319E52}" dt="2020-05-19T23:29:02.826" v="2632"/>
          <ac:spMkLst>
            <pc:docMk/>
            <pc:sldMk cId="3535218031" sldId="983"/>
            <ac:spMk id="13" creationId="{00000000-0000-0000-0000-000000000000}"/>
          </ac:spMkLst>
        </pc:spChg>
        <pc:spChg chg="mod">
          <ac:chgData name="Hamlet Markarian" userId="4926d2b407f31d77" providerId="LiveId" clId="{1A634700-36B3-4455-A058-5071D9319E52}" dt="2020-05-19T23:29:02.826" v="2632"/>
          <ac:spMkLst>
            <pc:docMk/>
            <pc:sldMk cId="3535218031" sldId="983"/>
            <ac:spMk id="27" creationId="{00000000-0000-0000-0000-000000000000}"/>
          </ac:spMkLst>
        </pc:spChg>
      </pc:sldChg>
      <pc:sldChg chg="modSp">
        <pc:chgData name="Hamlet Markarian" userId="4926d2b407f31d77" providerId="LiveId" clId="{1A634700-36B3-4455-A058-5071D9319E52}" dt="2020-05-19T23:29:02.826" v="2632"/>
        <pc:sldMkLst>
          <pc:docMk/>
          <pc:sldMk cId="2895088591" sldId="984"/>
        </pc:sldMkLst>
        <pc:spChg chg="mod">
          <ac:chgData name="Hamlet Markarian" userId="4926d2b407f31d77" providerId="LiveId" clId="{1A634700-36B3-4455-A058-5071D9319E52}" dt="2020-05-19T23:29:02.826" v="2632"/>
          <ac:spMkLst>
            <pc:docMk/>
            <pc:sldMk cId="2895088591" sldId="984"/>
            <ac:spMk id="2" creationId="{00000000-0000-0000-0000-000000000000}"/>
          </ac:spMkLst>
        </pc:spChg>
        <pc:spChg chg="mod">
          <ac:chgData name="Hamlet Markarian" userId="4926d2b407f31d77" providerId="LiveId" clId="{1A634700-36B3-4455-A058-5071D9319E52}" dt="2020-05-19T23:29:02.826" v="2632"/>
          <ac:spMkLst>
            <pc:docMk/>
            <pc:sldMk cId="2895088591" sldId="984"/>
            <ac:spMk id="3" creationId="{00000000-0000-0000-0000-000000000000}"/>
          </ac:spMkLst>
        </pc:spChg>
        <pc:spChg chg="mod">
          <ac:chgData name="Hamlet Markarian" userId="4926d2b407f31d77" providerId="LiveId" clId="{1A634700-36B3-4455-A058-5071D9319E52}" dt="2020-05-19T23:29:02.826" v="2632"/>
          <ac:spMkLst>
            <pc:docMk/>
            <pc:sldMk cId="2895088591" sldId="984"/>
            <ac:spMk id="4" creationId="{00000000-0000-0000-0000-000000000000}"/>
          </ac:spMkLst>
        </pc:spChg>
        <pc:spChg chg="mod">
          <ac:chgData name="Hamlet Markarian" userId="4926d2b407f31d77" providerId="LiveId" clId="{1A634700-36B3-4455-A058-5071D9319E52}" dt="2020-05-19T23:29:02.826" v="2632"/>
          <ac:spMkLst>
            <pc:docMk/>
            <pc:sldMk cId="2895088591" sldId="984"/>
            <ac:spMk id="5" creationId="{00000000-0000-0000-0000-000000000000}"/>
          </ac:spMkLst>
        </pc:spChg>
        <pc:spChg chg="mod">
          <ac:chgData name="Hamlet Markarian" userId="4926d2b407f31d77" providerId="LiveId" clId="{1A634700-36B3-4455-A058-5071D9319E52}" dt="2020-05-19T23:29:02.826" v="2632"/>
          <ac:spMkLst>
            <pc:docMk/>
            <pc:sldMk cId="2895088591" sldId="984"/>
            <ac:spMk id="6" creationId="{00000000-0000-0000-0000-000000000000}"/>
          </ac:spMkLst>
        </pc:spChg>
        <pc:spChg chg="mod">
          <ac:chgData name="Hamlet Markarian" userId="4926d2b407f31d77" providerId="LiveId" clId="{1A634700-36B3-4455-A058-5071D9319E52}" dt="2020-05-19T23:29:02.826" v="2632"/>
          <ac:spMkLst>
            <pc:docMk/>
            <pc:sldMk cId="2895088591" sldId="984"/>
            <ac:spMk id="7" creationId="{00000000-0000-0000-0000-000000000000}"/>
          </ac:spMkLst>
        </pc:spChg>
        <pc:spChg chg="mod">
          <ac:chgData name="Hamlet Markarian" userId="4926d2b407f31d77" providerId="LiveId" clId="{1A634700-36B3-4455-A058-5071D9319E52}" dt="2020-05-19T23:29:02.826" v="2632"/>
          <ac:spMkLst>
            <pc:docMk/>
            <pc:sldMk cId="2895088591" sldId="984"/>
            <ac:spMk id="8" creationId="{00000000-0000-0000-0000-000000000000}"/>
          </ac:spMkLst>
        </pc:spChg>
        <pc:spChg chg="mod">
          <ac:chgData name="Hamlet Markarian" userId="4926d2b407f31d77" providerId="LiveId" clId="{1A634700-36B3-4455-A058-5071D9319E52}" dt="2020-05-19T23:29:02.826" v="2632"/>
          <ac:spMkLst>
            <pc:docMk/>
            <pc:sldMk cId="2895088591" sldId="984"/>
            <ac:spMk id="27" creationId="{00000000-0000-0000-0000-000000000000}"/>
          </ac:spMkLst>
        </pc:spChg>
      </pc:sldChg>
      <pc:sldChg chg="modSp">
        <pc:chgData name="Hamlet Markarian" userId="4926d2b407f31d77" providerId="LiveId" clId="{1A634700-36B3-4455-A058-5071D9319E52}" dt="2020-05-19T23:29:02.826" v="2632"/>
        <pc:sldMkLst>
          <pc:docMk/>
          <pc:sldMk cId="3440159104" sldId="985"/>
        </pc:sldMkLst>
        <pc:spChg chg="mod">
          <ac:chgData name="Hamlet Markarian" userId="4926d2b407f31d77" providerId="LiveId" clId="{1A634700-36B3-4455-A058-5071D9319E52}" dt="2020-05-19T23:29:02.826" v="2632"/>
          <ac:spMkLst>
            <pc:docMk/>
            <pc:sldMk cId="3440159104" sldId="985"/>
            <ac:spMk id="2" creationId="{00000000-0000-0000-0000-000000000000}"/>
          </ac:spMkLst>
        </pc:spChg>
        <pc:spChg chg="mod">
          <ac:chgData name="Hamlet Markarian" userId="4926d2b407f31d77" providerId="LiveId" clId="{1A634700-36B3-4455-A058-5071D9319E52}" dt="2020-05-19T23:29:02.826" v="2632"/>
          <ac:spMkLst>
            <pc:docMk/>
            <pc:sldMk cId="3440159104" sldId="985"/>
            <ac:spMk id="3" creationId="{00000000-0000-0000-0000-000000000000}"/>
          </ac:spMkLst>
        </pc:spChg>
        <pc:spChg chg="mod">
          <ac:chgData name="Hamlet Markarian" userId="4926d2b407f31d77" providerId="LiveId" clId="{1A634700-36B3-4455-A058-5071D9319E52}" dt="2020-05-19T23:29:02.826" v="2632"/>
          <ac:spMkLst>
            <pc:docMk/>
            <pc:sldMk cId="3440159104" sldId="985"/>
            <ac:spMk id="4" creationId="{00000000-0000-0000-0000-000000000000}"/>
          </ac:spMkLst>
        </pc:spChg>
        <pc:spChg chg="mod">
          <ac:chgData name="Hamlet Markarian" userId="4926d2b407f31d77" providerId="LiveId" clId="{1A634700-36B3-4455-A058-5071D9319E52}" dt="2020-05-19T23:29:02.826" v="2632"/>
          <ac:spMkLst>
            <pc:docMk/>
            <pc:sldMk cId="3440159104" sldId="985"/>
            <ac:spMk id="5" creationId="{00000000-0000-0000-0000-000000000000}"/>
          </ac:spMkLst>
        </pc:spChg>
        <pc:spChg chg="mod">
          <ac:chgData name="Hamlet Markarian" userId="4926d2b407f31d77" providerId="LiveId" clId="{1A634700-36B3-4455-A058-5071D9319E52}" dt="2020-05-19T23:29:02.826" v="2632"/>
          <ac:spMkLst>
            <pc:docMk/>
            <pc:sldMk cId="3440159104" sldId="985"/>
            <ac:spMk id="10" creationId="{00000000-0000-0000-0000-000000000000}"/>
          </ac:spMkLst>
        </pc:spChg>
        <pc:spChg chg="mod">
          <ac:chgData name="Hamlet Markarian" userId="4926d2b407f31d77" providerId="LiveId" clId="{1A634700-36B3-4455-A058-5071D9319E52}" dt="2020-05-19T23:29:02.826" v="2632"/>
          <ac:spMkLst>
            <pc:docMk/>
            <pc:sldMk cId="3440159104" sldId="985"/>
            <ac:spMk id="15" creationId="{00000000-0000-0000-0000-000000000000}"/>
          </ac:spMkLst>
        </pc:spChg>
      </pc:sldChg>
      <pc:sldChg chg="modSp">
        <pc:chgData name="Hamlet Markarian" userId="4926d2b407f31d77" providerId="LiveId" clId="{1A634700-36B3-4455-A058-5071D9319E52}" dt="2020-05-19T23:29:02.826" v="2632"/>
        <pc:sldMkLst>
          <pc:docMk/>
          <pc:sldMk cId="1797306758" sldId="988"/>
        </pc:sldMkLst>
        <pc:spChg chg="mod">
          <ac:chgData name="Hamlet Markarian" userId="4926d2b407f31d77" providerId="LiveId" clId="{1A634700-36B3-4455-A058-5071D9319E52}" dt="2020-05-19T23:29:02.826" v="2632"/>
          <ac:spMkLst>
            <pc:docMk/>
            <pc:sldMk cId="1797306758" sldId="988"/>
            <ac:spMk id="2" creationId="{00000000-0000-0000-0000-000000000000}"/>
          </ac:spMkLst>
        </pc:spChg>
        <pc:spChg chg="mod">
          <ac:chgData name="Hamlet Markarian" userId="4926d2b407f31d77" providerId="LiveId" clId="{1A634700-36B3-4455-A058-5071D9319E52}" dt="2020-05-19T23:29:02.826" v="2632"/>
          <ac:spMkLst>
            <pc:docMk/>
            <pc:sldMk cId="1797306758" sldId="988"/>
            <ac:spMk id="3" creationId="{00000000-0000-0000-0000-000000000000}"/>
          </ac:spMkLst>
        </pc:spChg>
        <pc:spChg chg="mod">
          <ac:chgData name="Hamlet Markarian" userId="4926d2b407f31d77" providerId="LiveId" clId="{1A634700-36B3-4455-A058-5071D9319E52}" dt="2020-05-19T23:29:02.826" v="2632"/>
          <ac:spMkLst>
            <pc:docMk/>
            <pc:sldMk cId="1797306758" sldId="988"/>
            <ac:spMk id="4" creationId="{00000000-0000-0000-0000-000000000000}"/>
          </ac:spMkLst>
        </pc:spChg>
        <pc:spChg chg="mod">
          <ac:chgData name="Hamlet Markarian" userId="4926d2b407f31d77" providerId="LiveId" clId="{1A634700-36B3-4455-A058-5071D9319E52}" dt="2020-05-19T23:29:02.826" v="2632"/>
          <ac:spMkLst>
            <pc:docMk/>
            <pc:sldMk cId="1797306758" sldId="988"/>
            <ac:spMk id="5" creationId="{00000000-0000-0000-0000-000000000000}"/>
          </ac:spMkLst>
        </pc:spChg>
        <pc:spChg chg="mod">
          <ac:chgData name="Hamlet Markarian" userId="4926d2b407f31d77" providerId="LiveId" clId="{1A634700-36B3-4455-A058-5071D9319E52}" dt="2020-05-19T23:29:02.826" v="2632"/>
          <ac:spMkLst>
            <pc:docMk/>
            <pc:sldMk cId="1797306758" sldId="988"/>
            <ac:spMk id="12" creationId="{00000000-0000-0000-0000-000000000000}"/>
          </ac:spMkLst>
        </pc:spChg>
      </pc:sldChg>
      <pc:sldChg chg="modSp">
        <pc:chgData name="Hamlet Markarian" userId="4926d2b407f31d77" providerId="LiveId" clId="{1A634700-36B3-4455-A058-5071D9319E52}" dt="2020-05-19T23:29:02.826" v="2632"/>
        <pc:sldMkLst>
          <pc:docMk/>
          <pc:sldMk cId="2335986629" sldId="989"/>
        </pc:sldMkLst>
        <pc:spChg chg="mod">
          <ac:chgData name="Hamlet Markarian" userId="4926d2b407f31d77" providerId="LiveId" clId="{1A634700-36B3-4455-A058-5071D9319E52}" dt="2020-05-19T23:29:02.826" v="2632"/>
          <ac:spMkLst>
            <pc:docMk/>
            <pc:sldMk cId="2335986629" sldId="989"/>
            <ac:spMk id="2" creationId="{00000000-0000-0000-0000-000000000000}"/>
          </ac:spMkLst>
        </pc:spChg>
        <pc:spChg chg="mod">
          <ac:chgData name="Hamlet Markarian" userId="4926d2b407f31d77" providerId="LiveId" clId="{1A634700-36B3-4455-A058-5071D9319E52}" dt="2020-05-19T23:29:02.826" v="2632"/>
          <ac:spMkLst>
            <pc:docMk/>
            <pc:sldMk cId="2335986629" sldId="989"/>
            <ac:spMk id="3" creationId="{00000000-0000-0000-0000-000000000000}"/>
          </ac:spMkLst>
        </pc:spChg>
        <pc:spChg chg="mod">
          <ac:chgData name="Hamlet Markarian" userId="4926d2b407f31d77" providerId="LiveId" clId="{1A634700-36B3-4455-A058-5071D9319E52}" dt="2020-05-19T23:29:02.826" v="2632"/>
          <ac:spMkLst>
            <pc:docMk/>
            <pc:sldMk cId="2335986629" sldId="989"/>
            <ac:spMk id="4" creationId="{00000000-0000-0000-0000-000000000000}"/>
          </ac:spMkLst>
        </pc:spChg>
        <pc:spChg chg="mod">
          <ac:chgData name="Hamlet Markarian" userId="4926d2b407f31d77" providerId="LiveId" clId="{1A634700-36B3-4455-A058-5071D9319E52}" dt="2020-05-19T23:29:02.826" v="2632"/>
          <ac:spMkLst>
            <pc:docMk/>
            <pc:sldMk cId="2335986629" sldId="989"/>
            <ac:spMk id="7" creationId="{00000000-0000-0000-0000-000000000000}"/>
          </ac:spMkLst>
        </pc:spChg>
        <pc:spChg chg="mod">
          <ac:chgData name="Hamlet Markarian" userId="4926d2b407f31d77" providerId="LiveId" clId="{1A634700-36B3-4455-A058-5071D9319E52}" dt="2020-05-19T23:29:02.826" v="2632"/>
          <ac:spMkLst>
            <pc:docMk/>
            <pc:sldMk cId="2335986629" sldId="989"/>
            <ac:spMk id="9" creationId="{00000000-0000-0000-0000-000000000000}"/>
          </ac:spMkLst>
        </pc:spChg>
        <pc:spChg chg="mod">
          <ac:chgData name="Hamlet Markarian" userId="4926d2b407f31d77" providerId="LiveId" clId="{1A634700-36B3-4455-A058-5071D9319E52}" dt="2020-05-19T23:29:02.826" v="2632"/>
          <ac:spMkLst>
            <pc:docMk/>
            <pc:sldMk cId="2335986629" sldId="989"/>
            <ac:spMk id="10" creationId="{00000000-0000-0000-0000-000000000000}"/>
          </ac:spMkLst>
        </pc:spChg>
      </pc:sldChg>
      <pc:sldChg chg="modSp">
        <pc:chgData name="Hamlet Markarian" userId="4926d2b407f31d77" providerId="LiveId" clId="{1A634700-36B3-4455-A058-5071D9319E52}" dt="2020-05-19T23:29:02.826" v="2632"/>
        <pc:sldMkLst>
          <pc:docMk/>
          <pc:sldMk cId="3265493611" sldId="993"/>
        </pc:sldMkLst>
        <pc:spChg chg="mod">
          <ac:chgData name="Hamlet Markarian" userId="4926d2b407f31d77" providerId="LiveId" clId="{1A634700-36B3-4455-A058-5071D9319E52}" dt="2020-05-19T23:29:02.826" v="2632"/>
          <ac:spMkLst>
            <pc:docMk/>
            <pc:sldMk cId="3265493611" sldId="993"/>
            <ac:spMk id="2" creationId="{00000000-0000-0000-0000-000000000000}"/>
          </ac:spMkLst>
        </pc:spChg>
        <pc:spChg chg="mod">
          <ac:chgData name="Hamlet Markarian" userId="4926d2b407f31d77" providerId="LiveId" clId="{1A634700-36B3-4455-A058-5071D9319E52}" dt="2020-05-19T23:29:02.826" v="2632"/>
          <ac:spMkLst>
            <pc:docMk/>
            <pc:sldMk cId="3265493611" sldId="993"/>
            <ac:spMk id="3" creationId="{00000000-0000-0000-0000-000000000000}"/>
          </ac:spMkLst>
        </pc:spChg>
        <pc:spChg chg="mod">
          <ac:chgData name="Hamlet Markarian" userId="4926d2b407f31d77" providerId="LiveId" clId="{1A634700-36B3-4455-A058-5071D9319E52}" dt="2020-05-19T23:29:02.826" v="2632"/>
          <ac:spMkLst>
            <pc:docMk/>
            <pc:sldMk cId="3265493611" sldId="993"/>
            <ac:spMk id="4" creationId="{00000000-0000-0000-0000-000000000000}"/>
          </ac:spMkLst>
        </pc:spChg>
        <pc:spChg chg="mod">
          <ac:chgData name="Hamlet Markarian" userId="4926d2b407f31d77" providerId="LiveId" clId="{1A634700-36B3-4455-A058-5071D9319E52}" dt="2020-05-19T23:29:02.826" v="2632"/>
          <ac:spMkLst>
            <pc:docMk/>
            <pc:sldMk cId="3265493611" sldId="993"/>
            <ac:spMk id="10" creationId="{00000000-0000-0000-0000-000000000000}"/>
          </ac:spMkLst>
        </pc:spChg>
        <pc:spChg chg="mod">
          <ac:chgData name="Hamlet Markarian" userId="4926d2b407f31d77" providerId="LiveId" clId="{1A634700-36B3-4455-A058-5071D9319E52}" dt="2020-05-19T23:29:02.826" v="2632"/>
          <ac:spMkLst>
            <pc:docMk/>
            <pc:sldMk cId="3265493611" sldId="993"/>
            <ac:spMk id="18" creationId="{00000000-0000-0000-0000-000000000000}"/>
          </ac:spMkLst>
        </pc:spChg>
        <pc:spChg chg="mod">
          <ac:chgData name="Hamlet Markarian" userId="4926d2b407f31d77" providerId="LiveId" clId="{1A634700-36B3-4455-A058-5071D9319E52}" dt="2020-05-19T23:29:02.826" v="2632"/>
          <ac:spMkLst>
            <pc:docMk/>
            <pc:sldMk cId="3265493611" sldId="993"/>
            <ac:spMk id="19" creationId="{00000000-0000-0000-0000-000000000000}"/>
          </ac:spMkLst>
        </pc:spChg>
        <pc:spChg chg="mod">
          <ac:chgData name="Hamlet Markarian" userId="4926d2b407f31d77" providerId="LiveId" clId="{1A634700-36B3-4455-A058-5071D9319E52}" dt="2020-05-19T23:29:02.826" v="2632"/>
          <ac:spMkLst>
            <pc:docMk/>
            <pc:sldMk cId="3265493611" sldId="993"/>
            <ac:spMk id="23" creationId="{00000000-0000-0000-0000-000000000000}"/>
          </ac:spMkLst>
        </pc:spChg>
        <pc:spChg chg="mod">
          <ac:chgData name="Hamlet Markarian" userId="4926d2b407f31d77" providerId="LiveId" clId="{1A634700-36B3-4455-A058-5071D9319E52}" dt="2020-05-19T23:29:02.826" v="2632"/>
          <ac:spMkLst>
            <pc:docMk/>
            <pc:sldMk cId="3265493611" sldId="993"/>
            <ac:spMk id="24" creationId="{00000000-0000-0000-0000-000000000000}"/>
          </ac:spMkLst>
        </pc:spChg>
      </pc:sldChg>
      <pc:sldChg chg="modSp">
        <pc:chgData name="Hamlet Markarian" userId="4926d2b407f31d77" providerId="LiveId" clId="{1A634700-36B3-4455-A058-5071D9319E52}" dt="2020-05-19T23:29:02.826" v="2632"/>
        <pc:sldMkLst>
          <pc:docMk/>
          <pc:sldMk cId="1790263181" sldId="997"/>
        </pc:sldMkLst>
        <pc:spChg chg="mod">
          <ac:chgData name="Hamlet Markarian" userId="4926d2b407f31d77" providerId="LiveId" clId="{1A634700-36B3-4455-A058-5071D9319E52}" dt="2020-05-19T23:29:02.826" v="2632"/>
          <ac:spMkLst>
            <pc:docMk/>
            <pc:sldMk cId="1790263181" sldId="997"/>
            <ac:spMk id="2" creationId="{00000000-0000-0000-0000-000000000000}"/>
          </ac:spMkLst>
        </pc:spChg>
        <pc:spChg chg="mod">
          <ac:chgData name="Hamlet Markarian" userId="4926d2b407f31d77" providerId="LiveId" clId="{1A634700-36B3-4455-A058-5071D9319E52}" dt="2020-05-19T23:29:02.826" v="2632"/>
          <ac:spMkLst>
            <pc:docMk/>
            <pc:sldMk cId="1790263181" sldId="997"/>
            <ac:spMk id="3" creationId="{00000000-0000-0000-0000-000000000000}"/>
          </ac:spMkLst>
        </pc:spChg>
        <pc:spChg chg="mod">
          <ac:chgData name="Hamlet Markarian" userId="4926d2b407f31d77" providerId="LiveId" clId="{1A634700-36B3-4455-A058-5071D9319E52}" dt="2020-05-19T23:29:02.826" v="2632"/>
          <ac:spMkLst>
            <pc:docMk/>
            <pc:sldMk cId="1790263181" sldId="997"/>
            <ac:spMk id="4" creationId="{00000000-0000-0000-0000-000000000000}"/>
          </ac:spMkLst>
        </pc:spChg>
        <pc:spChg chg="mod">
          <ac:chgData name="Hamlet Markarian" userId="4926d2b407f31d77" providerId="LiveId" clId="{1A634700-36B3-4455-A058-5071D9319E52}" dt="2020-05-19T23:29:02.826" v="2632"/>
          <ac:spMkLst>
            <pc:docMk/>
            <pc:sldMk cId="1790263181" sldId="997"/>
            <ac:spMk id="5" creationId="{00000000-0000-0000-0000-000000000000}"/>
          </ac:spMkLst>
        </pc:spChg>
        <pc:spChg chg="mod">
          <ac:chgData name="Hamlet Markarian" userId="4926d2b407f31d77" providerId="LiveId" clId="{1A634700-36B3-4455-A058-5071D9319E52}" dt="2020-05-19T23:29:02.826" v="2632"/>
          <ac:spMkLst>
            <pc:docMk/>
            <pc:sldMk cId="1790263181" sldId="997"/>
            <ac:spMk id="38" creationId="{00000000-0000-0000-0000-000000000000}"/>
          </ac:spMkLst>
        </pc:spChg>
        <pc:spChg chg="mod">
          <ac:chgData name="Hamlet Markarian" userId="4926d2b407f31d77" providerId="LiveId" clId="{1A634700-36B3-4455-A058-5071D9319E52}" dt="2020-05-19T23:29:02.826" v="2632"/>
          <ac:spMkLst>
            <pc:docMk/>
            <pc:sldMk cId="1790263181" sldId="997"/>
            <ac:spMk id="39" creationId="{00000000-0000-0000-0000-000000000000}"/>
          </ac:spMkLst>
        </pc:spChg>
        <pc:spChg chg="mod">
          <ac:chgData name="Hamlet Markarian" userId="4926d2b407f31d77" providerId="LiveId" clId="{1A634700-36B3-4455-A058-5071D9319E52}" dt="2020-05-19T23:29:02.826" v="2632"/>
          <ac:spMkLst>
            <pc:docMk/>
            <pc:sldMk cId="1790263181" sldId="997"/>
            <ac:spMk id="53" creationId="{00000000-0000-0000-0000-000000000000}"/>
          </ac:spMkLst>
        </pc:spChg>
        <pc:spChg chg="mod">
          <ac:chgData name="Hamlet Markarian" userId="4926d2b407f31d77" providerId="LiveId" clId="{1A634700-36B3-4455-A058-5071D9319E52}" dt="2020-05-19T23:29:02.826" v="2632"/>
          <ac:spMkLst>
            <pc:docMk/>
            <pc:sldMk cId="1790263181" sldId="997"/>
            <ac:spMk id="55" creationId="{00000000-0000-0000-0000-000000000000}"/>
          </ac:spMkLst>
        </pc:spChg>
        <pc:spChg chg="mod">
          <ac:chgData name="Hamlet Markarian" userId="4926d2b407f31d77" providerId="LiveId" clId="{1A634700-36B3-4455-A058-5071D9319E52}" dt="2020-05-19T23:29:02.826" v="2632"/>
          <ac:spMkLst>
            <pc:docMk/>
            <pc:sldMk cId="1790263181" sldId="997"/>
            <ac:spMk id="57" creationId="{00000000-0000-0000-0000-000000000000}"/>
          </ac:spMkLst>
        </pc:spChg>
        <pc:spChg chg="mod">
          <ac:chgData name="Hamlet Markarian" userId="4926d2b407f31d77" providerId="LiveId" clId="{1A634700-36B3-4455-A058-5071D9319E52}" dt="2020-05-19T23:29:02.826" v="2632"/>
          <ac:spMkLst>
            <pc:docMk/>
            <pc:sldMk cId="1790263181" sldId="997"/>
            <ac:spMk id="104" creationId="{00000000-0000-0000-0000-000000000000}"/>
          </ac:spMkLst>
        </pc:spChg>
      </pc:sldChg>
      <pc:sldChg chg="modSp">
        <pc:chgData name="Hamlet Markarian" userId="4926d2b407f31d77" providerId="LiveId" clId="{1A634700-36B3-4455-A058-5071D9319E52}" dt="2020-05-19T23:29:02.826" v="2632"/>
        <pc:sldMkLst>
          <pc:docMk/>
          <pc:sldMk cId="2220850533" sldId="998"/>
        </pc:sldMkLst>
        <pc:spChg chg="mod">
          <ac:chgData name="Hamlet Markarian" userId="4926d2b407f31d77" providerId="LiveId" clId="{1A634700-36B3-4455-A058-5071D9319E52}" dt="2020-05-19T23:29:02.826" v="2632"/>
          <ac:spMkLst>
            <pc:docMk/>
            <pc:sldMk cId="2220850533" sldId="998"/>
            <ac:spMk id="2" creationId="{00000000-0000-0000-0000-000000000000}"/>
          </ac:spMkLst>
        </pc:spChg>
        <pc:spChg chg="mod">
          <ac:chgData name="Hamlet Markarian" userId="4926d2b407f31d77" providerId="LiveId" clId="{1A634700-36B3-4455-A058-5071D9319E52}" dt="2020-05-19T23:29:02.826" v="2632"/>
          <ac:spMkLst>
            <pc:docMk/>
            <pc:sldMk cId="2220850533" sldId="998"/>
            <ac:spMk id="3" creationId="{00000000-0000-0000-0000-000000000000}"/>
          </ac:spMkLst>
        </pc:spChg>
        <pc:spChg chg="mod">
          <ac:chgData name="Hamlet Markarian" userId="4926d2b407f31d77" providerId="LiveId" clId="{1A634700-36B3-4455-A058-5071D9319E52}" dt="2020-05-19T23:29:02.826" v="2632"/>
          <ac:spMkLst>
            <pc:docMk/>
            <pc:sldMk cId="2220850533" sldId="998"/>
            <ac:spMk id="4" creationId="{00000000-0000-0000-0000-000000000000}"/>
          </ac:spMkLst>
        </pc:spChg>
        <pc:spChg chg="mod">
          <ac:chgData name="Hamlet Markarian" userId="4926d2b407f31d77" providerId="LiveId" clId="{1A634700-36B3-4455-A058-5071D9319E52}" dt="2020-05-19T23:29:02.826" v="2632"/>
          <ac:spMkLst>
            <pc:docMk/>
            <pc:sldMk cId="2220850533" sldId="998"/>
            <ac:spMk id="38" creationId="{00000000-0000-0000-0000-000000000000}"/>
          </ac:spMkLst>
        </pc:spChg>
        <pc:spChg chg="mod">
          <ac:chgData name="Hamlet Markarian" userId="4926d2b407f31d77" providerId="LiveId" clId="{1A634700-36B3-4455-A058-5071D9319E52}" dt="2020-05-19T23:29:02.826" v="2632"/>
          <ac:spMkLst>
            <pc:docMk/>
            <pc:sldMk cId="2220850533" sldId="998"/>
            <ac:spMk id="39" creationId="{00000000-0000-0000-0000-000000000000}"/>
          </ac:spMkLst>
        </pc:spChg>
        <pc:spChg chg="mod">
          <ac:chgData name="Hamlet Markarian" userId="4926d2b407f31d77" providerId="LiveId" clId="{1A634700-36B3-4455-A058-5071D9319E52}" dt="2020-05-19T23:29:02.826" v="2632"/>
          <ac:spMkLst>
            <pc:docMk/>
            <pc:sldMk cId="2220850533" sldId="998"/>
            <ac:spMk id="53" creationId="{00000000-0000-0000-0000-000000000000}"/>
          </ac:spMkLst>
        </pc:spChg>
        <pc:spChg chg="mod">
          <ac:chgData name="Hamlet Markarian" userId="4926d2b407f31d77" providerId="LiveId" clId="{1A634700-36B3-4455-A058-5071D9319E52}" dt="2020-05-19T23:29:02.826" v="2632"/>
          <ac:spMkLst>
            <pc:docMk/>
            <pc:sldMk cId="2220850533" sldId="998"/>
            <ac:spMk id="55" creationId="{00000000-0000-0000-0000-000000000000}"/>
          </ac:spMkLst>
        </pc:spChg>
        <pc:spChg chg="mod">
          <ac:chgData name="Hamlet Markarian" userId="4926d2b407f31d77" providerId="LiveId" clId="{1A634700-36B3-4455-A058-5071D9319E52}" dt="2020-05-19T23:29:02.826" v="2632"/>
          <ac:spMkLst>
            <pc:docMk/>
            <pc:sldMk cId="2220850533" sldId="998"/>
            <ac:spMk id="104" creationId="{00000000-0000-0000-0000-000000000000}"/>
          </ac:spMkLst>
        </pc:spChg>
      </pc:sldChg>
      <pc:sldChg chg="modSp">
        <pc:chgData name="Hamlet Markarian" userId="4926d2b407f31d77" providerId="LiveId" clId="{1A634700-36B3-4455-A058-5071D9319E52}" dt="2020-05-19T23:29:02.826" v="2632"/>
        <pc:sldMkLst>
          <pc:docMk/>
          <pc:sldMk cId="3447149576" sldId="999"/>
        </pc:sldMkLst>
        <pc:spChg chg="mod">
          <ac:chgData name="Hamlet Markarian" userId="4926d2b407f31d77" providerId="LiveId" clId="{1A634700-36B3-4455-A058-5071D9319E52}" dt="2020-05-19T23:29:02.826" v="2632"/>
          <ac:spMkLst>
            <pc:docMk/>
            <pc:sldMk cId="3447149576" sldId="999"/>
            <ac:spMk id="2" creationId="{00000000-0000-0000-0000-000000000000}"/>
          </ac:spMkLst>
        </pc:spChg>
        <pc:spChg chg="mod">
          <ac:chgData name="Hamlet Markarian" userId="4926d2b407f31d77" providerId="LiveId" clId="{1A634700-36B3-4455-A058-5071D9319E52}" dt="2020-05-19T23:29:02.826" v="2632"/>
          <ac:spMkLst>
            <pc:docMk/>
            <pc:sldMk cId="3447149576" sldId="999"/>
            <ac:spMk id="3" creationId="{00000000-0000-0000-0000-000000000000}"/>
          </ac:spMkLst>
        </pc:spChg>
        <pc:spChg chg="mod">
          <ac:chgData name="Hamlet Markarian" userId="4926d2b407f31d77" providerId="LiveId" clId="{1A634700-36B3-4455-A058-5071D9319E52}" dt="2020-05-19T23:29:02.826" v="2632"/>
          <ac:spMkLst>
            <pc:docMk/>
            <pc:sldMk cId="3447149576" sldId="999"/>
            <ac:spMk id="4" creationId="{00000000-0000-0000-0000-000000000000}"/>
          </ac:spMkLst>
        </pc:spChg>
        <pc:spChg chg="mod">
          <ac:chgData name="Hamlet Markarian" userId="4926d2b407f31d77" providerId="LiveId" clId="{1A634700-36B3-4455-A058-5071D9319E52}" dt="2020-05-19T23:29:02.826" v="2632"/>
          <ac:spMkLst>
            <pc:docMk/>
            <pc:sldMk cId="3447149576" sldId="999"/>
            <ac:spMk id="8" creationId="{00000000-0000-0000-0000-000000000000}"/>
          </ac:spMkLst>
        </pc:spChg>
        <pc:spChg chg="mod">
          <ac:chgData name="Hamlet Markarian" userId="4926d2b407f31d77" providerId="LiveId" clId="{1A634700-36B3-4455-A058-5071D9319E52}" dt="2020-05-19T23:29:02.826" v="2632"/>
          <ac:spMkLst>
            <pc:docMk/>
            <pc:sldMk cId="3447149576" sldId="999"/>
            <ac:spMk id="16" creationId="{00000000-0000-0000-0000-000000000000}"/>
          </ac:spMkLst>
        </pc:spChg>
        <pc:spChg chg="mod">
          <ac:chgData name="Hamlet Markarian" userId="4926d2b407f31d77" providerId="LiveId" clId="{1A634700-36B3-4455-A058-5071D9319E52}" dt="2020-05-19T23:29:02.826" v="2632"/>
          <ac:spMkLst>
            <pc:docMk/>
            <pc:sldMk cId="3447149576" sldId="999"/>
            <ac:spMk id="38" creationId="{00000000-0000-0000-0000-000000000000}"/>
          </ac:spMkLst>
        </pc:spChg>
        <pc:spChg chg="mod">
          <ac:chgData name="Hamlet Markarian" userId="4926d2b407f31d77" providerId="LiveId" clId="{1A634700-36B3-4455-A058-5071D9319E52}" dt="2020-05-19T23:29:02.826" v="2632"/>
          <ac:spMkLst>
            <pc:docMk/>
            <pc:sldMk cId="3447149576" sldId="999"/>
            <ac:spMk id="39" creationId="{00000000-0000-0000-0000-000000000000}"/>
          </ac:spMkLst>
        </pc:spChg>
        <pc:spChg chg="mod">
          <ac:chgData name="Hamlet Markarian" userId="4926d2b407f31d77" providerId="LiveId" clId="{1A634700-36B3-4455-A058-5071D9319E52}" dt="2020-05-19T23:29:02.826" v="2632"/>
          <ac:spMkLst>
            <pc:docMk/>
            <pc:sldMk cId="3447149576" sldId="999"/>
            <ac:spMk id="53" creationId="{00000000-0000-0000-0000-000000000000}"/>
          </ac:spMkLst>
        </pc:spChg>
        <pc:spChg chg="mod">
          <ac:chgData name="Hamlet Markarian" userId="4926d2b407f31d77" providerId="LiveId" clId="{1A634700-36B3-4455-A058-5071D9319E52}" dt="2020-05-19T23:29:02.826" v="2632"/>
          <ac:spMkLst>
            <pc:docMk/>
            <pc:sldMk cId="3447149576" sldId="999"/>
            <ac:spMk id="55" creationId="{00000000-0000-0000-0000-000000000000}"/>
          </ac:spMkLst>
        </pc:spChg>
        <pc:spChg chg="mod">
          <ac:chgData name="Hamlet Markarian" userId="4926d2b407f31d77" providerId="LiveId" clId="{1A634700-36B3-4455-A058-5071D9319E52}" dt="2020-05-19T23:29:02.826" v="2632"/>
          <ac:spMkLst>
            <pc:docMk/>
            <pc:sldMk cId="3447149576" sldId="999"/>
            <ac:spMk id="104" creationId="{00000000-0000-0000-0000-000000000000}"/>
          </ac:spMkLst>
        </pc:spChg>
      </pc:sldChg>
      <pc:sldChg chg="modSp">
        <pc:chgData name="Hamlet Markarian" userId="4926d2b407f31d77" providerId="LiveId" clId="{1A634700-36B3-4455-A058-5071D9319E52}" dt="2020-05-19T23:29:02.826" v="2632"/>
        <pc:sldMkLst>
          <pc:docMk/>
          <pc:sldMk cId="1889292113" sldId="1001"/>
        </pc:sldMkLst>
        <pc:spChg chg="mod">
          <ac:chgData name="Hamlet Markarian" userId="4926d2b407f31d77" providerId="LiveId" clId="{1A634700-36B3-4455-A058-5071D9319E52}" dt="2020-05-19T23:29:02.826" v="2632"/>
          <ac:spMkLst>
            <pc:docMk/>
            <pc:sldMk cId="1889292113" sldId="1001"/>
            <ac:spMk id="2" creationId="{00000000-0000-0000-0000-000000000000}"/>
          </ac:spMkLst>
        </pc:spChg>
        <pc:spChg chg="mod">
          <ac:chgData name="Hamlet Markarian" userId="4926d2b407f31d77" providerId="LiveId" clId="{1A634700-36B3-4455-A058-5071D9319E52}" dt="2020-05-19T23:29:02.826" v="2632"/>
          <ac:spMkLst>
            <pc:docMk/>
            <pc:sldMk cId="1889292113" sldId="1001"/>
            <ac:spMk id="3" creationId="{00000000-0000-0000-0000-000000000000}"/>
          </ac:spMkLst>
        </pc:spChg>
        <pc:spChg chg="mod">
          <ac:chgData name="Hamlet Markarian" userId="4926d2b407f31d77" providerId="LiveId" clId="{1A634700-36B3-4455-A058-5071D9319E52}" dt="2020-05-19T23:29:02.826" v="2632"/>
          <ac:spMkLst>
            <pc:docMk/>
            <pc:sldMk cId="1889292113" sldId="1001"/>
            <ac:spMk id="4" creationId="{00000000-0000-0000-0000-000000000000}"/>
          </ac:spMkLst>
        </pc:spChg>
        <pc:spChg chg="mod">
          <ac:chgData name="Hamlet Markarian" userId="4926d2b407f31d77" providerId="LiveId" clId="{1A634700-36B3-4455-A058-5071D9319E52}" dt="2020-05-19T23:29:02.826" v="2632"/>
          <ac:spMkLst>
            <pc:docMk/>
            <pc:sldMk cId="1889292113" sldId="1001"/>
            <ac:spMk id="5" creationId="{00000000-0000-0000-0000-000000000000}"/>
          </ac:spMkLst>
        </pc:spChg>
        <pc:spChg chg="mod">
          <ac:chgData name="Hamlet Markarian" userId="4926d2b407f31d77" providerId="LiveId" clId="{1A634700-36B3-4455-A058-5071D9319E52}" dt="2020-05-19T23:29:02.826" v="2632"/>
          <ac:spMkLst>
            <pc:docMk/>
            <pc:sldMk cId="1889292113" sldId="1001"/>
            <ac:spMk id="6" creationId="{00000000-0000-0000-0000-000000000000}"/>
          </ac:spMkLst>
        </pc:spChg>
        <pc:spChg chg="mod">
          <ac:chgData name="Hamlet Markarian" userId="4926d2b407f31d77" providerId="LiveId" clId="{1A634700-36B3-4455-A058-5071D9319E52}" dt="2020-05-19T23:29:02.826" v="2632"/>
          <ac:spMkLst>
            <pc:docMk/>
            <pc:sldMk cId="1889292113" sldId="1001"/>
            <ac:spMk id="7" creationId="{00000000-0000-0000-0000-000000000000}"/>
          </ac:spMkLst>
        </pc:spChg>
        <pc:spChg chg="mod">
          <ac:chgData name="Hamlet Markarian" userId="4926d2b407f31d77" providerId="LiveId" clId="{1A634700-36B3-4455-A058-5071D9319E52}" dt="2020-05-19T23:29:02.826" v="2632"/>
          <ac:spMkLst>
            <pc:docMk/>
            <pc:sldMk cId="1889292113" sldId="1001"/>
            <ac:spMk id="8" creationId="{00000000-0000-0000-0000-000000000000}"/>
          </ac:spMkLst>
        </pc:spChg>
        <pc:spChg chg="mod">
          <ac:chgData name="Hamlet Markarian" userId="4926d2b407f31d77" providerId="LiveId" clId="{1A634700-36B3-4455-A058-5071D9319E52}" dt="2020-05-19T23:29:02.826" v="2632"/>
          <ac:spMkLst>
            <pc:docMk/>
            <pc:sldMk cId="1889292113" sldId="1001"/>
            <ac:spMk id="9" creationId="{00000000-0000-0000-0000-000000000000}"/>
          </ac:spMkLst>
        </pc:spChg>
        <pc:spChg chg="mod">
          <ac:chgData name="Hamlet Markarian" userId="4926d2b407f31d77" providerId="LiveId" clId="{1A634700-36B3-4455-A058-5071D9319E52}" dt="2020-05-19T23:29:02.826" v="2632"/>
          <ac:spMkLst>
            <pc:docMk/>
            <pc:sldMk cId="1889292113" sldId="1001"/>
            <ac:spMk id="10" creationId="{00000000-0000-0000-0000-000000000000}"/>
          </ac:spMkLst>
        </pc:spChg>
      </pc:sldChg>
      <pc:sldChg chg="modSp">
        <pc:chgData name="Hamlet Markarian" userId="4926d2b407f31d77" providerId="LiveId" clId="{1A634700-36B3-4455-A058-5071D9319E52}" dt="2020-05-19T23:29:02.826" v="2632"/>
        <pc:sldMkLst>
          <pc:docMk/>
          <pc:sldMk cId="1789828859" sldId="1008"/>
        </pc:sldMkLst>
        <pc:spChg chg="mod">
          <ac:chgData name="Hamlet Markarian" userId="4926d2b407f31d77" providerId="LiveId" clId="{1A634700-36B3-4455-A058-5071D9319E52}" dt="2020-05-19T23:29:02.826" v="2632"/>
          <ac:spMkLst>
            <pc:docMk/>
            <pc:sldMk cId="1789828859" sldId="1008"/>
            <ac:spMk id="2" creationId="{00000000-0000-0000-0000-000000000000}"/>
          </ac:spMkLst>
        </pc:spChg>
        <pc:spChg chg="mod">
          <ac:chgData name="Hamlet Markarian" userId="4926d2b407f31d77" providerId="LiveId" clId="{1A634700-36B3-4455-A058-5071D9319E52}" dt="2020-05-19T23:29:02.826" v="2632"/>
          <ac:spMkLst>
            <pc:docMk/>
            <pc:sldMk cId="1789828859" sldId="1008"/>
            <ac:spMk id="3" creationId="{00000000-0000-0000-0000-000000000000}"/>
          </ac:spMkLst>
        </pc:spChg>
        <pc:spChg chg="mod">
          <ac:chgData name="Hamlet Markarian" userId="4926d2b407f31d77" providerId="LiveId" clId="{1A634700-36B3-4455-A058-5071D9319E52}" dt="2020-05-19T23:29:02.826" v="2632"/>
          <ac:spMkLst>
            <pc:docMk/>
            <pc:sldMk cId="1789828859" sldId="1008"/>
            <ac:spMk id="4" creationId="{00000000-0000-0000-0000-000000000000}"/>
          </ac:spMkLst>
        </pc:spChg>
        <pc:spChg chg="mod">
          <ac:chgData name="Hamlet Markarian" userId="4926d2b407f31d77" providerId="LiveId" clId="{1A634700-36B3-4455-A058-5071D9319E52}" dt="2020-05-19T23:29:02.826" v="2632"/>
          <ac:spMkLst>
            <pc:docMk/>
            <pc:sldMk cId="1789828859" sldId="1008"/>
            <ac:spMk id="10" creationId="{00000000-0000-0000-0000-000000000000}"/>
          </ac:spMkLst>
        </pc:spChg>
      </pc:sldChg>
      <pc:sldChg chg="modSp">
        <pc:chgData name="Hamlet Markarian" userId="4926d2b407f31d77" providerId="LiveId" clId="{1A634700-36B3-4455-A058-5071D9319E52}" dt="2020-05-19T23:29:02.826" v="2632"/>
        <pc:sldMkLst>
          <pc:docMk/>
          <pc:sldMk cId="4142023512" sldId="1009"/>
        </pc:sldMkLst>
        <pc:spChg chg="mod">
          <ac:chgData name="Hamlet Markarian" userId="4926d2b407f31d77" providerId="LiveId" clId="{1A634700-36B3-4455-A058-5071D9319E52}" dt="2020-05-19T23:29:02.826" v="2632"/>
          <ac:spMkLst>
            <pc:docMk/>
            <pc:sldMk cId="4142023512" sldId="1009"/>
            <ac:spMk id="2" creationId="{00000000-0000-0000-0000-000000000000}"/>
          </ac:spMkLst>
        </pc:spChg>
        <pc:spChg chg="mod">
          <ac:chgData name="Hamlet Markarian" userId="4926d2b407f31d77" providerId="LiveId" clId="{1A634700-36B3-4455-A058-5071D9319E52}" dt="2020-05-19T23:29:02.826" v="2632"/>
          <ac:spMkLst>
            <pc:docMk/>
            <pc:sldMk cId="4142023512" sldId="1009"/>
            <ac:spMk id="3" creationId="{00000000-0000-0000-0000-000000000000}"/>
          </ac:spMkLst>
        </pc:spChg>
        <pc:spChg chg="mod">
          <ac:chgData name="Hamlet Markarian" userId="4926d2b407f31d77" providerId="LiveId" clId="{1A634700-36B3-4455-A058-5071D9319E52}" dt="2020-05-19T23:29:02.826" v="2632"/>
          <ac:spMkLst>
            <pc:docMk/>
            <pc:sldMk cId="4142023512" sldId="1009"/>
            <ac:spMk id="10" creationId="{00000000-0000-0000-0000-000000000000}"/>
          </ac:spMkLst>
        </pc:spChg>
        <pc:spChg chg="mod">
          <ac:chgData name="Hamlet Markarian" userId="4926d2b407f31d77" providerId="LiveId" clId="{1A634700-36B3-4455-A058-5071D9319E52}" dt="2020-05-19T23:29:02.826" v="2632"/>
          <ac:spMkLst>
            <pc:docMk/>
            <pc:sldMk cId="4142023512" sldId="1009"/>
            <ac:spMk id="15" creationId="{00000000-0000-0000-0000-000000000000}"/>
          </ac:spMkLst>
        </pc:spChg>
        <pc:spChg chg="mod">
          <ac:chgData name="Hamlet Markarian" userId="4926d2b407f31d77" providerId="LiveId" clId="{1A634700-36B3-4455-A058-5071D9319E52}" dt="2020-05-19T23:29:02.826" v="2632"/>
          <ac:spMkLst>
            <pc:docMk/>
            <pc:sldMk cId="4142023512" sldId="1009"/>
            <ac:spMk id="16" creationId="{00000000-0000-0000-0000-000000000000}"/>
          </ac:spMkLst>
        </pc:spChg>
        <pc:spChg chg="mod">
          <ac:chgData name="Hamlet Markarian" userId="4926d2b407f31d77" providerId="LiveId" clId="{1A634700-36B3-4455-A058-5071D9319E52}" dt="2020-05-19T23:29:02.826" v="2632"/>
          <ac:spMkLst>
            <pc:docMk/>
            <pc:sldMk cId="4142023512" sldId="1009"/>
            <ac:spMk id="17" creationId="{00000000-0000-0000-0000-000000000000}"/>
          </ac:spMkLst>
        </pc:spChg>
        <pc:spChg chg="mod">
          <ac:chgData name="Hamlet Markarian" userId="4926d2b407f31d77" providerId="LiveId" clId="{1A634700-36B3-4455-A058-5071D9319E52}" dt="2020-05-19T23:29:02.826" v="2632"/>
          <ac:spMkLst>
            <pc:docMk/>
            <pc:sldMk cId="4142023512" sldId="1009"/>
            <ac:spMk id="19" creationId="{00000000-0000-0000-0000-000000000000}"/>
          </ac:spMkLst>
        </pc:spChg>
        <pc:spChg chg="mod">
          <ac:chgData name="Hamlet Markarian" userId="4926d2b407f31d77" providerId="LiveId" clId="{1A634700-36B3-4455-A058-5071D9319E52}" dt="2020-05-19T23:29:02.826" v="2632"/>
          <ac:spMkLst>
            <pc:docMk/>
            <pc:sldMk cId="4142023512" sldId="1009"/>
            <ac:spMk id="23" creationId="{00000000-0000-0000-0000-000000000000}"/>
          </ac:spMkLst>
        </pc:spChg>
      </pc:sldChg>
      <pc:sldChg chg="modSp">
        <pc:chgData name="Hamlet Markarian" userId="4926d2b407f31d77" providerId="LiveId" clId="{1A634700-36B3-4455-A058-5071D9319E52}" dt="2020-05-19T23:29:02.826" v="2632"/>
        <pc:sldMkLst>
          <pc:docMk/>
          <pc:sldMk cId="3769981657" sldId="1010"/>
        </pc:sldMkLst>
        <pc:spChg chg="mod">
          <ac:chgData name="Hamlet Markarian" userId="4926d2b407f31d77" providerId="LiveId" clId="{1A634700-36B3-4455-A058-5071D9319E52}" dt="2020-05-19T23:29:02.826" v="2632"/>
          <ac:spMkLst>
            <pc:docMk/>
            <pc:sldMk cId="3769981657" sldId="1010"/>
            <ac:spMk id="2" creationId="{00000000-0000-0000-0000-000000000000}"/>
          </ac:spMkLst>
        </pc:spChg>
        <pc:spChg chg="mod">
          <ac:chgData name="Hamlet Markarian" userId="4926d2b407f31d77" providerId="LiveId" clId="{1A634700-36B3-4455-A058-5071D9319E52}" dt="2020-05-19T23:29:02.826" v="2632"/>
          <ac:spMkLst>
            <pc:docMk/>
            <pc:sldMk cId="3769981657" sldId="1010"/>
            <ac:spMk id="3" creationId="{00000000-0000-0000-0000-000000000000}"/>
          </ac:spMkLst>
        </pc:spChg>
        <pc:spChg chg="mod">
          <ac:chgData name="Hamlet Markarian" userId="4926d2b407f31d77" providerId="LiveId" clId="{1A634700-36B3-4455-A058-5071D9319E52}" dt="2020-05-19T23:29:02.826" v="2632"/>
          <ac:spMkLst>
            <pc:docMk/>
            <pc:sldMk cId="3769981657" sldId="1010"/>
            <ac:spMk id="4" creationId="{00000000-0000-0000-0000-000000000000}"/>
          </ac:spMkLst>
        </pc:spChg>
        <pc:spChg chg="mod">
          <ac:chgData name="Hamlet Markarian" userId="4926d2b407f31d77" providerId="LiveId" clId="{1A634700-36B3-4455-A058-5071D9319E52}" dt="2020-05-19T23:29:02.826" v="2632"/>
          <ac:spMkLst>
            <pc:docMk/>
            <pc:sldMk cId="3769981657" sldId="1010"/>
            <ac:spMk id="5" creationId="{00000000-0000-0000-0000-000000000000}"/>
          </ac:spMkLst>
        </pc:spChg>
        <pc:spChg chg="mod">
          <ac:chgData name="Hamlet Markarian" userId="4926d2b407f31d77" providerId="LiveId" clId="{1A634700-36B3-4455-A058-5071D9319E52}" dt="2020-05-19T23:29:02.826" v="2632"/>
          <ac:spMkLst>
            <pc:docMk/>
            <pc:sldMk cId="3769981657" sldId="1010"/>
            <ac:spMk id="32" creationId="{00000000-0000-0000-0000-000000000000}"/>
          </ac:spMkLst>
        </pc:spChg>
        <pc:spChg chg="mod">
          <ac:chgData name="Hamlet Markarian" userId="4926d2b407f31d77" providerId="LiveId" clId="{1A634700-36B3-4455-A058-5071D9319E52}" dt="2020-05-19T23:29:02.826" v="2632"/>
          <ac:spMkLst>
            <pc:docMk/>
            <pc:sldMk cId="3769981657" sldId="1010"/>
            <ac:spMk id="51" creationId="{00000000-0000-0000-0000-000000000000}"/>
          </ac:spMkLst>
        </pc:spChg>
        <pc:spChg chg="mod">
          <ac:chgData name="Hamlet Markarian" userId="4926d2b407f31d77" providerId="LiveId" clId="{1A634700-36B3-4455-A058-5071D9319E52}" dt="2020-05-19T23:29:02.826" v="2632"/>
          <ac:spMkLst>
            <pc:docMk/>
            <pc:sldMk cId="3769981657" sldId="1010"/>
            <ac:spMk id="70" creationId="{00000000-0000-0000-0000-000000000000}"/>
          </ac:spMkLst>
        </pc:spChg>
        <pc:spChg chg="mod">
          <ac:chgData name="Hamlet Markarian" userId="4926d2b407f31d77" providerId="LiveId" clId="{1A634700-36B3-4455-A058-5071D9319E52}" dt="2020-05-19T23:29:02.826" v="2632"/>
          <ac:spMkLst>
            <pc:docMk/>
            <pc:sldMk cId="3769981657" sldId="1010"/>
            <ac:spMk id="89" creationId="{00000000-0000-0000-0000-000000000000}"/>
          </ac:spMkLst>
        </pc:spChg>
        <pc:spChg chg="mod">
          <ac:chgData name="Hamlet Markarian" userId="4926d2b407f31d77" providerId="LiveId" clId="{1A634700-36B3-4455-A058-5071D9319E52}" dt="2020-05-19T23:29:02.826" v="2632"/>
          <ac:spMkLst>
            <pc:docMk/>
            <pc:sldMk cId="3769981657" sldId="1010"/>
            <ac:spMk id="90" creationId="{00000000-0000-0000-0000-000000000000}"/>
          </ac:spMkLst>
        </pc:spChg>
      </pc:sldChg>
      <pc:sldChg chg="modSp">
        <pc:chgData name="Hamlet Markarian" userId="4926d2b407f31d77" providerId="LiveId" clId="{1A634700-36B3-4455-A058-5071D9319E52}" dt="2020-05-19T23:29:02.826" v="2632"/>
        <pc:sldMkLst>
          <pc:docMk/>
          <pc:sldMk cId="2577729352" sldId="1011"/>
        </pc:sldMkLst>
        <pc:spChg chg="mod">
          <ac:chgData name="Hamlet Markarian" userId="4926d2b407f31d77" providerId="LiveId" clId="{1A634700-36B3-4455-A058-5071D9319E52}" dt="2020-05-19T23:29:02.826" v="2632"/>
          <ac:spMkLst>
            <pc:docMk/>
            <pc:sldMk cId="2577729352" sldId="1011"/>
            <ac:spMk id="2" creationId="{00000000-0000-0000-0000-000000000000}"/>
          </ac:spMkLst>
        </pc:spChg>
        <pc:spChg chg="mod">
          <ac:chgData name="Hamlet Markarian" userId="4926d2b407f31d77" providerId="LiveId" clId="{1A634700-36B3-4455-A058-5071D9319E52}" dt="2020-05-19T23:29:02.826" v="2632"/>
          <ac:spMkLst>
            <pc:docMk/>
            <pc:sldMk cId="2577729352" sldId="1011"/>
            <ac:spMk id="3" creationId="{00000000-0000-0000-0000-000000000000}"/>
          </ac:spMkLst>
        </pc:spChg>
        <pc:spChg chg="mod">
          <ac:chgData name="Hamlet Markarian" userId="4926d2b407f31d77" providerId="LiveId" clId="{1A634700-36B3-4455-A058-5071D9319E52}" dt="2020-05-19T23:29:02.826" v="2632"/>
          <ac:spMkLst>
            <pc:docMk/>
            <pc:sldMk cId="2577729352" sldId="1011"/>
            <ac:spMk id="4" creationId="{00000000-0000-0000-0000-000000000000}"/>
          </ac:spMkLst>
        </pc:spChg>
        <pc:spChg chg="mod">
          <ac:chgData name="Hamlet Markarian" userId="4926d2b407f31d77" providerId="LiveId" clId="{1A634700-36B3-4455-A058-5071D9319E52}" dt="2020-05-19T23:29:02.826" v="2632"/>
          <ac:spMkLst>
            <pc:docMk/>
            <pc:sldMk cId="2577729352" sldId="1011"/>
            <ac:spMk id="5" creationId="{00000000-0000-0000-0000-000000000000}"/>
          </ac:spMkLst>
        </pc:spChg>
        <pc:spChg chg="mod">
          <ac:chgData name="Hamlet Markarian" userId="4926d2b407f31d77" providerId="LiveId" clId="{1A634700-36B3-4455-A058-5071D9319E52}" dt="2020-05-19T23:29:02.826" v="2632"/>
          <ac:spMkLst>
            <pc:docMk/>
            <pc:sldMk cId="2577729352" sldId="1011"/>
            <ac:spMk id="6" creationId="{00000000-0000-0000-0000-000000000000}"/>
          </ac:spMkLst>
        </pc:spChg>
        <pc:spChg chg="mod">
          <ac:chgData name="Hamlet Markarian" userId="4926d2b407f31d77" providerId="LiveId" clId="{1A634700-36B3-4455-A058-5071D9319E52}" dt="2020-05-19T23:29:02.826" v="2632"/>
          <ac:spMkLst>
            <pc:docMk/>
            <pc:sldMk cId="2577729352" sldId="1011"/>
            <ac:spMk id="9" creationId="{00000000-0000-0000-0000-000000000000}"/>
          </ac:spMkLst>
        </pc:spChg>
        <pc:spChg chg="mod">
          <ac:chgData name="Hamlet Markarian" userId="4926d2b407f31d77" providerId="LiveId" clId="{1A634700-36B3-4455-A058-5071D9319E52}" dt="2020-05-19T23:29:02.826" v="2632"/>
          <ac:spMkLst>
            <pc:docMk/>
            <pc:sldMk cId="2577729352" sldId="1011"/>
            <ac:spMk id="10" creationId="{00000000-0000-0000-0000-000000000000}"/>
          </ac:spMkLst>
        </pc:spChg>
        <pc:spChg chg="mod">
          <ac:chgData name="Hamlet Markarian" userId="4926d2b407f31d77" providerId="LiveId" clId="{1A634700-36B3-4455-A058-5071D9319E52}" dt="2020-05-19T23:29:02.826" v="2632"/>
          <ac:spMkLst>
            <pc:docMk/>
            <pc:sldMk cId="2577729352" sldId="1011"/>
            <ac:spMk id="11" creationId="{00000000-0000-0000-0000-000000000000}"/>
          </ac:spMkLst>
        </pc:spChg>
        <pc:spChg chg="mod">
          <ac:chgData name="Hamlet Markarian" userId="4926d2b407f31d77" providerId="LiveId" clId="{1A634700-36B3-4455-A058-5071D9319E52}" dt="2020-05-19T23:29:02.826" v="2632"/>
          <ac:spMkLst>
            <pc:docMk/>
            <pc:sldMk cId="2577729352" sldId="1011"/>
            <ac:spMk id="12" creationId="{00000000-0000-0000-0000-000000000000}"/>
          </ac:spMkLst>
        </pc:spChg>
      </pc:sldChg>
      <pc:sldChg chg="modSp">
        <pc:chgData name="Hamlet Markarian" userId="4926d2b407f31d77" providerId="LiveId" clId="{1A634700-36B3-4455-A058-5071D9319E52}" dt="2020-05-19T23:29:02.826" v="2632"/>
        <pc:sldMkLst>
          <pc:docMk/>
          <pc:sldMk cId="1118957608" sldId="1012"/>
        </pc:sldMkLst>
        <pc:spChg chg="mod">
          <ac:chgData name="Hamlet Markarian" userId="4926d2b407f31d77" providerId="LiveId" clId="{1A634700-36B3-4455-A058-5071D9319E52}" dt="2020-05-19T23:29:02.826" v="2632"/>
          <ac:spMkLst>
            <pc:docMk/>
            <pc:sldMk cId="1118957608" sldId="1012"/>
            <ac:spMk id="2" creationId="{00000000-0000-0000-0000-000000000000}"/>
          </ac:spMkLst>
        </pc:spChg>
        <pc:spChg chg="mod">
          <ac:chgData name="Hamlet Markarian" userId="4926d2b407f31d77" providerId="LiveId" clId="{1A634700-36B3-4455-A058-5071D9319E52}" dt="2020-05-19T23:29:02.826" v="2632"/>
          <ac:spMkLst>
            <pc:docMk/>
            <pc:sldMk cId="1118957608" sldId="1012"/>
            <ac:spMk id="3" creationId="{00000000-0000-0000-0000-000000000000}"/>
          </ac:spMkLst>
        </pc:spChg>
        <pc:spChg chg="mod">
          <ac:chgData name="Hamlet Markarian" userId="4926d2b407f31d77" providerId="LiveId" clId="{1A634700-36B3-4455-A058-5071D9319E52}" dt="2020-05-19T23:29:02.826" v="2632"/>
          <ac:spMkLst>
            <pc:docMk/>
            <pc:sldMk cId="1118957608" sldId="1012"/>
            <ac:spMk id="4" creationId="{00000000-0000-0000-0000-000000000000}"/>
          </ac:spMkLst>
        </pc:spChg>
        <pc:spChg chg="mod">
          <ac:chgData name="Hamlet Markarian" userId="4926d2b407f31d77" providerId="LiveId" clId="{1A634700-36B3-4455-A058-5071D9319E52}" dt="2020-05-19T23:29:02.826" v="2632"/>
          <ac:spMkLst>
            <pc:docMk/>
            <pc:sldMk cId="1118957608" sldId="1012"/>
            <ac:spMk id="5" creationId="{00000000-0000-0000-0000-000000000000}"/>
          </ac:spMkLst>
        </pc:spChg>
        <pc:spChg chg="mod">
          <ac:chgData name="Hamlet Markarian" userId="4926d2b407f31d77" providerId="LiveId" clId="{1A634700-36B3-4455-A058-5071D9319E52}" dt="2020-05-19T23:29:02.826" v="2632"/>
          <ac:spMkLst>
            <pc:docMk/>
            <pc:sldMk cId="1118957608" sldId="1012"/>
            <ac:spMk id="9" creationId="{00000000-0000-0000-0000-000000000000}"/>
          </ac:spMkLst>
        </pc:spChg>
        <pc:spChg chg="mod">
          <ac:chgData name="Hamlet Markarian" userId="4926d2b407f31d77" providerId="LiveId" clId="{1A634700-36B3-4455-A058-5071D9319E52}" dt="2020-05-19T23:29:02.826" v="2632"/>
          <ac:spMkLst>
            <pc:docMk/>
            <pc:sldMk cId="1118957608" sldId="1012"/>
            <ac:spMk id="10" creationId="{00000000-0000-0000-0000-000000000000}"/>
          </ac:spMkLst>
        </pc:spChg>
        <pc:spChg chg="mod">
          <ac:chgData name="Hamlet Markarian" userId="4926d2b407f31d77" providerId="LiveId" clId="{1A634700-36B3-4455-A058-5071D9319E52}" dt="2020-05-19T23:29:02.826" v="2632"/>
          <ac:spMkLst>
            <pc:docMk/>
            <pc:sldMk cId="1118957608" sldId="1012"/>
            <ac:spMk id="11" creationId="{00000000-0000-0000-0000-000000000000}"/>
          </ac:spMkLst>
        </pc:spChg>
      </pc:sldChg>
      <pc:sldChg chg="modSp">
        <pc:chgData name="Hamlet Markarian" userId="4926d2b407f31d77" providerId="LiveId" clId="{1A634700-36B3-4455-A058-5071D9319E52}" dt="2020-05-19T23:29:02.826" v="2632"/>
        <pc:sldMkLst>
          <pc:docMk/>
          <pc:sldMk cId="2582258576" sldId="1013"/>
        </pc:sldMkLst>
        <pc:spChg chg="mod">
          <ac:chgData name="Hamlet Markarian" userId="4926d2b407f31d77" providerId="LiveId" clId="{1A634700-36B3-4455-A058-5071D9319E52}" dt="2020-05-19T23:29:02.826" v="2632"/>
          <ac:spMkLst>
            <pc:docMk/>
            <pc:sldMk cId="2582258576" sldId="1013"/>
            <ac:spMk id="2" creationId="{00000000-0000-0000-0000-000000000000}"/>
          </ac:spMkLst>
        </pc:spChg>
        <pc:spChg chg="mod">
          <ac:chgData name="Hamlet Markarian" userId="4926d2b407f31d77" providerId="LiveId" clId="{1A634700-36B3-4455-A058-5071D9319E52}" dt="2020-05-19T23:29:02.826" v="2632"/>
          <ac:spMkLst>
            <pc:docMk/>
            <pc:sldMk cId="2582258576" sldId="1013"/>
            <ac:spMk id="3" creationId="{00000000-0000-0000-0000-000000000000}"/>
          </ac:spMkLst>
        </pc:spChg>
        <pc:spChg chg="mod">
          <ac:chgData name="Hamlet Markarian" userId="4926d2b407f31d77" providerId="LiveId" clId="{1A634700-36B3-4455-A058-5071D9319E52}" dt="2020-05-19T23:29:02.826" v="2632"/>
          <ac:spMkLst>
            <pc:docMk/>
            <pc:sldMk cId="2582258576" sldId="1013"/>
            <ac:spMk id="4" creationId="{00000000-0000-0000-0000-000000000000}"/>
          </ac:spMkLst>
        </pc:spChg>
        <pc:spChg chg="mod">
          <ac:chgData name="Hamlet Markarian" userId="4926d2b407f31d77" providerId="LiveId" clId="{1A634700-36B3-4455-A058-5071D9319E52}" dt="2020-05-19T23:29:02.826" v="2632"/>
          <ac:spMkLst>
            <pc:docMk/>
            <pc:sldMk cId="2582258576" sldId="1013"/>
            <ac:spMk id="5" creationId="{00000000-0000-0000-0000-000000000000}"/>
          </ac:spMkLst>
        </pc:spChg>
      </pc:sldChg>
      <pc:sldChg chg="modSp">
        <pc:chgData name="Hamlet Markarian" userId="4926d2b407f31d77" providerId="LiveId" clId="{1A634700-36B3-4455-A058-5071D9319E52}" dt="2020-05-19T23:29:02.826" v="2632"/>
        <pc:sldMkLst>
          <pc:docMk/>
          <pc:sldMk cId="2130827513" sldId="1014"/>
        </pc:sldMkLst>
        <pc:spChg chg="mod">
          <ac:chgData name="Hamlet Markarian" userId="4926d2b407f31d77" providerId="LiveId" clId="{1A634700-36B3-4455-A058-5071D9319E52}" dt="2020-05-19T23:29:02.826" v="2632"/>
          <ac:spMkLst>
            <pc:docMk/>
            <pc:sldMk cId="2130827513" sldId="1014"/>
            <ac:spMk id="2" creationId="{00000000-0000-0000-0000-000000000000}"/>
          </ac:spMkLst>
        </pc:spChg>
        <pc:spChg chg="mod">
          <ac:chgData name="Hamlet Markarian" userId="4926d2b407f31d77" providerId="LiveId" clId="{1A634700-36B3-4455-A058-5071D9319E52}" dt="2020-05-19T23:29:02.826" v="2632"/>
          <ac:spMkLst>
            <pc:docMk/>
            <pc:sldMk cId="2130827513" sldId="1014"/>
            <ac:spMk id="3" creationId="{00000000-0000-0000-0000-000000000000}"/>
          </ac:spMkLst>
        </pc:spChg>
        <pc:spChg chg="mod">
          <ac:chgData name="Hamlet Markarian" userId="4926d2b407f31d77" providerId="LiveId" clId="{1A634700-36B3-4455-A058-5071D9319E52}" dt="2020-05-19T23:29:02.826" v="2632"/>
          <ac:spMkLst>
            <pc:docMk/>
            <pc:sldMk cId="2130827513" sldId="1014"/>
            <ac:spMk id="4" creationId="{00000000-0000-0000-0000-000000000000}"/>
          </ac:spMkLst>
        </pc:spChg>
        <pc:spChg chg="mod">
          <ac:chgData name="Hamlet Markarian" userId="4926d2b407f31d77" providerId="LiveId" clId="{1A634700-36B3-4455-A058-5071D9319E52}" dt="2020-05-19T23:29:02.826" v="2632"/>
          <ac:spMkLst>
            <pc:docMk/>
            <pc:sldMk cId="2130827513" sldId="1014"/>
            <ac:spMk id="9" creationId="{00000000-0000-0000-0000-000000000000}"/>
          </ac:spMkLst>
        </pc:spChg>
        <pc:spChg chg="mod">
          <ac:chgData name="Hamlet Markarian" userId="4926d2b407f31d77" providerId="LiveId" clId="{1A634700-36B3-4455-A058-5071D9319E52}" dt="2020-05-19T23:29:02.826" v="2632"/>
          <ac:spMkLst>
            <pc:docMk/>
            <pc:sldMk cId="2130827513" sldId="1014"/>
            <ac:spMk id="10" creationId="{00000000-0000-0000-0000-000000000000}"/>
          </ac:spMkLst>
        </pc:spChg>
      </pc:sldChg>
      <pc:sldChg chg="modSp">
        <pc:chgData name="Hamlet Markarian" userId="4926d2b407f31d77" providerId="LiveId" clId="{1A634700-36B3-4455-A058-5071D9319E52}" dt="2020-05-19T23:29:02.826" v="2632"/>
        <pc:sldMkLst>
          <pc:docMk/>
          <pc:sldMk cId="3869523353" sldId="1015"/>
        </pc:sldMkLst>
        <pc:spChg chg="mod">
          <ac:chgData name="Hamlet Markarian" userId="4926d2b407f31d77" providerId="LiveId" clId="{1A634700-36B3-4455-A058-5071D9319E52}" dt="2020-05-19T23:29:02.826" v="2632"/>
          <ac:spMkLst>
            <pc:docMk/>
            <pc:sldMk cId="3869523353" sldId="1015"/>
            <ac:spMk id="2" creationId="{00000000-0000-0000-0000-000000000000}"/>
          </ac:spMkLst>
        </pc:spChg>
        <pc:spChg chg="mod">
          <ac:chgData name="Hamlet Markarian" userId="4926d2b407f31d77" providerId="LiveId" clId="{1A634700-36B3-4455-A058-5071D9319E52}" dt="2020-05-19T23:29:02.826" v="2632"/>
          <ac:spMkLst>
            <pc:docMk/>
            <pc:sldMk cId="3869523353" sldId="1015"/>
            <ac:spMk id="3" creationId="{00000000-0000-0000-0000-000000000000}"/>
          </ac:spMkLst>
        </pc:spChg>
        <pc:spChg chg="mod">
          <ac:chgData name="Hamlet Markarian" userId="4926d2b407f31d77" providerId="LiveId" clId="{1A634700-36B3-4455-A058-5071D9319E52}" dt="2020-05-19T23:29:02.826" v="2632"/>
          <ac:spMkLst>
            <pc:docMk/>
            <pc:sldMk cId="3869523353" sldId="1015"/>
            <ac:spMk id="4" creationId="{00000000-0000-0000-0000-000000000000}"/>
          </ac:spMkLst>
        </pc:spChg>
        <pc:spChg chg="mod">
          <ac:chgData name="Hamlet Markarian" userId="4926d2b407f31d77" providerId="LiveId" clId="{1A634700-36B3-4455-A058-5071D9319E52}" dt="2020-05-19T23:29:02.826" v="2632"/>
          <ac:spMkLst>
            <pc:docMk/>
            <pc:sldMk cId="3869523353" sldId="1015"/>
            <ac:spMk id="7" creationId="{00000000-0000-0000-0000-000000000000}"/>
          </ac:spMkLst>
        </pc:spChg>
        <pc:spChg chg="mod">
          <ac:chgData name="Hamlet Markarian" userId="4926d2b407f31d77" providerId="LiveId" clId="{1A634700-36B3-4455-A058-5071D9319E52}" dt="2020-05-19T23:29:02.826" v="2632"/>
          <ac:spMkLst>
            <pc:docMk/>
            <pc:sldMk cId="3869523353" sldId="1015"/>
            <ac:spMk id="9" creationId="{00000000-0000-0000-0000-000000000000}"/>
          </ac:spMkLst>
        </pc:spChg>
        <pc:spChg chg="mod">
          <ac:chgData name="Hamlet Markarian" userId="4926d2b407f31d77" providerId="LiveId" clId="{1A634700-36B3-4455-A058-5071D9319E52}" dt="2020-05-19T23:29:02.826" v="2632"/>
          <ac:spMkLst>
            <pc:docMk/>
            <pc:sldMk cId="3869523353" sldId="1015"/>
            <ac:spMk id="10" creationId="{00000000-0000-0000-0000-000000000000}"/>
          </ac:spMkLst>
        </pc:spChg>
      </pc:sldChg>
      <pc:sldChg chg="modSp">
        <pc:chgData name="Hamlet Markarian" userId="4926d2b407f31d77" providerId="LiveId" clId="{1A634700-36B3-4455-A058-5071D9319E52}" dt="2020-05-19T23:29:02.826" v="2632"/>
        <pc:sldMkLst>
          <pc:docMk/>
          <pc:sldMk cId="3940492276" sldId="1016"/>
        </pc:sldMkLst>
        <pc:spChg chg="mod">
          <ac:chgData name="Hamlet Markarian" userId="4926d2b407f31d77" providerId="LiveId" clId="{1A634700-36B3-4455-A058-5071D9319E52}" dt="2020-05-19T23:29:02.826" v="2632"/>
          <ac:spMkLst>
            <pc:docMk/>
            <pc:sldMk cId="3940492276" sldId="1016"/>
            <ac:spMk id="2" creationId="{00000000-0000-0000-0000-000000000000}"/>
          </ac:spMkLst>
        </pc:spChg>
        <pc:spChg chg="mod">
          <ac:chgData name="Hamlet Markarian" userId="4926d2b407f31d77" providerId="LiveId" clId="{1A634700-36B3-4455-A058-5071D9319E52}" dt="2020-05-19T23:29:02.826" v="2632"/>
          <ac:spMkLst>
            <pc:docMk/>
            <pc:sldMk cId="3940492276" sldId="1016"/>
            <ac:spMk id="3" creationId="{00000000-0000-0000-0000-000000000000}"/>
          </ac:spMkLst>
        </pc:spChg>
        <pc:spChg chg="mod">
          <ac:chgData name="Hamlet Markarian" userId="4926d2b407f31d77" providerId="LiveId" clId="{1A634700-36B3-4455-A058-5071D9319E52}" dt="2020-05-19T23:29:02.826" v="2632"/>
          <ac:spMkLst>
            <pc:docMk/>
            <pc:sldMk cId="3940492276" sldId="1016"/>
            <ac:spMk id="4" creationId="{00000000-0000-0000-0000-000000000000}"/>
          </ac:spMkLst>
        </pc:spChg>
        <pc:spChg chg="mod">
          <ac:chgData name="Hamlet Markarian" userId="4926d2b407f31d77" providerId="LiveId" clId="{1A634700-36B3-4455-A058-5071D9319E52}" dt="2020-05-19T23:29:02.826" v="2632"/>
          <ac:spMkLst>
            <pc:docMk/>
            <pc:sldMk cId="3940492276" sldId="1016"/>
            <ac:spMk id="5" creationId="{00000000-0000-0000-0000-000000000000}"/>
          </ac:spMkLst>
        </pc:spChg>
        <pc:spChg chg="mod">
          <ac:chgData name="Hamlet Markarian" userId="4926d2b407f31d77" providerId="LiveId" clId="{1A634700-36B3-4455-A058-5071D9319E52}" dt="2020-05-19T23:29:02.826" v="2632"/>
          <ac:spMkLst>
            <pc:docMk/>
            <pc:sldMk cId="3940492276" sldId="1016"/>
            <ac:spMk id="10" creationId="{00000000-0000-0000-0000-000000000000}"/>
          </ac:spMkLst>
        </pc:spChg>
        <pc:spChg chg="mod">
          <ac:chgData name="Hamlet Markarian" userId="4926d2b407f31d77" providerId="LiveId" clId="{1A634700-36B3-4455-A058-5071D9319E52}" dt="2020-05-19T23:29:02.826" v="2632"/>
          <ac:spMkLst>
            <pc:docMk/>
            <pc:sldMk cId="3940492276" sldId="1016"/>
            <ac:spMk id="12" creationId="{00000000-0000-0000-0000-000000000000}"/>
          </ac:spMkLst>
        </pc:spChg>
        <pc:spChg chg="mod">
          <ac:chgData name="Hamlet Markarian" userId="4926d2b407f31d77" providerId="LiveId" clId="{1A634700-36B3-4455-A058-5071D9319E52}" dt="2020-05-19T23:29:02.826" v="2632"/>
          <ac:spMkLst>
            <pc:docMk/>
            <pc:sldMk cId="3940492276" sldId="1016"/>
            <ac:spMk id="29" creationId="{00000000-0000-0000-0000-000000000000}"/>
          </ac:spMkLst>
        </pc:spChg>
        <pc:spChg chg="mod">
          <ac:chgData name="Hamlet Markarian" userId="4926d2b407f31d77" providerId="LiveId" clId="{1A634700-36B3-4455-A058-5071D9319E52}" dt="2020-05-19T23:29:02.826" v="2632"/>
          <ac:spMkLst>
            <pc:docMk/>
            <pc:sldMk cId="3940492276" sldId="1016"/>
            <ac:spMk id="30" creationId="{00000000-0000-0000-0000-000000000000}"/>
          </ac:spMkLst>
        </pc:spChg>
        <pc:spChg chg="mod">
          <ac:chgData name="Hamlet Markarian" userId="4926d2b407f31d77" providerId="LiveId" clId="{1A634700-36B3-4455-A058-5071D9319E52}" dt="2020-05-19T23:29:02.826" v="2632"/>
          <ac:spMkLst>
            <pc:docMk/>
            <pc:sldMk cId="3940492276" sldId="1016"/>
            <ac:spMk id="31" creationId="{00000000-0000-0000-0000-000000000000}"/>
          </ac:spMkLst>
        </pc:spChg>
        <pc:spChg chg="mod">
          <ac:chgData name="Hamlet Markarian" userId="4926d2b407f31d77" providerId="LiveId" clId="{1A634700-36B3-4455-A058-5071D9319E52}" dt="2020-05-19T23:29:02.826" v="2632"/>
          <ac:spMkLst>
            <pc:docMk/>
            <pc:sldMk cId="3940492276" sldId="1016"/>
            <ac:spMk id="32" creationId="{00000000-0000-0000-0000-000000000000}"/>
          </ac:spMkLst>
        </pc:spChg>
      </pc:sldChg>
      <pc:sldChg chg="modSp">
        <pc:chgData name="Hamlet Markarian" userId="4926d2b407f31d77" providerId="LiveId" clId="{1A634700-36B3-4455-A058-5071D9319E52}" dt="2020-05-19T23:29:02.826" v="2632"/>
        <pc:sldMkLst>
          <pc:docMk/>
          <pc:sldMk cId="1934618251" sldId="1017"/>
        </pc:sldMkLst>
        <pc:spChg chg="mod">
          <ac:chgData name="Hamlet Markarian" userId="4926d2b407f31d77" providerId="LiveId" clId="{1A634700-36B3-4455-A058-5071D9319E52}" dt="2020-05-19T23:29:02.826" v="2632"/>
          <ac:spMkLst>
            <pc:docMk/>
            <pc:sldMk cId="1934618251" sldId="1017"/>
            <ac:spMk id="2" creationId="{00000000-0000-0000-0000-000000000000}"/>
          </ac:spMkLst>
        </pc:spChg>
        <pc:spChg chg="mod">
          <ac:chgData name="Hamlet Markarian" userId="4926d2b407f31d77" providerId="LiveId" clId="{1A634700-36B3-4455-A058-5071D9319E52}" dt="2020-05-19T23:29:02.826" v="2632"/>
          <ac:spMkLst>
            <pc:docMk/>
            <pc:sldMk cId="1934618251" sldId="1017"/>
            <ac:spMk id="3" creationId="{00000000-0000-0000-0000-000000000000}"/>
          </ac:spMkLst>
        </pc:spChg>
        <pc:spChg chg="mod">
          <ac:chgData name="Hamlet Markarian" userId="4926d2b407f31d77" providerId="LiveId" clId="{1A634700-36B3-4455-A058-5071D9319E52}" dt="2020-05-19T23:29:02.826" v="2632"/>
          <ac:spMkLst>
            <pc:docMk/>
            <pc:sldMk cId="1934618251" sldId="1017"/>
            <ac:spMk id="4" creationId="{00000000-0000-0000-0000-000000000000}"/>
          </ac:spMkLst>
        </pc:spChg>
        <pc:spChg chg="mod">
          <ac:chgData name="Hamlet Markarian" userId="4926d2b407f31d77" providerId="LiveId" clId="{1A634700-36B3-4455-A058-5071D9319E52}" dt="2020-05-19T23:29:02.826" v="2632"/>
          <ac:spMkLst>
            <pc:docMk/>
            <pc:sldMk cId="1934618251" sldId="1017"/>
            <ac:spMk id="12" creationId="{00000000-0000-0000-0000-000000000000}"/>
          </ac:spMkLst>
        </pc:spChg>
        <pc:spChg chg="mod">
          <ac:chgData name="Hamlet Markarian" userId="4926d2b407f31d77" providerId="LiveId" clId="{1A634700-36B3-4455-A058-5071D9319E52}" dt="2020-05-19T23:29:02.826" v="2632"/>
          <ac:spMkLst>
            <pc:docMk/>
            <pc:sldMk cId="1934618251" sldId="1017"/>
            <ac:spMk id="29" creationId="{00000000-0000-0000-0000-000000000000}"/>
          </ac:spMkLst>
        </pc:spChg>
        <pc:spChg chg="mod">
          <ac:chgData name="Hamlet Markarian" userId="4926d2b407f31d77" providerId="LiveId" clId="{1A634700-36B3-4455-A058-5071D9319E52}" dt="2020-05-19T23:29:02.826" v="2632"/>
          <ac:spMkLst>
            <pc:docMk/>
            <pc:sldMk cId="1934618251" sldId="1017"/>
            <ac:spMk id="30" creationId="{00000000-0000-0000-0000-000000000000}"/>
          </ac:spMkLst>
        </pc:spChg>
        <pc:spChg chg="mod">
          <ac:chgData name="Hamlet Markarian" userId="4926d2b407f31d77" providerId="LiveId" clId="{1A634700-36B3-4455-A058-5071D9319E52}" dt="2020-05-19T23:29:02.826" v="2632"/>
          <ac:spMkLst>
            <pc:docMk/>
            <pc:sldMk cId="1934618251" sldId="1017"/>
            <ac:spMk id="31" creationId="{00000000-0000-0000-0000-000000000000}"/>
          </ac:spMkLst>
        </pc:spChg>
        <pc:spChg chg="mod">
          <ac:chgData name="Hamlet Markarian" userId="4926d2b407f31d77" providerId="LiveId" clId="{1A634700-36B3-4455-A058-5071D9319E52}" dt="2020-05-19T23:29:02.826" v="2632"/>
          <ac:spMkLst>
            <pc:docMk/>
            <pc:sldMk cId="1934618251" sldId="1017"/>
            <ac:spMk id="32" creationId="{00000000-0000-0000-0000-000000000000}"/>
          </ac:spMkLst>
        </pc:spChg>
      </pc:sldChg>
      <pc:sldChg chg="modSp">
        <pc:chgData name="Hamlet Markarian" userId="4926d2b407f31d77" providerId="LiveId" clId="{1A634700-36B3-4455-A058-5071D9319E52}" dt="2020-05-19T23:29:02.826" v="2632"/>
        <pc:sldMkLst>
          <pc:docMk/>
          <pc:sldMk cId="2192770983" sldId="1018"/>
        </pc:sldMkLst>
        <pc:spChg chg="mod">
          <ac:chgData name="Hamlet Markarian" userId="4926d2b407f31d77" providerId="LiveId" clId="{1A634700-36B3-4455-A058-5071D9319E52}" dt="2020-05-19T23:29:02.826" v="2632"/>
          <ac:spMkLst>
            <pc:docMk/>
            <pc:sldMk cId="2192770983" sldId="1018"/>
            <ac:spMk id="2" creationId="{00000000-0000-0000-0000-000000000000}"/>
          </ac:spMkLst>
        </pc:spChg>
        <pc:spChg chg="mod">
          <ac:chgData name="Hamlet Markarian" userId="4926d2b407f31d77" providerId="LiveId" clId="{1A634700-36B3-4455-A058-5071D9319E52}" dt="2020-05-19T23:29:02.826" v="2632"/>
          <ac:spMkLst>
            <pc:docMk/>
            <pc:sldMk cId="2192770983" sldId="1018"/>
            <ac:spMk id="3" creationId="{00000000-0000-0000-0000-000000000000}"/>
          </ac:spMkLst>
        </pc:spChg>
        <pc:spChg chg="mod">
          <ac:chgData name="Hamlet Markarian" userId="4926d2b407f31d77" providerId="LiveId" clId="{1A634700-36B3-4455-A058-5071D9319E52}" dt="2020-05-19T23:29:02.826" v="2632"/>
          <ac:spMkLst>
            <pc:docMk/>
            <pc:sldMk cId="2192770983" sldId="1018"/>
            <ac:spMk id="12" creationId="{00000000-0000-0000-0000-000000000000}"/>
          </ac:spMkLst>
        </pc:spChg>
        <pc:spChg chg="mod">
          <ac:chgData name="Hamlet Markarian" userId="4926d2b407f31d77" providerId="LiveId" clId="{1A634700-36B3-4455-A058-5071D9319E52}" dt="2020-05-19T23:29:02.826" v="2632"/>
          <ac:spMkLst>
            <pc:docMk/>
            <pc:sldMk cId="2192770983" sldId="1018"/>
            <ac:spMk id="29" creationId="{00000000-0000-0000-0000-000000000000}"/>
          </ac:spMkLst>
        </pc:spChg>
        <pc:spChg chg="mod">
          <ac:chgData name="Hamlet Markarian" userId="4926d2b407f31d77" providerId="LiveId" clId="{1A634700-36B3-4455-A058-5071D9319E52}" dt="2020-05-19T23:29:02.826" v="2632"/>
          <ac:spMkLst>
            <pc:docMk/>
            <pc:sldMk cId="2192770983" sldId="1018"/>
            <ac:spMk id="30" creationId="{00000000-0000-0000-0000-000000000000}"/>
          </ac:spMkLst>
        </pc:spChg>
        <pc:spChg chg="mod">
          <ac:chgData name="Hamlet Markarian" userId="4926d2b407f31d77" providerId="LiveId" clId="{1A634700-36B3-4455-A058-5071D9319E52}" dt="2020-05-19T23:29:02.826" v="2632"/>
          <ac:spMkLst>
            <pc:docMk/>
            <pc:sldMk cId="2192770983" sldId="1018"/>
            <ac:spMk id="32" creationId="{00000000-0000-0000-0000-000000000000}"/>
          </ac:spMkLst>
        </pc:spChg>
      </pc:sldChg>
      <pc:sldChg chg="modSp">
        <pc:chgData name="Hamlet Markarian" userId="4926d2b407f31d77" providerId="LiveId" clId="{1A634700-36B3-4455-A058-5071D9319E52}" dt="2020-05-19T23:29:02.826" v="2632"/>
        <pc:sldMkLst>
          <pc:docMk/>
          <pc:sldMk cId="2782855059" sldId="1019"/>
        </pc:sldMkLst>
        <pc:spChg chg="mod">
          <ac:chgData name="Hamlet Markarian" userId="4926d2b407f31d77" providerId="LiveId" clId="{1A634700-36B3-4455-A058-5071D9319E52}" dt="2020-05-19T23:29:02.826" v="2632"/>
          <ac:spMkLst>
            <pc:docMk/>
            <pc:sldMk cId="2782855059" sldId="1019"/>
            <ac:spMk id="2" creationId="{00000000-0000-0000-0000-000000000000}"/>
          </ac:spMkLst>
        </pc:spChg>
        <pc:spChg chg="mod">
          <ac:chgData name="Hamlet Markarian" userId="4926d2b407f31d77" providerId="LiveId" clId="{1A634700-36B3-4455-A058-5071D9319E52}" dt="2020-05-19T23:29:02.826" v="2632"/>
          <ac:spMkLst>
            <pc:docMk/>
            <pc:sldMk cId="2782855059" sldId="1019"/>
            <ac:spMk id="3" creationId="{00000000-0000-0000-0000-000000000000}"/>
          </ac:spMkLst>
        </pc:spChg>
        <pc:spChg chg="mod">
          <ac:chgData name="Hamlet Markarian" userId="4926d2b407f31d77" providerId="LiveId" clId="{1A634700-36B3-4455-A058-5071D9319E52}" dt="2020-05-19T23:29:02.826" v="2632"/>
          <ac:spMkLst>
            <pc:docMk/>
            <pc:sldMk cId="2782855059" sldId="1019"/>
            <ac:spMk id="4" creationId="{00000000-0000-0000-0000-000000000000}"/>
          </ac:spMkLst>
        </pc:spChg>
        <pc:spChg chg="mod">
          <ac:chgData name="Hamlet Markarian" userId="4926d2b407f31d77" providerId="LiveId" clId="{1A634700-36B3-4455-A058-5071D9319E52}" dt="2020-05-19T23:29:02.826" v="2632"/>
          <ac:spMkLst>
            <pc:docMk/>
            <pc:sldMk cId="2782855059" sldId="1019"/>
            <ac:spMk id="5" creationId="{00000000-0000-0000-0000-000000000000}"/>
          </ac:spMkLst>
        </pc:spChg>
        <pc:spChg chg="mod">
          <ac:chgData name="Hamlet Markarian" userId="4926d2b407f31d77" providerId="LiveId" clId="{1A634700-36B3-4455-A058-5071D9319E52}" dt="2020-05-19T23:29:02.826" v="2632"/>
          <ac:spMkLst>
            <pc:docMk/>
            <pc:sldMk cId="2782855059" sldId="1019"/>
            <ac:spMk id="6" creationId="{00000000-0000-0000-0000-000000000000}"/>
          </ac:spMkLst>
        </pc:spChg>
        <pc:spChg chg="mod">
          <ac:chgData name="Hamlet Markarian" userId="4926d2b407f31d77" providerId="LiveId" clId="{1A634700-36B3-4455-A058-5071D9319E52}" dt="2020-05-19T23:29:02.826" v="2632"/>
          <ac:spMkLst>
            <pc:docMk/>
            <pc:sldMk cId="2782855059" sldId="1019"/>
            <ac:spMk id="7" creationId="{00000000-0000-0000-0000-000000000000}"/>
          </ac:spMkLst>
        </pc:spChg>
        <pc:spChg chg="mod">
          <ac:chgData name="Hamlet Markarian" userId="4926d2b407f31d77" providerId="LiveId" clId="{1A634700-36B3-4455-A058-5071D9319E52}" dt="2020-05-19T23:29:02.826" v="2632"/>
          <ac:spMkLst>
            <pc:docMk/>
            <pc:sldMk cId="2782855059" sldId="1019"/>
            <ac:spMk id="8" creationId="{00000000-0000-0000-0000-000000000000}"/>
          </ac:spMkLst>
        </pc:spChg>
        <pc:spChg chg="mod">
          <ac:chgData name="Hamlet Markarian" userId="4926d2b407f31d77" providerId="LiveId" clId="{1A634700-36B3-4455-A058-5071D9319E52}" dt="2020-05-19T23:29:02.826" v="2632"/>
          <ac:spMkLst>
            <pc:docMk/>
            <pc:sldMk cId="2782855059" sldId="1019"/>
            <ac:spMk id="9" creationId="{00000000-0000-0000-0000-000000000000}"/>
          </ac:spMkLst>
        </pc:spChg>
        <pc:spChg chg="mod">
          <ac:chgData name="Hamlet Markarian" userId="4926d2b407f31d77" providerId="LiveId" clId="{1A634700-36B3-4455-A058-5071D9319E52}" dt="2020-05-19T23:29:02.826" v="2632"/>
          <ac:spMkLst>
            <pc:docMk/>
            <pc:sldMk cId="2782855059" sldId="1019"/>
            <ac:spMk id="10" creationId="{00000000-0000-0000-0000-000000000000}"/>
          </ac:spMkLst>
        </pc:spChg>
        <pc:spChg chg="mod">
          <ac:chgData name="Hamlet Markarian" userId="4926d2b407f31d77" providerId="LiveId" clId="{1A634700-36B3-4455-A058-5071D9319E52}" dt="2020-05-19T23:29:02.826" v="2632"/>
          <ac:spMkLst>
            <pc:docMk/>
            <pc:sldMk cId="2782855059" sldId="1019"/>
            <ac:spMk id="11" creationId="{00000000-0000-0000-0000-000000000000}"/>
          </ac:spMkLst>
        </pc:spChg>
        <pc:spChg chg="mod">
          <ac:chgData name="Hamlet Markarian" userId="4926d2b407f31d77" providerId="LiveId" clId="{1A634700-36B3-4455-A058-5071D9319E52}" dt="2020-05-19T23:29:02.826" v="2632"/>
          <ac:spMkLst>
            <pc:docMk/>
            <pc:sldMk cId="2782855059" sldId="1019"/>
            <ac:spMk id="12" creationId="{00000000-0000-0000-0000-000000000000}"/>
          </ac:spMkLst>
        </pc:spChg>
        <pc:spChg chg="mod">
          <ac:chgData name="Hamlet Markarian" userId="4926d2b407f31d77" providerId="LiveId" clId="{1A634700-36B3-4455-A058-5071D9319E52}" dt="2020-05-19T23:29:02.826" v="2632"/>
          <ac:spMkLst>
            <pc:docMk/>
            <pc:sldMk cId="2782855059" sldId="1019"/>
            <ac:spMk id="13" creationId="{00000000-0000-0000-0000-000000000000}"/>
          </ac:spMkLst>
        </pc:spChg>
        <pc:spChg chg="mod">
          <ac:chgData name="Hamlet Markarian" userId="4926d2b407f31d77" providerId="LiveId" clId="{1A634700-36B3-4455-A058-5071D9319E52}" dt="2020-05-19T23:29:02.826" v="2632"/>
          <ac:spMkLst>
            <pc:docMk/>
            <pc:sldMk cId="2782855059" sldId="1019"/>
            <ac:spMk id="14" creationId="{00000000-0000-0000-0000-000000000000}"/>
          </ac:spMkLst>
        </pc:spChg>
        <pc:spChg chg="mod">
          <ac:chgData name="Hamlet Markarian" userId="4926d2b407f31d77" providerId="LiveId" clId="{1A634700-36B3-4455-A058-5071D9319E52}" dt="2020-05-19T23:29:02.826" v="2632"/>
          <ac:spMkLst>
            <pc:docMk/>
            <pc:sldMk cId="2782855059" sldId="1019"/>
            <ac:spMk id="27" creationId="{00000000-0000-0000-0000-000000000000}"/>
          </ac:spMkLst>
        </pc:spChg>
      </pc:sldChg>
      <pc:sldChg chg="modSp">
        <pc:chgData name="Hamlet Markarian" userId="4926d2b407f31d77" providerId="LiveId" clId="{1A634700-36B3-4455-A058-5071D9319E52}" dt="2020-05-19T23:29:02.826" v="2632"/>
        <pc:sldMkLst>
          <pc:docMk/>
          <pc:sldMk cId="213070440" sldId="1020"/>
        </pc:sldMkLst>
        <pc:spChg chg="mod">
          <ac:chgData name="Hamlet Markarian" userId="4926d2b407f31d77" providerId="LiveId" clId="{1A634700-36B3-4455-A058-5071D9319E52}" dt="2020-05-19T23:29:02.826" v="2632"/>
          <ac:spMkLst>
            <pc:docMk/>
            <pc:sldMk cId="213070440" sldId="1020"/>
            <ac:spMk id="2" creationId="{00000000-0000-0000-0000-000000000000}"/>
          </ac:spMkLst>
        </pc:spChg>
        <pc:spChg chg="mod">
          <ac:chgData name="Hamlet Markarian" userId="4926d2b407f31d77" providerId="LiveId" clId="{1A634700-36B3-4455-A058-5071D9319E52}" dt="2020-05-19T23:29:02.826" v="2632"/>
          <ac:spMkLst>
            <pc:docMk/>
            <pc:sldMk cId="213070440" sldId="1020"/>
            <ac:spMk id="3" creationId="{00000000-0000-0000-0000-000000000000}"/>
          </ac:spMkLst>
        </pc:spChg>
        <pc:spChg chg="mod">
          <ac:chgData name="Hamlet Markarian" userId="4926d2b407f31d77" providerId="LiveId" clId="{1A634700-36B3-4455-A058-5071D9319E52}" dt="2020-05-19T23:29:02.826" v="2632"/>
          <ac:spMkLst>
            <pc:docMk/>
            <pc:sldMk cId="213070440" sldId="1020"/>
            <ac:spMk id="4" creationId="{00000000-0000-0000-0000-000000000000}"/>
          </ac:spMkLst>
        </pc:spChg>
        <pc:spChg chg="mod">
          <ac:chgData name="Hamlet Markarian" userId="4926d2b407f31d77" providerId="LiveId" clId="{1A634700-36B3-4455-A058-5071D9319E52}" dt="2020-05-19T23:29:02.826" v="2632"/>
          <ac:spMkLst>
            <pc:docMk/>
            <pc:sldMk cId="213070440" sldId="1020"/>
            <ac:spMk id="5" creationId="{00000000-0000-0000-0000-000000000000}"/>
          </ac:spMkLst>
        </pc:spChg>
        <pc:spChg chg="mod">
          <ac:chgData name="Hamlet Markarian" userId="4926d2b407f31d77" providerId="LiveId" clId="{1A634700-36B3-4455-A058-5071D9319E52}" dt="2020-05-19T23:29:02.826" v="2632"/>
          <ac:spMkLst>
            <pc:docMk/>
            <pc:sldMk cId="213070440" sldId="1020"/>
            <ac:spMk id="6" creationId="{00000000-0000-0000-0000-000000000000}"/>
          </ac:spMkLst>
        </pc:spChg>
        <pc:spChg chg="mod">
          <ac:chgData name="Hamlet Markarian" userId="4926d2b407f31d77" providerId="LiveId" clId="{1A634700-36B3-4455-A058-5071D9319E52}" dt="2020-05-19T23:29:02.826" v="2632"/>
          <ac:spMkLst>
            <pc:docMk/>
            <pc:sldMk cId="213070440" sldId="1020"/>
            <ac:spMk id="7" creationId="{00000000-0000-0000-0000-000000000000}"/>
          </ac:spMkLst>
        </pc:spChg>
        <pc:spChg chg="mod">
          <ac:chgData name="Hamlet Markarian" userId="4926d2b407f31d77" providerId="LiveId" clId="{1A634700-36B3-4455-A058-5071D9319E52}" dt="2020-05-19T23:29:02.826" v="2632"/>
          <ac:spMkLst>
            <pc:docMk/>
            <pc:sldMk cId="213070440" sldId="1020"/>
            <ac:spMk id="8" creationId="{00000000-0000-0000-0000-000000000000}"/>
          </ac:spMkLst>
        </pc:spChg>
        <pc:spChg chg="mod">
          <ac:chgData name="Hamlet Markarian" userId="4926d2b407f31d77" providerId="LiveId" clId="{1A634700-36B3-4455-A058-5071D9319E52}" dt="2020-05-19T23:29:02.826" v="2632"/>
          <ac:spMkLst>
            <pc:docMk/>
            <pc:sldMk cId="213070440" sldId="1020"/>
            <ac:spMk id="9" creationId="{00000000-0000-0000-0000-000000000000}"/>
          </ac:spMkLst>
        </pc:spChg>
        <pc:spChg chg="mod">
          <ac:chgData name="Hamlet Markarian" userId="4926d2b407f31d77" providerId="LiveId" clId="{1A634700-36B3-4455-A058-5071D9319E52}" dt="2020-05-19T23:29:02.826" v="2632"/>
          <ac:spMkLst>
            <pc:docMk/>
            <pc:sldMk cId="213070440" sldId="1020"/>
            <ac:spMk id="10" creationId="{00000000-0000-0000-0000-000000000000}"/>
          </ac:spMkLst>
        </pc:spChg>
      </pc:sldChg>
      <pc:sldChg chg="modSp">
        <pc:chgData name="Hamlet Markarian" userId="4926d2b407f31d77" providerId="LiveId" clId="{1A634700-36B3-4455-A058-5071D9319E52}" dt="2020-05-19T23:29:02.826" v="2632"/>
        <pc:sldMkLst>
          <pc:docMk/>
          <pc:sldMk cId="500988444" sldId="1021"/>
        </pc:sldMkLst>
        <pc:spChg chg="mod">
          <ac:chgData name="Hamlet Markarian" userId="4926d2b407f31d77" providerId="LiveId" clId="{1A634700-36B3-4455-A058-5071D9319E52}" dt="2020-05-19T23:29:02.826" v="2632"/>
          <ac:spMkLst>
            <pc:docMk/>
            <pc:sldMk cId="500988444" sldId="1021"/>
            <ac:spMk id="2" creationId="{00000000-0000-0000-0000-000000000000}"/>
          </ac:spMkLst>
        </pc:spChg>
        <pc:spChg chg="mod">
          <ac:chgData name="Hamlet Markarian" userId="4926d2b407f31d77" providerId="LiveId" clId="{1A634700-36B3-4455-A058-5071D9319E52}" dt="2020-05-19T23:29:02.826" v="2632"/>
          <ac:spMkLst>
            <pc:docMk/>
            <pc:sldMk cId="500988444" sldId="1021"/>
            <ac:spMk id="3" creationId="{00000000-0000-0000-0000-000000000000}"/>
          </ac:spMkLst>
        </pc:spChg>
        <pc:spChg chg="mod">
          <ac:chgData name="Hamlet Markarian" userId="4926d2b407f31d77" providerId="LiveId" clId="{1A634700-36B3-4455-A058-5071D9319E52}" dt="2020-05-19T23:29:02.826" v="2632"/>
          <ac:spMkLst>
            <pc:docMk/>
            <pc:sldMk cId="500988444" sldId="1021"/>
            <ac:spMk id="4" creationId="{00000000-0000-0000-0000-000000000000}"/>
          </ac:spMkLst>
        </pc:spChg>
        <pc:spChg chg="mod">
          <ac:chgData name="Hamlet Markarian" userId="4926d2b407f31d77" providerId="LiveId" clId="{1A634700-36B3-4455-A058-5071D9319E52}" dt="2020-05-19T23:29:02.826" v="2632"/>
          <ac:spMkLst>
            <pc:docMk/>
            <pc:sldMk cId="500988444" sldId="1021"/>
            <ac:spMk id="5" creationId="{00000000-0000-0000-0000-000000000000}"/>
          </ac:spMkLst>
        </pc:spChg>
        <pc:spChg chg="mod">
          <ac:chgData name="Hamlet Markarian" userId="4926d2b407f31d77" providerId="LiveId" clId="{1A634700-36B3-4455-A058-5071D9319E52}" dt="2020-05-19T23:29:02.826" v="2632"/>
          <ac:spMkLst>
            <pc:docMk/>
            <pc:sldMk cId="500988444" sldId="1021"/>
            <ac:spMk id="6" creationId="{00000000-0000-0000-0000-000000000000}"/>
          </ac:spMkLst>
        </pc:spChg>
        <pc:spChg chg="mod">
          <ac:chgData name="Hamlet Markarian" userId="4926d2b407f31d77" providerId="LiveId" clId="{1A634700-36B3-4455-A058-5071D9319E52}" dt="2020-05-19T23:29:02.826" v="2632"/>
          <ac:spMkLst>
            <pc:docMk/>
            <pc:sldMk cId="500988444" sldId="1021"/>
            <ac:spMk id="7" creationId="{00000000-0000-0000-0000-000000000000}"/>
          </ac:spMkLst>
        </pc:spChg>
        <pc:spChg chg="mod">
          <ac:chgData name="Hamlet Markarian" userId="4926d2b407f31d77" providerId="LiveId" clId="{1A634700-36B3-4455-A058-5071D9319E52}" dt="2020-05-19T23:29:02.826" v="2632"/>
          <ac:spMkLst>
            <pc:docMk/>
            <pc:sldMk cId="500988444" sldId="1021"/>
            <ac:spMk id="8" creationId="{00000000-0000-0000-0000-000000000000}"/>
          </ac:spMkLst>
        </pc:spChg>
        <pc:spChg chg="mod">
          <ac:chgData name="Hamlet Markarian" userId="4926d2b407f31d77" providerId="LiveId" clId="{1A634700-36B3-4455-A058-5071D9319E52}" dt="2020-05-19T23:29:02.826" v="2632"/>
          <ac:spMkLst>
            <pc:docMk/>
            <pc:sldMk cId="500988444" sldId="1021"/>
            <ac:spMk id="9" creationId="{00000000-0000-0000-0000-000000000000}"/>
          </ac:spMkLst>
        </pc:spChg>
        <pc:spChg chg="mod">
          <ac:chgData name="Hamlet Markarian" userId="4926d2b407f31d77" providerId="LiveId" clId="{1A634700-36B3-4455-A058-5071D9319E52}" dt="2020-05-19T23:29:02.826" v="2632"/>
          <ac:spMkLst>
            <pc:docMk/>
            <pc:sldMk cId="500988444" sldId="1021"/>
            <ac:spMk id="10" creationId="{00000000-0000-0000-0000-000000000000}"/>
          </ac:spMkLst>
        </pc:spChg>
        <pc:spChg chg="mod">
          <ac:chgData name="Hamlet Markarian" userId="4926d2b407f31d77" providerId="LiveId" clId="{1A634700-36B3-4455-A058-5071D9319E52}" dt="2020-05-19T23:29:02.826" v="2632"/>
          <ac:spMkLst>
            <pc:docMk/>
            <pc:sldMk cId="500988444" sldId="1021"/>
            <ac:spMk id="13" creationId="{00000000-0000-0000-0000-000000000000}"/>
          </ac:spMkLst>
        </pc:spChg>
        <pc:spChg chg="mod">
          <ac:chgData name="Hamlet Markarian" userId="4926d2b407f31d77" providerId="LiveId" clId="{1A634700-36B3-4455-A058-5071D9319E52}" dt="2020-05-19T23:29:02.826" v="2632"/>
          <ac:spMkLst>
            <pc:docMk/>
            <pc:sldMk cId="500988444" sldId="1021"/>
            <ac:spMk id="27" creationId="{00000000-0000-0000-0000-000000000000}"/>
          </ac:spMkLst>
        </pc:spChg>
      </pc:sldChg>
      <pc:sldChg chg="modSp">
        <pc:chgData name="Hamlet Markarian" userId="4926d2b407f31d77" providerId="LiveId" clId="{1A634700-36B3-4455-A058-5071D9319E52}" dt="2020-05-19T23:29:02.826" v="2632"/>
        <pc:sldMkLst>
          <pc:docMk/>
          <pc:sldMk cId="1516196022" sldId="1022"/>
        </pc:sldMkLst>
        <pc:spChg chg="mod">
          <ac:chgData name="Hamlet Markarian" userId="4926d2b407f31d77" providerId="LiveId" clId="{1A634700-36B3-4455-A058-5071D9319E52}" dt="2020-05-19T23:29:02.826" v="2632"/>
          <ac:spMkLst>
            <pc:docMk/>
            <pc:sldMk cId="1516196022" sldId="1022"/>
            <ac:spMk id="2" creationId="{00000000-0000-0000-0000-000000000000}"/>
          </ac:spMkLst>
        </pc:spChg>
        <pc:spChg chg="mod">
          <ac:chgData name="Hamlet Markarian" userId="4926d2b407f31d77" providerId="LiveId" clId="{1A634700-36B3-4455-A058-5071D9319E52}" dt="2020-05-19T23:29:02.826" v="2632"/>
          <ac:spMkLst>
            <pc:docMk/>
            <pc:sldMk cId="1516196022" sldId="1022"/>
            <ac:spMk id="3" creationId="{00000000-0000-0000-0000-000000000000}"/>
          </ac:spMkLst>
        </pc:spChg>
        <pc:spChg chg="mod">
          <ac:chgData name="Hamlet Markarian" userId="4926d2b407f31d77" providerId="LiveId" clId="{1A634700-36B3-4455-A058-5071D9319E52}" dt="2020-05-19T23:29:02.826" v="2632"/>
          <ac:spMkLst>
            <pc:docMk/>
            <pc:sldMk cId="1516196022" sldId="1022"/>
            <ac:spMk id="4" creationId="{00000000-0000-0000-0000-000000000000}"/>
          </ac:spMkLst>
        </pc:spChg>
        <pc:spChg chg="mod">
          <ac:chgData name="Hamlet Markarian" userId="4926d2b407f31d77" providerId="LiveId" clId="{1A634700-36B3-4455-A058-5071D9319E52}" dt="2020-05-19T23:29:02.826" v="2632"/>
          <ac:spMkLst>
            <pc:docMk/>
            <pc:sldMk cId="1516196022" sldId="1022"/>
            <ac:spMk id="5" creationId="{00000000-0000-0000-0000-000000000000}"/>
          </ac:spMkLst>
        </pc:spChg>
        <pc:spChg chg="mod">
          <ac:chgData name="Hamlet Markarian" userId="4926d2b407f31d77" providerId="LiveId" clId="{1A634700-36B3-4455-A058-5071D9319E52}" dt="2020-05-19T23:29:02.826" v="2632"/>
          <ac:spMkLst>
            <pc:docMk/>
            <pc:sldMk cId="1516196022" sldId="1022"/>
            <ac:spMk id="6" creationId="{00000000-0000-0000-0000-000000000000}"/>
          </ac:spMkLst>
        </pc:spChg>
        <pc:spChg chg="mod">
          <ac:chgData name="Hamlet Markarian" userId="4926d2b407f31d77" providerId="LiveId" clId="{1A634700-36B3-4455-A058-5071D9319E52}" dt="2020-05-19T23:29:02.826" v="2632"/>
          <ac:spMkLst>
            <pc:docMk/>
            <pc:sldMk cId="1516196022" sldId="1022"/>
            <ac:spMk id="7" creationId="{00000000-0000-0000-0000-000000000000}"/>
          </ac:spMkLst>
        </pc:spChg>
        <pc:spChg chg="mod">
          <ac:chgData name="Hamlet Markarian" userId="4926d2b407f31d77" providerId="LiveId" clId="{1A634700-36B3-4455-A058-5071D9319E52}" dt="2020-05-19T23:29:02.826" v="2632"/>
          <ac:spMkLst>
            <pc:docMk/>
            <pc:sldMk cId="1516196022" sldId="1022"/>
            <ac:spMk id="8" creationId="{00000000-0000-0000-0000-000000000000}"/>
          </ac:spMkLst>
        </pc:spChg>
        <pc:spChg chg="mod">
          <ac:chgData name="Hamlet Markarian" userId="4926d2b407f31d77" providerId="LiveId" clId="{1A634700-36B3-4455-A058-5071D9319E52}" dt="2020-05-19T23:29:02.826" v="2632"/>
          <ac:spMkLst>
            <pc:docMk/>
            <pc:sldMk cId="1516196022" sldId="1022"/>
            <ac:spMk id="27" creationId="{00000000-0000-0000-0000-000000000000}"/>
          </ac:spMkLst>
        </pc:spChg>
      </pc:sldChg>
      <pc:sldChg chg="modSp">
        <pc:chgData name="Hamlet Markarian" userId="4926d2b407f31d77" providerId="LiveId" clId="{1A634700-36B3-4455-A058-5071D9319E52}" dt="2020-05-19T23:29:02.826" v="2632"/>
        <pc:sldMkLst>
          <pc:docMk/>
          <pc:sldMk cId="2070012940" sldId="1023"/>
        </pc:sldMkLst>
        <pc:spChg chg="mod">
          <ac:chgData name="Hamlet Markarian" userId="4926d2b407f31d77" providerId="LiveId" clId="{1A634700-36B3-4455-A058-5071D9319E52}" dt="2020-05-19T23:29:02.826" v="2632"/>
          <ac:spMkLst>
            <pc:docMk/>
            <pc:sldMk cId="2070012940" sldId="1023"/>
            <ac:spMk id="2" creationId="{00000000-0000-0000-0000-000000000000}"/>
          </ac:spMkLst>
        </pc:spChg>
        <pc:spChg chg="mod">
          <ac:chgData name="Hamlet Markarian" userId="4926d2b407f31d77" providerId="LiveId" clId="{1A634700-36B3-4455-A058-5071D9319E52}" dt="2020-05-19T23:29:02.826" v="2632"/>
          <ac:spMkLst>
            <pc:docMk/>
            <pc:sldMk cId="2070012940" sldId="1023"/>
            <ac:spMk id="3" creationId="{00000000-0000-0000-0000-000000000000}"/>
          </ac:spMkLst>
        </pc:spChg>
        <pc:spChg chg="mod">
          <ac:chgData name="Hamlet Markarian" userId="4926d2b407f31d77" providerId="LiveId" clId="{1A634700-36B3-4455-A058-5071D9319E52}" dt="2020-05-19T23:29:02.826" v="2632"/>
          <ac:spMkLst>
            <pc:docMk/>
            <pc:sldMk cId="2070012940" sldId="1023"/>
            <ac:spMk id="4" creationId="{00000000-0000-0000-0000-000000000000}"/>
          </ac:spMkLst>
        </pc:spChg>
        <pc:spChg chg="mod">
          <ac:chgData name="Hamlet Markarian" userId="4926d2b407f31d77" providerId="LiveId" clId="{1A634700-36B3-4455-A058-5071D9319E52}" dt="2020-05-19T23:29:02.826" v="2632"/>
          <ac:spMkLst>
            <pc:docMk/>
            <pc:sldMk cId="2070012940" sldId="1023"/>
            <ac:spMk id="5" creationId="{00000000-0000-0000-0000-000000000000}"/>
          </ac:spMkLst>
        </pc:spChg>
        <pc:spChg chg="mod">
          <ac:chgData name="Hamlet Markarian" userId="4926d2b407f31d77" providerId="LiveId" clId="{1A634700-36B3-4455-A058-5071D9319E52}" dt="2020-05-19T23:29:02.826" v="2632"/>
          <ac:spMkLst>
            <pc:docMk/>
            <pc:sldMk cId="2070012940" sldId="1023"/>
            <ac:spMk id="10" creationId="{00000000-0000-0000-0000-000000000000}"/>
          </ac:spMkLst>
        </pc:spChg>
        <pc:spChg chg="mod">
          <ac:chgData name="Hamlet Markarian" userId="4926d2b407f31d77" providerId="LiveId" clId="{1A634700-36B3-4455-A058-5071D9319E52}" dt="2020-05-19T23:29:02.826" v="2632"/>
          <ac:spMkLst>
            <pc:docMk/>
            <pc:sldMk cId="2070012940" sldId="1023"/>
            <ac:spMk id="15" creationId="{00000000-0000-0000-0000-000000000000}"/>
          </ac:spMkLst>
        </pc:spChg>
      </pc:sldChg>
      <pc:sldChg chg="modSp">
        <pc:chgData name="Hamlet Markarian" userId="4926d2b407f31d77" providerId="LiveId" clId="{1A634700-36B3-4455-A058-5071D9319E52}" dt="2020-05-19T23:29:02.826" v="2632"/>
        <pc:sldMkLst>
          <pc:docMk/>
          <pc:sldMk cId="2631313728" sldId="1024"/>
        </pc:sldMkLst>
        <pc:spChg chg="mod">
          <ac:chgData name="Hamlet Markarian" userId="4926d2b407f31d77" providerId="LiveId" clId="{1A634700-36B3-4455-A058-5071D9319E52}" dt="2020-05-19T23:29:02.826" v="2632"/>
          <ac:spMkLst>
            <pc:docMk/>
            <pc:sldMk cId="2631313728" sldId="1024"/>
            <ac:spMk id="2" creationId="{00000000-0000-0000-0000-000000000000}"/>
          </ac:spMkLst>
        </pc:spChg>
        <pc:spChg chg="mod">
          <ac:chgData name="Hamlet Markarian" userId="4926d2b407f31d77" providerId="LiveId" clId="{1A634700-36B3-4455-A058-5071D9319E52}" dt="2020-05-19T23:29:02.826" v="2632"/>
          <ac:spMkLst>
            <pc:docMk/>
            <pc:sldMk cId="2631313728" sldId="1024"/>
            <ac:spMk id="3" creationId="{00000000-0000-0000-0000-000000000000}"/>
          </ac:spMkLst>
        </pc:spChg>
        <pc:spChg chg="mod">
          <ac:chgData name="Hamlet Markarian" userId="4926d2b407f31d77" providerId="LiveId" clId="{1A634700-36B3-4455-A058-5071D9319E52}" dt="2020-05-19T23:29:02.826" v="2632"/>
          <ac:spMkLst>
            <pc:docMk/>
            <pc:sldMk cId="2631313728" sldId="1024"/>
            <ac:spMk id="4" creationId="{00000000-0000-0000-0000-000000000000}"/>
          </ac:spMkLst>
        </pc:spChg>
        <pc:spChg chg="mod">
          <ac:chgData name="Hamlet Markarian" userId="4926d2b407f31d77" providerId="LiveId" clId="{1A634700-36B3-4455-A058-5071D9319E52}" dt="2020-05-19T23:29:02.826" v="2632"/>
          <ac:spMkLst>
            <pc:docMk/>
            <pc:sldMk cId="2631313728" sldId="1024"/>
            <ac:spMk id="10" creationId="{00000000-0000-0000-0000-000000000000}"/>
          </ac:spMkLst>
        </pc:spChg>
        <pc:spChg chg="mod">
          <ac:chgData name="Hamlet Markarian" userId="4926d2b407f31d77" providerId="LiveId" clId="{1A634700-36B3-4455-A058-5071D9319E52}" dt="2020-05-19T23:29:02.826" v="2632"/>
          <ac:spMkLst>
            <pc:docMk/>
            <pc:sldMk cId="2631313728" sldId="1024"/>
            <ac:spMk id="26" creationId="{00000000-0000-0000-0000-000000000000}"/>
          </ac:spMkLst>
        </pc:spChg>
      </pc:sldChg>
      <pc:sldChg chg="modSp">
        <pc:chgData name="Hamlet Markarian" userId="4926d2b407f31d77" providerId="LiveId" clId="{1A634700-36B3-4455-A058-5071D9319E52}" dt="2020-05-19T23:29:02.826" v="2632"/>
        <pc:sldMkLst>
          <pc:docMk/>
          <pc:sldMk cId="17411014" sldId="1025"/>
        </pc:sldMkLst>
        <pc:spChg chg="mod">
          <ac:chgData name="Hamlet Markarian" userId="4926d2b407f31d77" providerId="LiveId" clId="{1A634700-36B3-4455-A058-5071D9319E52}" dt="2020-05-19T23:29:02.826" v="2632"/>
          <ac:spMkLst>
            <pc:docMk/>
            <pc:sldMk cId="17411014" sldId="1025"/>
            <ac:spMk id="2" creationId="{00000000-0000-0000-0000-000000000000}"/>
          </ac:spMkLst>
        </pc:spChg>
        <pc:spChg chg="mod">
          <ac:chgData name="Hamlet Markarian" userId="4926d2b407f31d77" providerId="LiveId" clId="{1A634700-36B3-4455-A058-5071D9319E52}" dt="2020-05-19T23:29:02.826" v="2632"/>
          <ac:spMkLst>
            <pc:docMk/>
            <pc:sldMk cId="17411014" sldId="1025"/>
            <ac:spMk id="3" creationId="{00000000-0000-0000-0000-000000000000}"/>
          </ac:spMkLst>
        </pc:spChg>
        <pc:spChg chg="mod">
          <ac:chgData name="Hamlet Markarian" userId="4926d2b407f31d77" providerId="LiveId" clId="{1A634700-36B3-4455-A058-5071D9319E52}" dt="2020-05-19T23:29:02.826" v="2632"/>
          <ac:spMkLst>
            <pc:docMk/>
            <pc:sldMk cId="17411014" sldId="1025"/>
            <ac:spMk id="10" creationId="{00000000-0000-0000-0000-000000000000}"/>
          </ac:spMkLst>
        </pc:spChg>
        <pc:spChg chg="mod">
          <ac:chgData name="Hamlet Markarian" userId="4926d2b407f31d77" providerId="LiveId" clId="{1A634700-36B3-4455-A058-5071D9319E52}" dt="2020-05-19T23:29:02.826" v="2632"/>
          <ac:spMkLst>
            <pc:docMk/>
            <pc:sldMk cId="17411014" sldId="1025"/>
            <ac:spMk id="16" creationId="{00000000-0000-0000-0000-000000000000}"/>
          </ac:spMkLst>
        </pc:spChg>
        <pc:spChg chg="mod">
          <ac:chgData name="Hamlet Markarian" userId="4926d2b407f31d77" providerId="LiveId" clId="{1A634700-36B3-4455-A058-5071D9319E52}" dt="2020-05-19T23:29:02.826" v="2632"/>
          <ac:spMkLst>
            <pc:docMk/>
            <pc:sldMk cId="17411014" sldId="1025"/>
            <ac:spMk id="26" creationId="{00000000-0000-0000-0000-000000000000}"/>
          </ac:spMkLst>
        </pc:spChg>
      </pc:sldChg>
      <pc:sldChg chg="modSp">
        <pc:chgData name="Hamlet Markarian" userId="4926d2b407f31d77" providerId="LiveId" clId="{1A634700-36B3-4455-A058-5071D9319E52}" dt="2020-05-19T23:29:02.826" v="2632"/>
        <pc:sldMkLst>
          <pc:docMk/>
          <pc:sldMk cId="2315861084" sldId="1026"/>
        </pc:sldMkLst>
        <pc:spChg chg="mod">
          <ac:chgData name="Hamlet Markarian" userId="4926d2b407f31d77" providerId="LiveId" clId="{1A634700-36B3-4455-A058-5071D9319E52}" dt="2020-05-19T23:29:02.826" v="2632"/>
          <ac:spMkLst>
            <pc:docMk/>
            <pc:sldMk cId="2315861084" sldId="1026"/>
            <ac:spMk id="2" creationId="{00000000-0000-0000-0000-000000000000}"/>
          </ac:spMkLst>
        </pc:spChg>
        <pc:spChg chg="mod">
          <ac:chgData name="Hamlet Markarian" userId="4926d2b407f31d77" providerId="LiveId" clId="{1A634700-36B3-4455-A058-5071D9319E52}" dt="2020-05-19T23:29:02.826" v="2632"/>
          <ac:spMkLst>
            <pc:docMk/>
            <pc:sldMk cId="2315861084" sldId="1026"/>
            <ac:spMk id="3" creationId="{00000000-0000-0000-0000-000000000000}"/>
          </ac:spMkLst>
        </pc:spChg>
        <pc:spChg chg="mod">
          <ac:chgData name="Hamlet Markarian" userId="4926d2b407f31d77" providerId="LiveId" clId="{1A634700-36B3-4455-A058-5071D9319E52}" dt="2020-05-19T23:29:02.826" v="2632"/>
          <ac:spMkLst>
            <pc:docMk/>
            <pc:sldMk cId="2315861084" sldId="1026"/>
            <ac:spMk id="4" creationId="{00000000-0000-0000-0000-000000000000}"/>
          </ac:spMkLst>
        </pc:spChg>
        <pc:spChg chg="mod">
          <ac:chgData name="Hamlet Markarian" userId="4926d2b407f31d77" providerId="LiveId" clId="{1A634700-36B3-4455-A058-5071D9319E52}" dt="2020-05-19T23:29:02.826" v="2632"/>
          <ac:spMkLst>
            <pc:docMk/>
            <pc:sldMk cId="2315861084" sldId="1026"/>
            <ac:spMk id="5" creationId="{00000000-0000-0000-0000-000000000000}"/>
          </ac:spMkLst>
        </pc:spChg>
        <pc:spChg chg="mod">
          <ac:chgData name="Hamlet Markarian" userId="4926d2b407f31d77" providerId="LiveId" clId="{1A634700-36B3-4455-A058-5071D9319E52}" dt="2020-05-19T23:29:02.826" v="2632"/>
          <ac:spMkLst>
            <pc:docMk/>
            <pc:sldMk cId="2315861084" sldId="1026"/>
            <ac:spMk id="10" creationId="{00000000-0000-0000-0000-000000000000}"/>
          </ac:spMkLst>
        </pc:spChg>
        <pc:spChg chg="mod">
          <ac:chgData name="Hamlet Markarian" userId="4926d2b407f31d77" providerId="LiveId" clId="{1A634700-36B3-4455-A058-5071D9319E52}" dt="2020-05-19T23:29:02.826" v="2632"/>
          <ac:spMkLst>
            <pc:docMk/>
            <pc:sldMk cId="2315861084" sldId="1026"/>
            <ac:spMk id="19" creationId="{00000000-0000-0000-0000-000000000000}"/>
          </ac:spMkLst>
        </pc:spChg>
        <pc:spChg chg="mod">
          <ac:chgData name="Hamlet Markarian" userId="4926d2b407f31d77" providerId="LiveId" clId="{1A634700-36B3-4455-A058-5071D9319E52}" dt="2020-05-19T23:29:02.826" v="2632"/>
          <ac:spMkLst>
            <pc:docMk/>
            <pc:sldMk cId="2315861084" sldId="1026"/>
            <ac:spMk id="23" creationId="{00000000-0000-0000-0000-000000000000}"/>
          </ac:spMkLst>
        </pc:spChg>
        <pc:spChg chg="mod">
          <ac:chgData name="Hamlet Markarian" userId="4926d2b407f31d77" providerId="LiveId" clId="{1A634700-36B3-4455-A058-5071D9319E52}" dt="2020-05-19T23:29:02.826" v="2632"/>
          <ac:spMkLst>
            <pc:docMk/>
            <pc:sldMk cId="2315861084" sldId="1026"/>
            <ac:spMk id="24" creationId="{00000000-0000-0000-0000-000000000000}"/>
          </ac:spMkLst>
        </pc:spChg>
        <pc:spChg chg="mod">
          <ac:chgData name="Hamlet Markarian" userId="4926d2b407f31d77" providerId="LiveId" clId="{1A634700-36B3-4455-A058-5071D9319E52}" dt="2020-05-19T23:29:02.826" v="2632"/>
          <ac:spMkLst>
            <pc:docMk/>
            <pc:sldMk cId="2315861084" sldId="1026"/>
            <ac:spMk id="25" creationId="{00000000-0000-0000-0000-000000000000}"/>
          </ac:spMkLst>
        </pc:spChg>
        <pc:spChg chg="mod">
          <ac:chgData name="Hamlet Markarian" userId="4926d2b407f31d77" providerId="LiveId" clId="{1A634700-36B3-4455-A058-5071D9319E52}" dt="2020-05-19T23:29:02.826" v="2632"/>
          <ac:spMkLst>
            <pc:docMk/>
            <pc:sldMk cId="2315861084" sldId="1026"/>
            <ac:spMk id="26" creationId="{00000000-0000-0000-0000-000000000000}"/>
          </ac:spMkLst>
        </pc:spChg>
      </pc:sldChg>
      <pc:sldChg chg="modSp">
        <pc:chgData name="Hamlet Markarian" userId="4926d2b407f31d77" providerId="LiveId" clId="{1A634700-36B3-4455-A058-5071D9319E52}" dt="2020-05-19T23:29:02.826" v="2632"/>
        <pc:sldMkLst>
          <pc:docMk/>
          <pc:sldMk cId="632775604" sldId="1027"/>
        </pc:sldMkLst>
        <pc:spChg chg="mod">
          <ac:chgData name="Hamlet Markarian" userId="4926d2b407f31d77" providerId="LiveId" clId="{1A634700-36B3-4455-A058-5071D9319E52}" dt="2020-05-19T23:29:02.826" v="2632"/>
          <ac:spMkLst>
            <pc:docMk/>
            <pc:sldMk cId="632775604" sldId="1027"/>
            <ac:spMk id="2" creationId="{00000000-0000-0000-0000-000000000000}"/>
          </ac:spMkLst>
        </pc:spChg>
        <pc:spChg chg="mod">
          <ac:chgData name="Hamlet Markarian" userId="4926d2b407f31d77" providerId="LiveId" clId="{1A634700-36B3-4455-A058-5071D9319E52}" dt="2020-05-19T23:29:02.826" v="2632"/>
          <ac:spMkLst>
            <pc:docMk/>
            <pc:sldMk cId="632775604" sldId="1027"/>
            <ac:spMk id="3" creationId="{00000000-0000-0000-0000-000000000000}"/>
          </ac:spMkLst>
        </pc:spChg>
        <pc:spChg chg="mod">
          <ac:chgData name="Hamlet Markarian" userId="4926d2b407f31d77" providerId="LiveId" clId="{1A634700-36B3-4455-A058-5071D9319E52}" dt="2020-05-19T23:29:02.826" v="2632"/>
          <ac:spMkLst>
            <pc:docMk/>
            <pc:sldMk cId="632775604" sldId="1027"/>
            <ac:spMk id="4" creationId="{00000000-0000-0000-0000-000000000000}"/>
          </ac:spMkLst>
        </pc:spChg>
        <pc:spChg chg="mod">
          <ac:chgData name="Hamlet Markarian" userId="4926d2b407f31d77" providerId="LiveId" clId="{1A634700-36B3-4455-A058-5071D9319E52}" dt="2020-05-19T23:29:02.826" v="2632"/>
          <ac:spMkLst>
            <pc:docMk/>
            <pc:sldMk cId="632775604" sldId="1027"/>
            <ac:spMk id="10" creationId="{00000000-0000-0000-0000-000000000000}"/>
          </ac:spMkLst>
        </pc:spChg>
        <pc:spChg chg="mod">
          <ac:chgData name="Hamlet Markarian" userId="4926d2b407f31d77" providerId="LiveId" clId="{1A634700-36B3-4455-A058-5071D9319E52}" dt="2020-05-19T23:29:02.826" v="2632"/>
          <ac:spMkLst>
            <pc:docMk/>
            <pc:sldMk cId="632775604" sldId="1027"/>
            <ac:spMk id="18" creationId="{00000000-0000-0000-0000-000000000000}"/>
          </ac:spMkLst>
        </pc:spChg>
        <pc:spChg chg="mod">
          <ac:chgData name="Hamlet Markarian" userId="4926d2b407f31d77" providerId="LiveId" clId="{1A634700-36B3-4455-A058-5071D9319E52}" dt="2020-05-19T23:29:02.826" v="2632"/>
          <ac:spMkLst>
            <pc:docMk/>
            <pc:sldMk cId="632775604" sldId="1027"/>
            <ac:spMk id="19" creationId="{00000000-0000-0000-0000-000000000000}"/>
          </ac:spMkLst>
        </pc:spChg>
        <pc:spChg chg="mod">
          <ac:chgData name="Hamlet Markarian" userId="4926d2b407f31d77" providerId="LiveId" clId="{1A634700-36B3-4455-A058-5071D9319E52}" dt="2020-05-19T23:29:02.826" v="2632"/>
          <ac:spMkLst>
            <pc:docMk/>
            <pc:sldMk cId="632775604" sldId="1027"/>
            <ac:spMk id="23" creationId="{00000000-0000-0000-0000-000000000000}"/>
          </ac:spMkLst>
        </pc:spChg>
        <pc:spChg chg="mod">
          <ac:chgData name="Hamlet Markarian" userId="4926d2b407f31d77" providerId="LiveId" clId="{1A634700-36B3-4455-A058-5071D9319E52}" dt="2020-05-19T23:29:02.826" v="2632"/>
          <ac:spMkLst>
            <pc:docMk/>
            <pc:sldMk cId="632775604" sldId="1027"/>
            <ac:spMk id="24" creationId="{00000000-0000-0000-0000-000000000000}"/>
          </ac:spMkLst>
        </pc:spChg>
      </pc:sldChg>
      <pc:sldChg chg="modSp">
        <pc:chgData name="Hamlet Markarian" userId="4926d2b407f31d77" providerId="LiveId" clId="{1A634700-36B3-4455-A058-5071D9319E52}" dt="2020-05-19T23:29:02.826" v="2632"/>
        <pc:sldMkLst>
          <pc:docMk/>
          <pc:sldMk cId="2904144023" sldId="1029"/>
        </pc:sldMkLst>
        <pc:spChg chg="mod">
          <ac:chgData name="Hamlet Markarian" userId="4926d2b407f31d77" providerId="LiveId" clId="{1A634700-36B3-4455-A058-5071D9319E52}" dt="2020-05-19T23:29:02.826" v="2632"/>
          <ac:spMkLst>
            <pc:docMk/>
            <pc:sldMk cId="2904144023" sldId="1029"/>
            <ac:spMk id="2" creationId="{00000000-0000-0000-0000-000000000000}"/>
          </ac:spMkLst>
        </pc:spChg>
        <pc:spChg chg="mod">
          <ac:chgData name="Hamlet Markarian" userId="4926d2b407f31d77" providerId="LiveId" clId="{1A634700-36B3-4455-A058-5071D9319E52}" dt="2020-05-19T23:29:02.826" v="2632"/>
          <ac:spMkLst>
            <pc:docMk/>
            <pc:sldMk cId="2904144023" sldId="1029"/>
            <ac:spMk id="3" creationId="{00000000-0000-0000-0000-000000000000}"/>
          </ac:spMkLst>
        </pc:spChg>
        <pc:spChg chg="mod">
          <ac:chgData name="Hamlet Markarian" userId="4926d2b407f31d77" providerId="LiveId" clId="{1A634700-36B3-4455-A058-5071D9319E52}" dt="2020-05-19T23:29:02.826" v="2632"/>
          <ac:spMkLst>
            <pc:docMk/>
            <pc:sldMk cId="2904144023" sldId="1029"/>
            <ac:spMk id="10" creationId="{00000000-0000-0000-0000-000000000000}"/>
          </ac:spMkLst>
        </pc:spChg>
        <pc:spChg chg="mod">
          <ac:chgData name="Hamlet Markarian" userId="4926d2b407f31d77" providerId="LiveId" clId="{1A634700-36B3-4455-A058-5071D9319E52}" dt="2020-05-19T23:29:02.826" v="2632"/>
          <ac:spMkLst>
            <pc:docMk/>
            <pc:sldMk cId="2904144023" sldId="1029"/>
            <ac:spMk id="15" creationId="{00000000-0000-0000-0000-000000000000}"/>
          </ac:spMkLst>
        </pc:spChg>
        <pc:spChg chg="mod">
          <ac:chgData name="Hamlet Markarian" userId="4926d2b407f31d77" providerId="LiveId" clId="{1A634700-36B3-4455-A058-5071D9319E52}" dt="2020-05-19T23:29:02.826" v="2632"/>
          <ac:spMkLst>
            <pc:docMk/>
            <pc:sldMk cId="2904144023" sldId="1029"/>
            <ac:spMk id="16" creationId="{00000000-0000-0000-0000-000000000000}"/>
          </ac:spMkLst>
        </pc:spChg>
        <pc:spChg chg="mod">
          <ac:chgData name="Hamlet Markarian" userId="4926d2b407f31d77" providerId="LiveId" clId="{1A634700-36B3-4455-A058-5071D9319E52}" dt="2020-05-19T23:29:02.826" v="2632"/>
          <ac:spMkLst>
            <pc:docMk/>
            <pc:sldMk cId="2904144023" sldId="1029"/>
            <ac:spMk id="17" creationId="{00000000-0000-0000-0000-000000000000}"/>
          </ac:spMkLst>
        </pc:spChg>
        <pc:spChg chg="mod">
          <ac:chgData name="Hamlet Markarian" userId="4926d2b407f31d77" providerId="LiveId" clId="{1A634700-36B3-4455-A058-5071D9319E52}" dt="2020-05-19T23:29:02.826" v="2632"/>
          <ac:spMkLst>
            <pc:docMk/>
            <pc:sldMk cId="2904144023" sldId="1029"/>
            <ac:spMk id="19" creationId="{00000000-0000-0000-0000-000000000000}"/>
          </ac:spMkLst>
        </pc:spChg>
        <pc:spChg chg="mod">
          <ac:chgData name="Hamlet Markarian" userId="4926d2b407f31d77" providerId="LiveId" clId="{1A634700-36B3-4455-A058-5071D9319E52}" dt="2020-05-19T23:29:02.826" v="2632"/>
          <ac:spMkLst>
            <pc:docMk/>
            <pc:sldMk cId="2904144023" sldId="1029"/>
            <ac:spMk id="23" creationId="{00000000-0000-0000-0000-000000000000}"/>
          </ac:spMkLst>
        </pc:spChg>
      </pc:sldChg>
      <pc:sldChg chg="modSp">
        <pc:chgData name="Hamlet Markarian" userId="4926d2b407f31d77" providerId="LiveId" clId="{1A634700-36B3-4455-A058-5071D9319E52}" dt="2020-05-19T23:29:02.826" v="2632"/>
        <pc:sldMkLst>
          <pc:docMk/>
          <pc:sldMk cId="2998610869" sldId="1030"/>
        </pc:sldMkLst>
        <pc:spChg chg="mod">
          <ac:chgData name="Hamlet Markarian" userId="4926d2b407f31d77" providerId="LiveId" clId="{1A634700-36B3-4455-A058-5071D9319E52}" dt="2020-05-19T23:29:02.826" v="2632"/>
          <ac:spMkLst>
            <pc:docMk/>
            <pc:sldMk cId="2998610869" sldId="1030"/>
            <ac:spMk id="2" creationId="{00000000-0000-0000-0000-000000000000}"/>
          </ac:spMkLst>
        </pc:spChg>
        <pc:spChg chg="mod">
          <ac:chgData name="Hamlet Markarian" userId="4926d2b407f31d77" providerId="LiveId" clId="{1A634700-36B3-4455-A058-5071D9319E52}" dt="2020-05-19T23:29:02.826" v="2632"/>
          <ac:spMkLst>
            <pc:docMk/>
            <pc:sldMk cId="2998610869" sldId="1030"/>
            <ac:spMk id="3" creationId="{00000000-0000-0000-0000-000000000000}"/>
          </ac:spMkLst>
        </pc:spChg>
        <pc:spChg chg="mod">
          <ac:chgData name="Hamlet Markarian" userId="4926d2b407f31d77" providerId="LiveId" clId="{1A634700-36B3-4455-A058-5071D9319E52}" dt="2020-05-19T23:29:02.826" v="2632"/>
          <ac:spMkLst>
            <pc:docMk/>
            <pc:sldMk cId="2998610869" sldId="1030"/>
            <ac:spMk id="4" creationId="{00000000-0000-0000-0000-000000000000}"/>
          </ac:spMkLst>
        </pc:spChg>
        <pc:spChg chg="mod">
          <ac:chgData name="Hamlet Markarian" userId="4926d2b407f31d77" providerId="LiveId" clId="{1A634700-36B3-4455-A058-5071D9319E52}" dt="2020-05-19T23:29:02.826" v="2632"/>
          <ac:spMkLst>
            <pc:docMk/>
            <pc:sldMk cId="2998610869" sldId="1030"/>
            <ac:spMk id="5" creationId="{00000000-0000-0000-0000-000000000000}"/>
          </ac:spMkLst>
        </pc:spChg>
        <pc:spChg chg="mod">
          <ac:chgData name="Hamlet Markarian" userId="4926d2b407f31d77" providerId="LiveId" clId="{1A634700-36B3-4455-A058-5071D9319E52}" dt="2020-05-19T23:29:02.826" v="2632"/>
          <ac:spMkLst>
            <pc:docMk/>
            <pc:sldMk cId="2998610869" sldId="1030"/>
            <ac:spMk id="6" creationId="{00000000-0000-0000-0000-000000000000}"/>
          </ac:spMkLst>
        </pc:spChg>
        <pc:spChg chg="mod">
          <ac:chgData name="Hamlet Markarian" userId="4926d2b407f31d77" providerId="LiveId" clId="{1A634700-36B3-4455-A058-5071D9319E52}" dt="2020-05-19T23:29:02.826" v="2632"/>
          <ac:spMkLst>
            <pc:docMk/>
            <pc:sldMk cId="2998610869" sldId="1030"/>
            <ac:spMk id="7" creationId="{00000000-0000-0000-0000-000000000000}"/>
          </ac:spMkLst>
        </pc:spChg>
        <pc:spChg chg="mod">
          <ac:chgData name="Hamlet Markarian" userId="4926d2b407f31d77" providerId="LiveId" clId="{1A634700-36B3-4455-A058-5071D9319E52}" dt="2020-05-19T23:29:02.826" v="2632"/>
          <ac:spMkLst>
            <pc:docMk/>
            <pc:sldMk cId="2998610869" sldId="1030"/>
            <ac:spMk id="8" creationId="{00000000-0000-0000-0000-000000000000}"/>
          </ac:spMkLst>
        </pc:spChg>
        <pc:spChg chg="mod">
          <ac:chgData name="Hamlet Markarian" userId="4926d2b407f31d77" providerId="LiveId" clId="{1A634700-36B3-4455-A058-5071D9319E52}" dt="2020-05-19T23:29:02.826" v="2632"/>
          <ac:spMkLst>
            <pc:docMk/>
            <pc:sldMk cId="2998610869" sldId="1030"/>
            <ac:spMk id="9" creationId="{00000000-0000-0000-0000-000000000000}"/>
          </ac:spMkLst>
        </pc:spChg>
        <pc:spChg chg="mod">
          <ac:chgData name="Hamlet Markarian" userId="4926d2b407f31d77" providerId="LiveId" clId="{1A634700-36B3-4455-A058-5071D9319E52}" dt="2020-05-19T23:29:02.826" v="2632"/>
          <ac:spMkLst>
            <pc:docMk/>
            <pc:sldMk cId="2998610869" sldId="1030"/>
            <ac:spMk id="10" creationId="{00000000-0000-0000-0000-000000000000}"/>
          </ac:spMkLst>
        </pc:spChg>
        <pc:spChg chg="mod">
          <ac:chgData name="Hamlet Markarian" userId="4926d2b407f31d77" providerId="LiveId" clId="{1A634700-36B3-4455-A058-5071D9319E52}" dt="2020-05-19T23:29:02.826" v="2632"/>
          <ac:spMkLst>
            <pc:docMk/>
            <pc:sldMk cId="2998610869" sldId="1030"/>
            <ac:spMk id="11" creationId="{00000000-0000-0000-0000-000000000000}"/>
          </ac:spMkLst>
        </pc:spChg>
        <pc:spChg chg="mod">
          <ac:chgData name="Hamlet Markarian" userId="4926d2b407f31d77" providerId="LiveId" clId="{1A634700-36B3-4455-A058-5071D9319E52}" dt="2020-05-19T23:29:02.826" v="2632"/>
          <ac:spMkLst>
            <pc:docMk/>
            <pc:sldMk cId="2998610869" sldId="1030"/>
            <ac:spMk id="12" creationId="{00000000-0000-0000-0000-000000000000}"/>
          </ac:spMkLst>
        </pc:spChg>
        <pc:spChg chg="mod">
          <ac:chgData name="Hamlet Markarian" userId="4926d2b407f31d77" providerId="LiveId" clId="{1A634700-36B3-4455-A058-5071D9319E52}" dt="2020-05-19T23:29:02.826" v="2632"/>
          <ac:spMkLst>
            <pc:docMk/>
            <pc:sldMk cId="2998610869" sldId="1030"/>
            <ac:spMk id="13" creationId="{00000000-0000-0000-0000-000000000000}"/>
          </ac:spMkLst>
        </pc:spChg>
        <pc:spChg chg="mod">
          <ac:chgData name="Hamlet Markarian" userId="4926d2b407f31d77" providerId="LiveId" clId="{1A634700-36B3-4455-A058-5071D9319E52}" dt="2020-05-19T23:29:02.826" v="2632"/>
          <ac:spMkLst>
            <pc:docMk/>
            <pc:sldMk cId="2998610869" sldId="1030"/>
            <ac:spMk id="38" creationId="{00000000-0000-0000-0000-000000000000}"/>
          </ac:spMkLst>
        </pc:spChg>
        <pc:spChg chg="mod">
          <ac:chgData name="Hamlet Markarian" userId="4926d2b407f31d77" providerId="LiveId" clId="{1A634700-36B3-4455-A058-5071D9319E52}" dt="2020-05-19T23:29:02.826" v="2632"/>
          <ac:spMkLst>
            <pc:docMk/>
            <pc:sldMk cId="2998610869" sldId="1030"/>
            <ac:spMk id="39" creationId="{00000000-0000-0000-0000-000000000000}"/>
          </ac:spMkLst>
        </pc:spChg>
        <pc:spChg chg="mod">
          <ac:chgData name="Hamlet Markarian" userId="4926d2b407f31d77" providerId="LiveId" clId="{1A634700-36B3-4455-A058-5071D9319E52}" dt="2020-05-19T23:29:02.826" v="2632"/>
          <ac:spMkLst>
            <pc:docMk/>
            <pc:sldMk cId="2998610869" sldId="1030"/>
            <ac:spMk id="53" creationId="{00000000-0000-0000-0000-000000000000}"/>
          </ac:spMkLst>
        </pc:spChg>
        <pc:spChg chg="mod">
          <ac:chgData name="Hamlet Markarian" userId="4926d2b407f31d77" providerId="LiveId" clId="{1A634700-36B3-4455-A058-5071D9319E52}" dt="2020-05-19T23:29:02.826" v="2632"/>
          <ac:spMkLst>
            <pc:docMk/>
            <pc:sldMk cId="2998610869" sldId="1030"/>
            <ac:spMk id="55" creationId="{00000000-0000-0000-0000-000000000000}"/>
          </ac:spMkLst>
        </pc:spChg>
        <pc:spChg chg="mod">
          <ac:chgData name="Hamlet Markarian" userId="4926d2b407f31d77" providerId="LiveId" clId="{1A634700-36B3-4455-A058-5071D9319E52}" dt="2020-05-19T23:29:02.826" v="2632"/>
          <ac:spMkLst>
            <pc:docMk/>
            <pc:sldMk cId="2998610869" sldId="1030"/>
            <ac:spMk id="57" creationId="{00000000-0000-0000-0000-000000000000}"/>
          </ac:spMkLst>
        </pc:spChg>
        <pc:spChg chg="mod">
          <ac:chgData name="Hamlet Markarian" userId="4926d2b407f31d77" providerId="LiveId" clId="{1A634700-36B3-4455-A058-5071D9319E52}" dt="2020-05-19T23:29:02.826" v="2632"/>
          <ac:spMkLst>
            <pc:docMk/>
            <pc:sldMk cId="2998610869" sldId="1030"/>
            <ac:spMk id="59" creationId="{00000000-0000-0000-0000-000000000000}"/>
          </ac:spMkLst>
        </pc:spChg>
        <pc:spChg chg="mod">
          <ac:chgData name="Hamlet Markarian" userId="4926d2b407f31d77" providerId="LiveId" clId="{1A634700-36B3-4455-A058-5071D9319E52}" dt="2020-05-19T23:29:02.826" v="2632"/>
          <ac:spMkLst>
            <pc:docMk/>
            <pc:sldMk cId="2998610869" sldId="1030"/>
            <ac:spMk id="61" creationId="{00000000-0000-0000-0000-000000000000}"/>
          </ac:spMkLst>
        </pc:spChg>
        <pc:spChg chg="mod">
          <ac:chgData name="Hamlet Markarian" userId="4926d2b407f31d77" providerId="LiveId" clId="{1A634700-36B3-4455-A058-5071D9319E52}" dt="2020-05-19T23:29:02.826" v="2632"/>
          <ac:spMkLst>
            <pc:docMk/>
            <pc:sldMk cId="2998610869" sldId="1030"/>
            <ac:spMk id="63" creationId="{00000000-0000-0000-0000-000000000000}"/>
          </ac:spMkLst>
        </pc:spChg>
        <pc:spChg chg="mod">
          <ac:chgData name="Hamlet Markarian" userId="4926d2b407f31d77" providerId="LiveId" clId="{1A634700-36B3-4455-A058-5071D9319E52}" dt="2020-05-19T23:29:02.826" v="2632"/>
          <ac:spMkLst>
            <pc:docMk/>
            <pc:sldMk cId="2998610869" sldId="1030"/>
            <ac:spMk id="65" creationId="{00000000-0000-0000-0000-000000000000}"/>
          </ac:spMkLst>
        </pc:spChg>
        <pc:spChg chg="mod">
          <ac:chgData name="Hamlet Markarian" userId="4926d2b407f31d77" providerId="LiveId" clId="{1A634700-36B3-4455-A058-5071D9319E52}" dt="2020-05-19T23:29:02.826" v="2632"/>
          <ac:spMkLst>
            <pc:docMk/>
            <pc:sldMk cId="2998610869" sldId="1030"/>
            <ac:spMk id="67" creationId="{00000000-0000-0000-0000-000000000000}"/>
          </ac:spMkLst>
        </pc:spChg>
        <pc:spChg chg="mod">
          <ac:chgData name="Hamlet Markarian" userId="4926d2b407f31d77" providerId="LiveId" clId="{1A634700-36B3-4455-A058-5071D9319E52}" dt="2020-05-19T23:29:02.826" v="2632"/>
          <ac:spMkLst>
            <pc:docMk/>
            <pc:sldMk cId="2998610869" sldId="1030"/>
            <ac:spMk id="69" creationId="{00000000-0000-0000-0000-000000000000}"/>
          </ac:spMkLst>
        </pc:spChg>
        <pc:spChg chg="mod">
          <ac:chgData name="Hamlet Markarian" userId="4926d2b407f31d77" providerId="LiveId" clId="{1A634700-36B3-4455-A058-5071D9319E52}" dt="2020-05-19T23:29:02.826" v="2632"/>
          <ac:spMkLst>
            <pc:docMk/>
            <pc:sldMk cId="2998610869" sldId="1030"/>
            <ac:spMk id="71" creationId="{00000000-0000-0000-0000-000000000000}"/>
          </ac:spMkLst>
        </pc:spChg>
        <pc:spChg chg="mod">
          <ac:chgData name="Hamlet Markarian" userId="4926d2b407f31d77" providerId="LiveId" clId="{1A634700-36B3-4455-A058-5071D9319E52}" dt="2020-05-19T23:29:02.826" v="2632"/>
          <ac:spMkLst>
            <pc:docMk/>
            <pc:sldMk cId="2998610869" sldId="1030"/>
            <ac:spMk id="73" creationId="{00000000-0000-0000-0000-000000000000}"/>
          </ac:spMkLst>
        </pc:spChg>
        <pc:spChg chg="mod">
          <ac:chgData name="Hamlet Markarian" userId="4926d2b407f31d77" providerId="LiveId" clId="{1A634700-36B3-4455-A058-5071D9319E52}" dt="2020-05-19T23:29:02.826" v="2632"/>
          <ac:spMkLst>
            <pc:docMk/>
            <pc:sldMk cId="2998610869" sldId="1030"/>
            <ac:spMk id="104" creationId="{00000000-0000-0000-0000-000000000000}"/>
          </ac:spMkLst>
        </pc:spChg>
      </pc:sldChg>
      <pc:sldChg chg="modSp">
        <pc:chgData name="Hamlet Markarian" userId="4926d2b407f31d77" providerId="LiveId" clId="{1A634700-36B3-4455-A058-5071D9319E52}" dt="2020-05-19T23:29:02.826" v="2632"/>
        <pc:sldMkLst>
          <pc:docMk/>
          <pc:sldMk cId="3876726568" sldId="1031"/>
        </pc:sldMkLst>
        <pc:spChg chg="mod">
          <ac:chgData name="Hamlet Markarian" userId="4926d2b407f31d77" providerId="LiveId" clId="{1A634700-36B3-4455-A058-5071D9319E52}" dt="2020-05-19T23:29:02.826" v="2632"/>
          <ac:spMkLst>
            <pc:docMk/>
            <pc:sldMk cId="3876726568" sldId="1031"/>
            <ac:spMk id="2" creationId="{00000000-0000-0000-0000-000000000000}"/>
          </ac:spMkLst>
        </pc:spChg>
        <pc:spChg chg="mod">
          <ac:chgData name="Hamlet Markarian" userId="4926d2b407f31d77" providerId="LiveId" clId="{1A634700-36B3-4455-A058-5071D9319E52}" dt="2020-05-19T23:29:02.826" v="2632"/>
          <ac:spMkLst>
            <pc:docMk/>
            <pc:sldMk cId="3876726568" sldId="1031"/>
            <ac:spMk id="3" creationId="{00000000-0000-0000-0000-000000000000}"/>
          </ac:spMkLst>
        </pc:spChg>
        <pc:spChg chg="mod">
          <ac:chgData name="Hamlet Markarian" userId="4926d2b407f31d77" providerId="LiveId" clId="{1A634700-36B3-4455-A058-5071D9319E52}" dt="2020-05-19T23:29:02.826" v="2632"/>
          <ac:spMkLst>
            <pc:docMk/>
            <pc:sldMk cId="3876726568" sldId="1031"/>
            <ac:spMk id="4" creationId="{00000000-0000-0000-0000-000000000000}"/>
          </ac:spMkLst>
        </pc:spChg>
        <pc:spChg chg="mod">
          <ac:chgData name="Hamlet Markarian" userId="4926d2b407f31d77" providerId="LiveId" clId="{1A634700-36B3-4455-A058-5071D9319E52}" dt="2020-05-19T23:29:02.826" v="2632"/>
          <ac:spMkLst>
            <pc:docMk/>
            <pc:sldMk cId="3876726568" sldId="1031"/>
            <ac:spMk id="5" creationId="{00000000-0000-0000-0000-000000000000}"/>
          </ac:spMkLst>
        </pc:spChg>
        <pc:spChg chg="mod">
          <ac:chgData name="Hamlet Markarian" userId="4926d2b407f31d77" providerId="LiveId" clId="{1A634700-36B3-4455-A058-5071D9319E52}" dt="2020-05-19T23:29:02.826" v="2632"/>
          <ac:spMkLst>
            <pc:docMk/>
            <pc:sldMk cId="3876726568" sldId="1031"/>
            <ac:spMk id="6" creationId="{00000000-0000-0000-0000-000000000000}"/>
          </ac:spMkLst>
        </pc:spChg>
        <pc:spChg chg="mod">
          <ac:chgData name="Hamlet Markarian" userId="4926d2b407f31d77" providerId="LiveId" clId="{1A634700-36B3-4455-A058-5071D9319E52}" dt="2020-05-19T23:29:02.826" v="2632"/>
          <ac:spMkLst>
            <pc:docMk/>
            <pc:sldMk cId="3876726568" sldId="1031"/>
            <ac:spMk id="7" creationId="{00000000-0000-0000-0000-000000000000}"/>
          </ac:spMkLst>
        </pc:spChg>
        <pc:spChg chg="mod">
          <ac:chgData name="Hamlet Markarian" userId="4926d2b407f31d77" providerId="LiveId" clId="{1A634700-36B3-4455-A058-5071D9319E52}" dt="2020-05-19T23:29:02.826" v="2632"/>
          <ac:spMkLst>
            <pc:docMk/>
            <pc:sldMk cId="3876726568" sldId="1031"/>
            <ac:spMk id="8" creationId="{00000000-0000-0000-0000-000000000000}"/>
          </ac:spMkLst>
        </pc:spChg>
        <pc:spChg chg="mod">
          <ac:chgData name="Hamlet Markarian" userId="4926d2b407f31d77" providerId="LiveId" clId="{1A634700-36B3-4455-A058-5071D9319E52}" dt="2020-05-19T23:29:02.826" v="2632"/>
          <ac:spMkLst>
            <pc:docMk/>
            <pc:sldMk cId="3876726568" sldId="1031"/>
            <ac:spMk id="9" creationId="{00000000-0000-0000-0000-000000000000}"/>
          </ac:spMkLst>
        </pc:spChg>
        <pc:spChg chg="mod">
          <ac:chgData name="Hamlet Markarian" userId="4926d2b407f31d77" providerId="LiveId" clId="{1A634700-36B3-4455-A058-5071D9319E52}" dt="2020-05-19T23:29:02.826" v="2632"/>
          <ac:spMkLst>
            <pc:docMk/>
            <pc:sldMk cId="3876726568" sldId="1031"/>
            <ac:spMk id="10" creationId="{00000000-0000-0000-0000-000000000000}"/>
          </ac:spMkLst>
        </pc:spChg>
        <pc:spChg chg="mod">
          <ac:chgData name="Hamlet Markarian" userId="4926d2b407f31d77" providerId="LiveId" clId="{1A634700-36B3-4455-A058-5071D9319E52}" dt="2020-05-19T23:29:02.826" v="2632"/>
          <ac:spMkLst>
            <pc:docMk/>
            <pc:sldMk cId="3876726568" sldId="1031"/>
            <ac:spMk id="38" creationId="{00000000-0000-0000-0000-000000000000}"/>
          </ac:spMkLst>
        </pc:spChg>
        <pc:spChg chg="mod">
          <ac:chgData name="Hamlet Markarian" userId="4926d2b407f31d77" providerId="LiveId" clId="{1A634700-36B3-4455-A058-5071D9319E52}" dt="2020-05-19T23:29:02.826" v="2632"/>
          <ac:spMkLst>
            <pc:docMk/>
            <pc:sldMk cId="3876726568" sldId="1031"/>
            <ac:spMk id="39" creationId="{00000000-0000-0000-0000-000000000000}"/>
          </ac:spMkLst>
        </pc:spChg>
        <pc:spChg chg="mod">
          <ac:chgData name="Hamlet Markarian" userId="4926d2b407f31d77" providerId="LiveId" clId="{1A634700-36B3-4455-A058-5071D9319E52}" dt="2020-05-19T23:29:02.826" v="2632"/>
          <ac:spMkLst>
            <pc:docMk/>
            <pc:sldMk cId="3876726568" sldId="1031"/>
            <ac:spMk id="53" creationId="{00000000-0000-0000-0000-000000000000}"/>
          </ac:spMkLst>
        </pc:spChg>
        <pc:spChg chg="mod">
          <ac:chgData name="Hamlet Markarian" userId="4926d2b407f31d77" providerId="LiveId" clId="{1A634700-36B3-4455-A058-5071D9319E52}" dt="2020-05-19T23:29:02.826" v="2632"/>
          <ac:spMkLst>
            <pc:docMk/>
            <pc:sldMk cId="3876726568" sldId="1031"/>
            <ac:spMk id="55" creationId="{00000000-0000-0000-0000-000000000000}"/>
          </ac:spMkLst>
        </pc:spChg>
        <pc:spChg chg="mod">
          <ac:chgData name="Hamlet Markarian" userId="4926d2b407f31d77" providerId="LiveId" clId="{1A634700-36B3-4455-A058-5071D9319E52}" dt="2020-05-19T23:29:02.826" v="2632"/>
          <ac:spMkLst>
            <pc:docMk/>
            <pc:sldMk cId="3876726568" sldId="1031"/>
            <ac:spMk id="57" creationId="{00000000-0000-0000-0000-000000000000}"/>
          </ac:spMkLst>
        </pc:spChg>
        <pc:spChg chg="mod">
          <ac:chgData name="Hamlet Markarian" userId="4926d2b407f31d77" providerId="LiveId" clId="{1A634700-36B3-4455-A058-5071D9319E52}" dt="2020-05-19T23:29:02.826" v="2632"/>
          <ac:spMkLst>
            <pc:docMk/>
            <pc:sldMk cId="3876726568" sldId="1031"/>
            <ac:spMk id="59" creationId="{00000000-0000-0000-0000-000000000000}"/>
          </ac:spMkLst>
        </pc:spChg>
        <pc:spChg chg="mod">
          <ac:chgData name="Hamlet Markarian" userId="4926d2b407f31d77" providerId="LiveId" clId="{1A634700-36B3-4455-A058-5071D9319E52}" dt="2020-05-19T23:29:02.826" v="2632"/>
          <ac:spMkLst>
            <pc:docMk/>
            <pc:sldMk cId="3876726568" sldId="1031"/>
            <ac:spMk id="61" creationId="{00000000-0000-0000-0000-000000000000}"/>
          </ac:spMkLst>
        </pc:spChg>
        <pc:spChg chg="mod">
          <ac:chgData name="Hamlet Markarian" userId="4926d2b407f31d77" providerId="LiveId" clId="{1A634700-36B3-4455-A058-5071D9319E52}" dt="2020-05-19T23:29:02.826" v="2632"/>
          <ac:spMkLst>
            <pc:docMk/>
            <pc:sldMk cId="3876726568" sldId="1031"/>
            <ac:spMk id="63" creationId="{00000000-0000-0000-0000-000000000000}"/>
          </ac:spMkLst>
        </pc:spChg>
        <pc:spChg chg="mod">
          <ac:chgData name="Hamlet Markarian" userId="4926d2b407f31d77" providerId="LiveId" clId="{1A634700-36B3-4455-A058-5071D9319E52}" dt="2020-05-19T23:29:02.826" v="2632"/>
          <ac:spMkLst>
            <pc:docMk/>
            <pc:sldMk cId="3876726568" sldId="1031"/>
            <ac:spMk id="65" creationId="{00000000-0000-0000-0000-000000000000}"/>
          </ac:spMkLst>
        </pc:spChg>
        <pc:spChg chg="mod">
          <ac:chgData name="Hamlet Markarian" userId="4926d2b407f31d77" providerId="LiveId" clId="{1A634700-36B3-4455-A058-5071D9319E52}" dt="2020-05-19T23:29:02.826" v="2632"/>
          <ac:spMkLst>
            <pc:docMk/>
            <pc:sldMk cId="3876726568" sldId="1031"/>
            <ac:spMk id="67" creationId="{00000000-0000-0000-0000-000000000000}"/>
          </ac:spMkLst>
        </pc:spChg>
        <pc:spChg chg="mod">
          <ac:chgData name="Hamlet Markarian" userId="4926d2b407f31d77" providerId="LiveId" clId="{1A634700-36B3-4455-A058-5071D9319E52}" dt="2020-05-19T23:29:02.826" v="2632"/>
          <ac:spMkLst>
            <pc:docMk/>
            <pc:sldMk cId="3876726568" sldId="1031"/>
            <ac:spMk id="104" creationId="{00000000-0000-0000-0000-000000000000}"/>
          </ac:spMkLst>
        </pc:spChg>
      </pc:sldChg>
      <pc:sldChg chg="modSp">
        <pc:chgData name="Hamlet Markarian" userId="4926d2b407f31d77" providerId="LiveId" clId="{1A634700-36B3-4455-A058-5071D9319E52}" dt="2020-05-19T23:29:02.826" v="2632"/>
        <pc:sldMkLst>
          <pc:docMk/>
          <pc:sldMk cId="2665713973" sldId="1032"/>
        </pc:sldMkLst>
        <pc:spChg chg="mod">
          <ac:chgData name="Hamlet Markarian" userId="4926d2b407f31d77" providerId="LiveId" clId="{1A634700-36B3-4455-A058-5071D9319E52}" dt="2020-05-19T23:29:02.826" v="2632"/>
          <ac:spMkLst>
            <pc:docMk/>
            <pc:sldMk cId="2665713973" sldId="1032"/>
            <ac:spMk id="2" creationId="{00000000-0000-0000-0000-000000000000}"/>
          </ac:spMkLst>
        </pc:spChg>
        <pc:spChg chg="mod">
          <ac:chgData name="Hamlet Markarian" userId="4926d2b407f31d77" providerId="LiveId" clId="{1A634700-36B3-4455-A058-5071D9319E52}" dt="2020-05-19T23:29:02.826" v="2632"/>
          <ac:spMkLst>
            <pc:docMk/>
            <pc:sldMk cId="2665713973" sldId="1032"/>
            <ac:spMk id="3" creationId="{00000000-0000-0000-0000-000000000000}"/>
          </ac:spMkLst>
        </pc:spChg>
        <pc:spChg chg="mod">
          <ac:chgData name="Hamlet Markarian" userId="4926d2b407f31d77" providerId="LiveId" clId="{1A634700-36B3-4455-A058-5071D9319E52}" dt="2020-05-19T23:29:02.826" v="2632"/>
          <ac:spMkLst>
            <pc:docMk/>
            <pc:sldMk cId="2665713973" sldId="1032"/>
            <ac:spMk id="4" creationId="{00000000-0000-0000-0000-000000000000}"/>
          </ac:spMkLst>
        </pc:spChg>
        <pc:spChg chg="mod">
          <ac:chgData name="Hamlet Markarian" userId="4926d2b407f31d77" providerId="LiveId" clId="{1A634700-36B3-4455-A058-5071D9319E52}" dt="2020-05-19T23:29:02.826" v="2632"/>
          <ac:spMkLst>
            <pc:docMk/>
            <pc:sldMk cId="2665713973" sldId="1032"/>
            <ac:spMk id="5" creationId="{00000000-0000-0000-0000-000000000000}"/>
          </ac:spMkLst>
        </pc:spChg>
        <pc:spChg chg="mod">
          <ac:chgData name="Hamlet Markarian" userId="4926d2b407f31d77" providerId="LiveId" clId="{1A634700-36B3-4455-A058-5071D9319E52}" dt="2020-05-19T23:29:02.826" v="2632"/>
          <ac:spMkLst>
            <pc:docMk/>
            <pc:sldMk cId="2665713973" sldId="1032"/>
            <ac:spMk id="6" creationId="{00000000-0000-0000-0000-000000000000}"/>
          </ac:spMkLst>
        </pc:spChg>
        <pc:spChg chg="mod">
          <ac:chgData name="Hamlet Markarian" userId="4926d2b407f31d77" providerId="LiveId" clId="{1A634700-36B3-4455-A058-5071D9319E52}" dt="2020-05-19T23:29:02.826" v="2632"/>
          <ac:spMkLst>
            <pc:docMk/>
            <pc:sldMk cId="2665713973" sldId="1032"/>
            <ac:spMk id="7" creationId="{00000000-0000-0000-0000-000000000000}"/>
          </ac:spMkLst>
        </pc:spChg>
        <pc:spChg chg="mod">
          <ac:chgData name="Hamlet Markarian" userId="4926d2b407f31d77" providerId="LiveId" clId="{1A634700-36B3-4455-A058-5071D9319E52}" dt="2020-05-19T23:29:02.826" v="2632"/>
          <ac:spMkLst>
            <pc:docMk/>
            <pc:sldMk cId="2665713973" sldId="1032"/>
            <ac:spMk id="38" creationId="{00000000-0000-0000-0000-000000000000}"/>
          </ac:spMkLst>
        </pc:spChg>
        <pc:spChg chg="mod">
          <ac:chgData name="Hamlet Markarian" userId="4926d2b407f31d77" providerId="LiveId" clId="{1A634700-36B3-4455-A058-5071D9319E52}" dt="2020-05-19T23:29:02.826" v="2632"/>
          <ac:spMkLst>
            <pc:docMk/>
            <pc:sldMk cId="2665713973" sldId="1032"/>
            <ac:spMk id="104" creationId="{00000000-0000-0000-0000-000000000000}"/>
          </ac:spMkLst>
        </pc:spChg>
      </pc:sldChg>
      <pc:sldChg chg="modSp">
        <pc:chgData name="Hamlet Markarian" userId="4926d2b407f31d77" providerId="LiveId" clId="{1A634700-36B3-4455-A058-5071D9319E52}" dt="2020-05-19T23:29:02.826" v="2632"/>
        <pc:sldMkLst>
          <pc:docMk/>
          <pc:sldMk cId="2499211869" sldId="1033"/>
        </pc:sldMkLst>
        <pc:spChg chg="mod">
          <ac:chgData name="Hamlet Markarian" userId="4926d2b407f31d77" providerId="LiveId" clId="{1A634700-36B3-4455-A058-5071D9319E52}" dt="2020-05-19T23:29:02.826" v="2632"/>
          <ac:spMkLst>
            <pc:docMk/>
            <pc:sldMk cId="2499211869" sldId="1033"/>
            <ac:spMk id="2" creationId="{00000000-0000-0000-0000-000000000000}"/>
          </ac:spMkLst>
        </pc:spChg>
        <pc:spChg chg="mod">
          <ac:chgData name="Hamlet Markarian" userId="4926d2b407f31d77" providerId="LiveId" clId="{1A634700-36B3-4455-A058-5071D9319E52}" dt="2020-05-19T23:29:02.826" v="2632"/>
          <ac:spMkLst>
            <pc:docMk/>
            <pc:sldMk cId="2499211869" sldId="1033"/>
            <ac:spMk id="3" creationId="{00000000-0000-0000-0000-000000000000}"/>
          </ac:spMkLst>
        </pc:spChg>
        <pc:spChg chg="mod">
          <ac:chgData name="Hamlet Markarian" userId="4926d2b407f31d77" providerId="LiveId" clId="{1A634700-36B3-4455-A058-5071D9319E52}" dt="2020-05-19T23:29:02.826" v="2632"/>
          <ac:spMkLst>
            <pc:docMk/>
            <pc:sldMk cId="2499211869" sldId="1033"/>
            <ac:spMk id="4" creationId="{00000000-0000-0000-0000-000000000000}"/>
          </ac:spMkLst>
        </pc:spChg>
        <pc:spChg chg="mod">
          <ac:chgData name="Hamlet Markarian" userId="4926d2b407f31d77" providerId="LiveId" clId="{1A634700-36B3-4455-A058-5071D9319E52}" dt="2020-05-19T23:29:02.826" v="2632"/>
          <ac:spMkLst>
            <pc:docMk/>
            <pc:sldMk cId="2499211869" sldId="1033"/>
            <ac:spMk id="5" creationId="{00000000-0000-0000-0000-000000000000}"/>
          </ac:spMkLst>
        </pc:spChg>
        <pc:spChg chg="mod">
          <ac:chgData name="Hamlet Markarian" userId="4926d2b407f31d77" providerId="LiveId" clId="{1A634700-36B3-4455-A058-5071D9319E52}" dt="2020-05-19T23:29:02.826" v="2632"/>
          <ac:spMkLst>
            <pc:docMk/>
            <pc:sldMk cId="2499211869" sldId="1033"/>
            <ac:spMk id="38" creationId="{00000000-0000-0000-0000-000000000000}"/>
          </ac:spMkLst>
        </pc:spChg>
        <pc:spChg chg="mod">
          <ac:chgData name="Hamlet Markarian" userId="4926d2b407f31d77" providerId="LiveId" clId="{1A634700-36B3-4455-A058-5071D9319E52}" dt="2020-05-19T23:29:02.826" v="2632"/>
          <ac:spMkLst>
            <pc:docMk/>
            <pc:sldMk cId="2499211869" sldId="1033"/>
            <ac:spMk id="39" creationId="{00000000-0000-0000-0000-000000000000}"/>
          </ac:spMkLst>
        </pc:spChg>
        <pc:spChg chg="mod">
          <ac:chgData name="Hamlet Markarian" userId="4926d2b407f31d77" providerId="LiveId" clId="{1A634700-36B3-4455-A058-5071D9319E52}" dt="2020-05-19T23:29:02.826" v="2632"/>
          <ac:spMkLst>
            <pc:docMk/>
            <pc:sldMk cId="2499211869" sldId="1033"/>
            <ac:spMk id="53" creationId="{00000000-0000-0000-0000-000000000000}"/>
          </ac:spMkLst>
        </pc:spChg>
        <pc:spChg chg="mod">
          <ac:chgData name="Hamlet Markarian" userId="4926d2b407f31d77" providerId="LiveId" clId="{1A634700-36B3-4455-A058-5071D9319E52}" dt="2020-05-19T23:29:02.826" v="2632"/>
          <ac:spMkLst>
            <pc:docMk/>
            <pc:sldMk cId="2499211869" sldId="1033"/>
            <ac:spMk id="55" creationId="{00000000-0000-0000-0000-000000000000}"/>
          </ac:spMkLst>
        </pc:spChg>
        <pc:spChg chg="mod">
          <ac:chgData name="Hamlet Markarian" userId="4926d2b407f31d77" providerId="LiveId" clId="{1A634700-36B3-4455-A058-5071D9319E52}" dt="2020-05-19T23:29:02.826" v="2632"/>
          <ac:spMkLst>
            <pc:docMk/>
            <pc:sldMk cId="2499211869" sldId="1033"/>
            <ac:spMk id="57" creationId="{00000000-0000-0000-0000-000000000000}"/>
          </ac:spMkLst>
        </pc:spChg>
        <pc:spChg chg="mod">
          <ac:chgData name="Hamlet Markarian" userId="4926d2b407f31d77" providerId="LiveId" clId="{1A634700-36B3-4455-A058-5071D9319E52}" dt="2020-05-19T23:29:02.826" v="2632"/>
          <ac:spMkLst>
            <pc:docMk/>
            <pc:sldMk cId="2499211869" sldId="1033"/>
            <ac:spMk id="104" creationId="{00000000-0000-0000-0000-000000000000}"/>
          </ac:spMkLst>
        </pc:spChg>
      </pc:sldChg>
      <pc:sldChg chg="modSp">
        <pc:chgData name="Hamlet Markarian" userId="4926d2b407f31d77" providerId="LiveId" clId="{1A634700-36B3-4455-A058-5071D9319E52}" dt="2020-05-19T23:29:02.826" v="2632"/>
        <pc:sldMkLst>
          <pc:docMk/>
          <pc:sldMk cId="1994695293" sldId="1034"/>
        </pc:sldMkLst>
        <pc:spChg chg="mod">
          <ac:chgData name="Hamlet Markarian" userId="4926d2b407f31d77" providerId="LiveId" clId="{1A634700-36B3-4455-A058-5071D9319E52}" dt="2020-05-19T23:29:02.826" v="2632"/>
          <ac:spMkLst>
            <pc:docMk/>
            <pc:sldMk cId="1994695293" sldId="1034"/>
            <ac:spMk id="2" creationId="{00000000-0000-0000-0000-000000000000}"/>
          </ac:spMkLst>
        </pc:spChg>
        <pc:spChg chg="mod">
          <ac:chgData name="Hamlet Markarian" userId="4926d2b407f31d77" providerId="LiveId" clId="{1A634700-36B3-4455-A058-5071D9319E52}" dt="2020-05-19T23:29:02.826" v="2632"/>
          <ac:spMkLst>
            <pc:docMk/>
            <pc:sldMk cId="1994695293" sldId="1034"/>
            <ac:spMk id="3" creationId="{00000000-0000-0000-0000-000000000000}"/>
          </ac:spMkLst>
        </pc:spChg>
        <pc:spChg chg="mod">
          <ac:chgData name="Hamlet Markarian" userId="4926d2b407f31d77" providerId="LiveId" clId="{1A634700-36B3-4455-A058-5071D9319E52}" dt="2020-05-19T23:29:02.826" v="2632"/>
          <ac:spMkLst>
            <pc:docMk/>
            <pc:sldMk cId="1994695293" sldId="1034"/>
            <ac:spMk id="4" creationId="{00000000-0000-0000-0000-000000000000}"/>
          </ac:spMkLst>
        </pc:spChg>
        <pc:spChg chg="mod">
          <ac:chgData name="Hamlet Markarian" userId="4926d2b407f31d77" providerId="LiveId" clId="{1A634700-36B3-4455-A058-5071D9319E52}" dt="2020-05-19T23:29:02.826" v="2632"/>
          <ac:spMkLst>
            <pc:docMk/>
            <pc:sldMk cId="1994695293" sldId="1034"/>
            <ac:spMk id="38" creationId="{00000000-0000-0000-0000-000000000000}"/>
          </ac:spMkLst>
        </pc:spChg>
        <pc:spChg chg="mod">
          <ac:chgData name="Hamlet Markarian" userId="4926d2b407f31d77" providerId="LiveId" clId="{1A634700-36B3-4455-A058-5071D9319E52}" dt="2020-05-19T23:29:02.826" v="2632"/>
          <ac:spMkLst>
            <pc:docMk/>
            <pc:sldMk cId="1994695293" sldId="1034"/>
            <ac:spMk id="39" creationId="{00000000-0000-0000-0000-000000000000}"/>
          </ac:spMkLst>
        </pc:spChg>
        <pc:spChg chg="mod">
          <ac:chgData name="Hamlet Markarian" userId="4926d2b407f31d77" providerId="LiveId" clId="{1A634700-36B3-4455-A058-5071D9319E52}" dt="2020-05-19T23:29:02.826" v="2632"/>
          <ac:spMkLst>
            <pc:docMk/>
            <pc:sldMk cId="1994695293" sldId="1034"/>
            <ac:spMk id="53" creationId="{00000000-0000-0000-0000-000000000000}"/>
          </ac:spMkLst>
        </pc:spChg>
        <pc:spChg chg="mod">
          <ac:chgData name="Hamlet Markarian" userId="4926d2b407f31d77" providerId="LiveId" clId="{1A634700-36B3-4455-A058-5071D9319E52}" dt="2020-05-19T23:29:02.826" v="2632"/>
          <ac:spMkLst>
            <pc:docMk/>
            <pc:sldMk cId="1994695293" sldId="1034"/>
            <ac:spMk id="55" creationId="{00000000-0000-0000-0000-000000000000}"/>
          </ac:spMkLst>
        </pc:spChg>
        <pc:spChg chg="mod">
          <ac:chgData name="Hamlet Markarian" userId="4926d2b407f31d77" providerId="LiveId" clId="{1A634700-36B3-4455-A058-5071D9319E52}" dt="2020-05-19T23:29:02.826" v="2632"/>
          <ac:spMkLst>
            <pc:docMk/>
            <pc:sldMk cId="1994695293" sldId="1034"/>
            <ac:spMk id="104" creationId="{00000000-0000-0000-0000-000000000000}"/>
          </ac:spMkLst>
        </pc:spChg>
      </pc:sldChg>
      <pc:sldChg chg="modSp">
        <pc:chgData name="Hamlet Markarian" userId="4926d2b407f31d77" providerId="LiveId" clId="{1A634700-36B3-4455-A058-5071D9319E52}" dt="2020-05-19T23:29:02.826" v="2632"/>
        <pc:sldMkLst>
          <pc:docMk/>
          <pc:sldMk cId="373597883" sldId="1035"/>
        </pc:sldMkLst>
        <pc:spChg chg="mod">
          <ac:chgData name="Hamlet Markarian" userId="4926d2b407f31d77" providerId="LiveId" clId="{1A634700-36B3-4455-A058-5071D9319E52}" dt="2020-05-19T23:29:02.826" v="2632"/>
          <ac:spMkLst>
            <pc:docMk/>
            <pc:sldMk cId="373597883" sldId="1035"/>
            <ac:spMk id="2" creationId="{00000000-0000-0000-0000-000000000000}"/>
          </ac:spMkLst>
        </pc:spChg>
        <pc:spChg chg="mod">
          <ac:chgData name="Hamlet Markarian" userId="4926d2b407f31d77" providerId="LiveId" clId="{1A634700-36B3-4455-A058-5071D9319E52}" dt="2020-05-19T23:29:02.826" v="2632"/>
          <ac:spMkLst>
            <pc:docMk/>
            <pc:sldMk cId="373597883" sldId="1035"/>
            <ac:spMk id="3" creationId="{00000000-0000-0000-0000-000000000000}"/>
          </ac:spMkLst>
        </pc:spChg>
        <pc:spChg chg="mod">
          <ac:chgData name="Hamlet Markarian" userId="4926d2b407f31d77" providerId="LiveId" clId="{1A634700-36B3-4455-A058-5071D9319E52}" dt="2020-05-19T23:29:02.826" v="2632"/>
          <ac:spMkLst>
            <pc:docMk/>
            <pc:sldMk cId="373597883" sldId="1035"/>
            <ac:spMk id="4" creationId="{00000000-0000-0000-0000-000000000000}"/>
          </ac:spMkLst>
        </pc:spChg>
        <pc:spChg chg="mod">
          <ac:chgData name="Hamlet Markarian" userId="4926d2b407f31d77" providerId="LiveId" clId="{1A634700-36B3-4455-A058-5071D9319E52}" dt="2020-05-19T23:29:02.826" v="2632"/>
          <ac:spMkLst>
            <pc:docMk/>
            <pc:sldMk cId="373597883" sldId="1035"/>
            <ac:spMk id="8" creationId="{00000000-0000-0000-0000-000000000000}"/>
          </ac:spMkLst>
        </pc:spChg>
        <pc:spChg chg="mod">
          <ac:chgData name="Hamlet Markarian" userId="4926d2b407f31d77" providerId="LiveId" clId="{1A634700-36B3-4455-A058-5071D9319E52}" dt="2020-05-19T23:29:02.826" v="2632"/>
          <ac:spMkLst>
            <pc:docMk/>
            <pc:sldMk cId="373597883" sldId="1035"/>
            <ac:spMk id="16" creationId="{00000000-0000-0000-0000-000000000000}"/>
          </ac:spMkLst>
        </pc:spChg>
        <pc:spChg chg="mod">
          <ac:chgData name="Hamlet Markarian" userId="4926d2b407f31d77" providerId="LiveId" clId="{1A634700-36B3-4455-A058-5071D9319E52}" dt="2020-05-19T23:29:02.826" v="2632"/>
          <ac:spMkLst>
            <pc:docMk/>
            <pc:sldMk cId="373597883" sldId="1035"/>
            <ac:spMk id="38" creationId="{00000000-0000-0000-0000-000000000000}"/>
          </ac:spMkLst>
        </pc:spChg>
        <pc:spChg chg="mod">
          <ac:chgData name="Hamlet Markarian" userId="4926d2b407f31d77" providerId="LiveId" clId="{1A634700-36B3-4455-A058-5071D9319E52}" dt="2020-05-19T23:29:02.826" v="2632"/>
          <ac:spMkLst>
            <pc:docMk/>
            <pc:sldMk cId="373597883" sldId="1035"/>
            <ac:spMk id="39" creationId="{00000000-0000-0000-0000-000000000000}"/>
          </ac:spMkLst>
        </pc:spChg>
        <pc:spChg chg="mod">
          <ac:chgData name="Hamlet Markarian" userId="4926d2b407f31d77" providerId="LiveId" clId="{1A634700-36B3-4455-A058-5071D9319E52}" dt="2020-05-19T23:29:02.826" v="2632"/>
          <ac:spMkLst>
            <pc:docMk/>
            <pc:sldMk cId="373597883" sldId="1035"/>
            <ac:spMk id="53" creationId="{00000000-0000-0000-0000-000000000000}"/>
          </ac:spMkLst>
        </pc:spChg>
        <pc:spChg chg="mod">
          <ac:chgData name="Hamlet Markarian" userId="4926d2b407f31d77" providerId="LiveId" clId="{1A634700-36B3-4455-A058-5071D9319E52}" dt="2020-05-19T23:29:02.826" v="2632"/>
          <ac:spMkLst>
            <pc:docMk/>
            <pc:sldMk cId="373597883" sldId="1035"/>
            <ac:spMk id="55" creationId="{00000000-0000-0000-0000-000000000000}"/>
          </ac:spMkLst>
        </pc:spChg>
        <pc:spChg chg="mod">
          <ac:chgData name="Hamlet Markarian" userId="4926d2b407f31d77" providerId="LiveId" clId="{1A634700-36B3-4455-A058-5071D9319E52}" dt="2020-05-19T23:29:02.826" v="2632"/>
          <ac:spMkLst>
            <pc:docMk/>
            <pc:sldMk cId="373597883" sldId="1035"/>
            <ac:spMk id="104" creationId="{00000000-0000-0000-0000-000000000000}"/>
          </ac:spMkLst>
        </pc:spChg>
      </pc:sldChg>
      <pc:sldChg chg="modSp">
        <pc:chgData name="Hamlet Markarian" userId="4926d2b407f31d77" providerId="LiveId" clId="{1A634700-36B3-4455-A058-5071D9319E52}" dt="2020-05-19T23:29:02.826" v="2632"/>
        <pc:sldMkLst>
          <pc:docMk/>
          <pc:sldMk cId="497011841" sldId="1039"/>
        </pc:sldMkLst>
        <pc:spChg chg="mod">
          <ac:chgData name="Hamlet Markarian" userId="4926d2b407f31d77" providerId="LiveId" clId="{1A634700-36B3-4455-A058-5071D9319E52}" dt="2020-05-19T23:29:02.826" v="2632"/>
          <ac:spMkLst>
            <pc:docMk/>
            <pc:sldMk cId="497011841" sldId="1039"/>
            <ac:spMk id="2" creationId="{00000000-0000-0000-0000-000000000000}"/>
          </ac:spMkLst>
        </pc:spChg>
        <pc:spChg chg="mod">
          <ac:chgData name="Hamlet Markarian" userId="4926d2b407f31d77" providerId="LiveId" clId="{1A634700-36B3-4455-A058-5071D9319E52}" dt="2020-05-19T23:29:02.826" v="2632"/>
          <ac:spMkLst>
            <pc:docMk/>
            <pc:sldMk cId="497011841" sldId="1039"/>
            <ac:spMk id="3" creationId="{00000000-0000-0000-0000-000000000000}"/>
          </ac:spMkLst>
        </pc:spChg>
        <pc:spChg chg="mod">
          <ac:chgData name="Hamlet Markarian" userId="4926d2b407f31d77" providerId="LiveId" clId="{1A634700-36B3-4455-A058-5071D9319E52}" dt="2020-05-19T23:29:02.826" v="2632"/>
          <ac:spMkLst>
            <pc:docMk/>
            <pc:sldMk cId="497011841" sldId="1039"/>
            <ac:spMk id="26" creationId="{00000000-0000-0000-0000-000000000000}"/>
          </ac:spMkLst>
        </pc:spChg>
        <pc:spChg chg="mod">
          <ac:chgData name="Hamlet Markarian" userId="4926d2b407f31d77" providerId="LiveId" clId="{1A634700-36B3-4455-A058-5071D9319E52}" dt="2020-05-19T23:29:02.826" v="2632"/>
          <ac:spMkLst>
            <pc:docMk/>
            <pc:sldMk cId="497011841" sldId="1039"/>
            <ac:spMk id="29" creationId="{00000000-0000-0000-0000-000000000000}"/>
          </ac:spMkLst>
        </pc:spChg>
        <pc:spChg chg="mod">
          <ac:chgData name="Hamlet Markarian" userId="4926d2b407f31d77" providerId="LiveId" clId="{1A634700-36B3-4455-A058-5071D9319E52}" dt="2020-05-19T23:29:02.826" v="2632"/>
          <ac:spMkLst>
            <pc:docMk/>
            <pc:sldMk cId="497011841" sldId="1039"/>
            <ac:spMk id="30" creationId="{00000000-0000-0000-0000-000000000000}"/>
          </ac:spMkLst>
        </pc:spChg>
        <pc:spChg chg="mod">
          <ac:chgData name="Hamlet Markarian" userId="4926d2b407f31d77" providerId="LiveId" clId="{1A634700-36B3-4455-A058-5071D9319E52}" dt="2020-05-19T23:29:02.826" v="2632"/>
          <ac:spMkLst>
            <pc:docMk/>
            <pc:sldMk cId="497011841" sldId="1039"/>
            <ac:spMk id="31" creationId="{00000000-0000-0000-0000-000000000000}"/>
          </ac:spMkLst>
        </pc:spChg>
        <pc:spChg chg="mod">
          <ac:chgData name="Hamlet Markarian" userId="4926d2b407f31d77" providerId="LiveId" clId="{1A634700-36B3-4455-A058-5071D9319E52}" dt="2020-05-19T23:29:02.826" v="2632"/>
          <ac:spMkLst>
            <pc:docMk/>
            <pc:sldMk cId="497011841" sldId="1039"/>
            <ac:spMk id="32" creationId="{00000000-0000-0000-0000-000000000000}"/>
          </ac:spMkLst>
        </pc:spChg>
      </pc:sldChg>
      <pc:sldChg chg="modSp">
        <pc:chgData name="Hamlet Markarian" userId="4926d2b407f31d77" providerId="LiveId" clId="{1A634700-36B3-4455-A058-5071D9319E52}" dt="2020-05-19T23:29:02.826" v="2632"/>
        <pc:sldMkLst>
          <pc:docMk/>
          <pc:sldMk cId="2274353056" sldId="1040"/>
        </pc:sldMkLst>
        <pc:spChg chg="mod">
          <ac:chgData name="Hamlet Markarian" userId="4926d2b407f31d77" providerId="LiveId" clId="{1A634700-36B3-4455-A058-5071D9319E52}" dt="2020-05-19T23:29:02.826" v="2632"/>
          <ac:spMkLst>
            <pc:docMk/>
            <pc:sldMk cId="2274353056" sldId="1040"/>
            <ac:spMk id="2" creationId="{00000000-0000-0000-0000-000000000000}"/>
          </ac:spMkLst>
        </pc:spChg>
      </pc:sldChg>
      <pc:sldChg chg="modSp">
        <pc:chgData name="Hamlet Markarian" userId="4926d2b407f31d77" providerId="LiveId" clId="{1A634700-36B3-4455-A058-5071D9319E52}" dt="2020-05-19T23:29:02.826" v="2632"/>
        <pc:sldMkLst>
          <pc:docMk/>
          <pc:sldMk cId="3300808368" sldId="1041"/>
        </pc:sldMkLst>
        <pc:spChg chg="mod">
          <ac:chgData name="Hamlet Markarian" userId="4926d2b407f31d77" providerId="LiveId" clId="{1A634700-36B3-4455-A058-5071D9319E52}" dt="2020-05-19T23:29:02.826" v="2632"/>
          <ac:spMkLst>
            <pc:docMk/>
            <pc:sldMk cId="3300808368" sldId="1041"/>
            <ac:spMk id="2" creationId="{00000000-0000-0000-0000-000000000000}"/>
          </ac:spMkLst>
        </pc:spChg>
      </pc:sldChg>
      <pc:sldChg chg="modSp">
        <pc:chgData name="Hamlet Markarian" userId="4926d2b407f31d77" providerId="LiveId" clId="{1A634700-36B3-4455-A058-5071D9319E52}" dt="2020-05-19T23:29:02.826" v="2632"/>
        <pc:sldMkLst>
          <pc:docMk/>
          <pc:sldMk cId="77528113" sldId="1042"/>
        </pc:sldMkLst>
        <pc:spChg chg="mod">
          <ac:chgData name="Hamlet Markarian" userId="4926d2b407f31d77" providerId="LiveId" clId="{1A634700-36B3-4455-A058-5071D9319E52}" dt="2020-05-19T23:29:02.826" v="2632"/>
          <ac:spMkLst>
            <pc:docMk/>
            <pc:sldMk cId="77528113" sldId="1042"/>
            <ac:spMk id="2" creationId="{00000000-0000-0000-0000-000000000000}"/>
          </ac:spMkLst>
        </pc:spChg>
      </pc:sldChg>
      <pc:sldChg chg="modSp">
        <pc:chgData name="Hamlet Markarian" userId="4926d2b407f31d77" providerId="LiveId" clId="{1A634700-36B3-4455-A058-5071D9319E52}" dt="2020-05-19T23:29:02.826" v="2632"/>
        <pc:sldMkLst>
          <pc:docMk/>
          <pc:sldMk cId="2015003972" sldId="1043"/>
        </pc:sldMkLst>
        <pc:spChg chg="mod">
          <ac:chgData name="Hamlet Markarian" userId="4926d2b407f31d77" providerId="LiveId" clId="{1A634700-36B3-4455-A058-5071D9319E52}" dt="2020-05-19T23:29:02.826" v="2632"/>
          <ac:spMkLst>
            <pc:docMk/>
            <pc:sldMk cId="2015003972" sldId="1043"/>
            <ac:spMk id="2" creationId="{00000000-0000-0000-0000-000000000000}"/>
          </ac:spMkLst>
        </pc:spChg>
      </pc:sldChg>
      <pc:sldChg chg="modSp">
        <pc:chgData name="Hamlet Markarian" userId="4926d2b407f31d77" providerId="LiveId" clId="{1A634700-36B3-4455-A058-5071D9319E52}" dt="2020-05-19T23:29:02.826" v="2632"/>
        <pc:sldMkLst>
          <pc:docMk/>
          <pc:sldMk cId="3252834980" sldId="1047"/>
        </pc:sldMkLst>
        <pc:spChg chg="mod">
          <ac:chgData name="Hamlet Markarian" userId="4926d2b407f31d77" providerId="LiveId" clId="{1A634700-36B3-4455-A058-5071D9319E52}" dt="2020-05-19T23:29:02.826" v="2632"/>
          <ac:spMkLst>
            <pc:docMk/>
            <pc:sldMk cId="3252834980" sldId="1047"/>
            <ac:spMk id="2" creationId="{00000000-0000-0000-0000-000000000000}"/>
          </ac:spMkLst>
        </pc:spChg>
      </pc:sldChg>
      <pc:sldChg chg="modSp">
        <pc:chgData name="Hamlet Markarian" userId="4926d2b407f31d77" providerId="LiveId" clId="{1A634700-36B3-4455-A058-5071D9319E52}" dt="2020-05-19T23:29:02.826" v="2632"/>
        <pc:sldMkLst>
          <pc:docMk/>
          <pc:sldMk cId="265817022" sldId="1052"/>
        </pc:sldMkLst>
        <pc:spChg chg="mod">
          <ac:chgData name="Hamlet Markarian" userId="4926d2b407f31d77" providerId="LiveId" clId="{1A634700-36B3-4455-A058-5071D9319E52}" dt="2020-05-19T23:29:02.826" v="2632"/>
          <ac:spMkLst>
            <pc:docMk/>
            <pc:sldMk cId="265817022" sldId="1052"/>
            <ac:spMk id="2" creationId="{00000000-0000-0000-0000-000000000000}"/>
          </ac:spMkLst>
        </pc:spChg>
      </pc:sldChg>
      <pc:sldChg chg="modSp">
        <pc:chgData name="Hamlet Markarian" userId="4926d2b407f31d77" providerId="LiveId" clId="{1A634700-36B3-4455-A058-5071D9319E52}" dt="2020-05-19T23:29:02.826" v="2632"/>
        <pc:sldMkLst>
          <pc:docMk/>
          <pc:sldMk cId="2522650223" sldId="1053"/>
        </pc:sldMkLst>
        <pc:spChg chg="mod">
          <ac:chgData name="Hamlet Markarian" userId="4926d2b407f31d77" providerId="LiveId" clId="{1A634700-36B3-4455-A058-5071D9319E52}" dt="2020-05-19T23:29:02.826" v="2632"/>
          <ac:spMkLst>
            <pc:docMk/>
            <pc:sldMk cId="2522650223" sldId="1053"/>
            <ac:spMk id="2" creationId="{00000000-0000-0000-0000-000000000000}"/>
          </ac:spMkLst>
        </pc:spChg>
      </pc:sldChg>
      <pc:sldChg chg="modSp">
        <pc:chgData name="Hamlet Markarian" userId="4926d2b407f31d77" providerId="LiveId" clId="{1A634700-36B3-4455-A058-5071D9319E52}" dt="2020-05-19T23:29:02.826" v="2632"/>
        <pc:sldMkLst>
          <pc:docMk/>
          <pc:sldMk cId="1781960256" sldId="1054"/>
        </pc:sldMkLst>
        <pc:spChg chg="mod">
          <ac:chgData name="Hamlet Markarian" userId="4926d2b407f31d77" providerId="LiveId" clId="{1A634700-36B3-4455-A058-5071D9319E52}" dt="2020-05-19T23:29:02.826" v="2632"/>
          <ac:spMkLst>
            <pc:docMk/>
            <pc:sldMk cId="1781960256" sldId="1054"/>
            <ac:spMk id="2" creationId="{00000000-0000-0000-0000-000000000000}"/>
          </ac:spMkLst>
        </pc:spChg>
        <pc:spChg chg="mod">
          <ac:chgData name="Hamlet Markarian" userId="4926d2b407f31d77" providerId="LiveId" clId="{1A634700-36B3-4455-A058-5071D9319E52}" dt="2020-05-19T23:29:02.826" v="2632"/>
          <ac:spMkLst>
            <pc:docMk/>
            <pc:sldMk cId="1781960256" sldId="1054"/>
            <ac:spMk id="3" creationId="{00000000-0000-0000-0000-000000000000}"/>
          </ac:spMkLst>
        </pc:spChg>
      </pc:sldChg>
      <pc:sldChg chg="modSp">
        <pc:chgData name="Hamlet Markarian" userId="4926d2b407f31d77" providerId="LiveId" clId="{1A634700-36B3-4455-A058-5071D9319E52}" dt="2020-05-19T23:29:02.826" v="2632"/>
        <pc:sldMkLst>
          <pc:docMk/>
          <pc:sldMk cId="2300915075" sldId="1055"/>
        </pc:sldMkLst>
        <pc:spChg chg="mod">
          <ac:chgData name="Hamlet Markarian" userId="4926d2b407f31d77" providerId="LiveId" clId="{1A634700-36B3-4455-A058-5071D9319E52}" dt="2020-05-19T23:29:02.826" v="2632"/>
          <ac:spMkLst>
            <pc:docMk/>
            <pc:sldMk cId="2300915075" sldId="1055"/>
            <ac:spMk id="2" creationId="{00000000-0000-0000-0000-000000000000}"/>
          </ac:spMkLst>
        </pc:spChg>
      </pc:sldChg>
      <pc:sldChg chg="modSp">
        <pc:chgData name="Hamlet Markarian" userId="4926d2b407f31d77" providerId="LiveId" clId="{1A634700-36B3-4455-A058-5071D9319E52}" dt="2020-05-19T23:29:02.826" v="2632"/>
        <pc:sldMkLst>
          <pc:docMk/>
          <pc:sldMk cId="2624152440" sldId="1071"/>
        </pc:sldMkLst>
        <pc:spChg chg="mod">
          <ac:chgData name="Hamlet Markarian" userId="4926d2b407f31d77" providerId="LiveId" clId="{1A634700-36B3-4455-A058-5071D9319E52}" dt="2020-05-19T23:29:02.826" v="2632"/>
          <ac:spMkLst>
            <pc:docMk/>
            <pc:sldMk cId="2624152440" sldId="1071"/>
            <ac:spMk id="2" creationId="{00000000-0000-0000-0000-000000000000}"/>
          </ac:spMkLst>
        </pc:spChg>
        <pc:spChg chg="mod">
          <ac:chgData name="Hamlet Markarian" userId="4926d2b407f31d77" providerId="LiveId" clId="{1A634700-36B3-4455-A058-5071D9319E52}" dt="2020-05-19T23:29:02.826" v="2632"/>
          <ac:spMkLst>
            <pc:docMk/>
            <pc:sldMk cId="2624152440" sldId="1071"/>
            <ac:spMk id="3" creationId="{00000000-0000-0000-0000-000000000000}"/>
          </ac:spMkLst>
        </pc:spChg>
        <pc:graphicFrameChg chg="mod">
          <ac:chgData name="Hamlet Markarian" userId="4926d2b407f31d77" providerId="LiveId" clId="{1A634700-36B3-4455-A058-5071D9319E52}" dt="2020-05-19T23:29:02.826" v="2632"/>
          <ac:graphicFrameMkLst>
            <pc:docMk/>
            <pc:sldMk cId="2624152440" sldId="1071"/>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2383053255" sldId="1072"/>
        </pc:sldMkLst>
        <pc:spChg chg="mod">
          <ac:chgData name="Hamlet Markarian" userId="4926d2b407f31d77" providerId="LiveId" clId="{1A634700-36B3-4455-A058-5071D9319E52}" dt="2020-05-19T23:29:02.826" v="2632"/>
          <ac:spMkLst>
            <pc:docMk/>
            <pc:sldMk cId="2383053255" sldId="1072"/>
            <ac:spMk id="2" creationId="{00000000-0000-0000-0000-000000000000}"/>
          </ac:spMkLst>
        </pc:spChg>
      </pc:sldChg>
      <pc:sldChg chg="modSp">
        <pc:chgData name="Hamlet Markarian" userId="4926d2b407f31d77" providerId="LiveId" clId="{1A634700-36B3-4455-A058-5071D9319E52}" dt="2020-05-19T23:29:02.826" v="2632"/>
        <pc:sldMkLst>
          <pc:docMk/>
          <pc:sldMk cId="3978786303" sldId="1073"/>
        </pc:sldMkLst>
        <pc:spChg chg="mod">
          <ac:chgData name="Hamlet Markarian" userId="4926d2b407f31d77" providerId="LiveId" clId="{1A634700-36B3-4455-A058-5071D9319E52}" dt="2020-05-19T23:29:02.826" v="2632"/>
          <ac:spMkLst>
            <pc:docMk/>
            <pc:sldMk cId="3978786303" sldId="1073"/>
            <ac:spMk id="2" creationId="{00000000-0000-0000-0000-000000000000}"/>
          </ac:spMkLst>
        </pc:spChg>
        <pc:spChg chg="mod">
          <ac:chgData name="Hamlet Markarian" userId="4926d2b407f31d77" providerId="LiveId" clId="{1A634700-36B3-4455-A058-5071D9319E52}" dt="2020-05-19T23:29:02.826" v="2632"/>
          <ac:spMkLst>
            <pc:docMk/>
            <pc:sldMk cId="3978786303" sldId="1073"/>
            <ac:spMk id="54" creationId="{00000000-0000-0000-0000-000000000000}"/>
          </ac:spMkLst>
        </pc:spChg>
      </pc:sldChg>
      <pc:sldChg chg="modSp">
        <pc:chgData name="Hamlet Markarian" userId="4926d2b407f31d77" providerId="LiveId" clId="{1A634700-36B3-4455-A058-5071D9319E52}" dt="2020-05-19T23:29:02.826" v="2632"/>
        <pc:sldMkLst>
          <pc:docMk/>
          <pc:sldMk cId="3979978638" sldId="1074"/>
        </pc:sldMkLst>
        <pc:spChg chg="mod">
          <ac:chgData name="Hamlet Markarian" userId="4926d2b407f31d77" providerId="LiveId" clId="{1A634700-36B3-4455-A058-5071D9319E52}" dt="2020-05-19T23:29:02.826" v="2632"/>
          <ac:spMkLst>
            <pc:docMk/>
            <pc:sldMk cId="3979978638" sldId="1074"/>
            <ac:spMk id="2" creationId="{00000000-0000-0000-0000-000000000000}"/>
          </ac:spMkLst>
        </pc:spChg>
        <pc:spChg chg="mod">
          <ac:chgData name="Hamlet Markarian" userId="4926d2b407f31d77" providerId="LiveId" clId="{1A634700-36B3-4455-A058-5071D9319E52}" dt="2020-05-19T23:29:02.826" v="2632"/>
          <ac:spMkLst>
            <pc:docMk/>
            <pc:sldMk cId="3979978638" sldId="1074"/>
            <ac:spMk id="11" creationId="{00000000-0000-0000-0000-000000000000}"/>
          </ac:spMkLst>
        </pc:spChg>
      </pc:sldChg>
      <pc:sldChg chg="modSp">
        <pc:chgData name="Hamlet Markarian" userId="4926d2b407f31d77" providerId="LiveId" clId="{1A634700-36B3-4455-A058-5071D9319E52}" dt="2020-05-19T23:29:02.826" v="2632"/>
        <pc:sldMkLst>
          <pc:docMk/>
          <pc:sldMk cId="2094198381" sldId="1075"/>
        </pc:sldMkLst>
        <pc:spChg chg="mod">
          <ac:chgData name="Hamlet Markarian" userId="4926d2b407f31d77" providerId="LiveId" clId="{1A634700-36B3-4455-A058-5071D9319E52}" dt="2020-05-19T23:29:02.826" v="2632"/>
          <ac:spMkLst>
            <pc:docMk/>
            <pc:sldMk cId="2094198381" sldId="1075"/>
            <ac:spMk id="2" creationId="{00000000-0000-0000-0000-000000000000}"/>
          </ac:spMkLst>
        </pc:spChg>
        <pc:spChg chg="mod">
          <ac:chgData name="Hamlet Markarian" userId="4926d2b407f31d77" providerId="LiveId" clId="{1A634700-36B3-4455-A058-5071D9319E52}" dt="2020-05-19T23:29:02.826" v="2632"/>
          <ac:spMkLst>
            <pc:docMk/>
            <pc:sldMk cId="2094198381" sldId="1075"/>
            <ac:spMk id="3" creationId="{00000000-0000-0000-0000-000000000000}"/>
          </ac:spMkLst>
        </pc:spChg>
        <pc:spChg chg="mod">
          <ac:chgData name="Hamlet Markarian" userId="4926d2b407f31d77" providerId="LiveId" clId="{1A634700-36B3-4455-A058-5071D9319E52}" dt="2020-05-19T23:29:02.826" v="2632"/>
          <ac:spMkLst>
            <pc:docMk/>
            <pc:sldMk cId="2094198381" sldId="1075"/>
            <ac:spMk id="4" creationId="{00000000-0000-0000-0000-000000000000}"/>
          </ac:spMkLst>
        </pc:spChg>
        <pc:spChg chg="mod">
          <ac:chgData name="Hamlet Markarian" userId="4926d2b407f31d77" providerId="LiveId" clId="{1A634700-36B3-4455-A058-5071D9319E52}" dt="2020-05-19T23:29:02.826" v="2632"/>
          <ac:spMkLst>
            <pc:docMk/>
            <pc:sldMk cId="2094198381" sldId="1075"/>
            <ac:spMk id="10" creationId="{00000000-0000-0000-0000-000000000000}"/>
          </ac:spMkLst>
        </pc:spChg>
      </pc:sldChg>
      <pc:sldChg chg="modSp">
        <pc:chgData name="Hamlet Markarian" userId="4926d2b407f31d77" providerId="LiveId" clId="{1A634700-36B3-4455-A058-5071D9319E52}" dt="2020-05-19T23:29:02.826" v="2632"/>
        <pc:sldMkLst>
          <pc:docMk/>
          <pc:sldMk cId="1541655899" sldId="1076"/>
        </pc:sldMkLst>
        <pc:spChg chg="mod">
          <ac:chgData name="Hamlet Markarian" userId="4926d2b407f31d77" providerId="LiveId" clId="{1A634700-36B3-4455-A058-5071D9319E52}" dt="2020-05-19T23:29:02.826" v="2632"/>
          <ac:spMkLst>
            <pc:docMk/>
            <pc:sldMk cId="1541655899" sldId="1076"/>
            <ac:spMk id="2" creationId="{00000000-0000-0000-0000-000000000000}"/>
          </ac:spMkLst>
        </pc:spChg>
      </pc:sldChg>
      <pc:sldChg chg="modSp">
        <pc:chgData name="Hamlet Markarian" userId="4926d2b407f31d77" providerId="LiveId" clId="{1A634700-36B3-4455-A058-5071D9319E52}" dt="2020-05-19T23:29:02.826" v="2632"/>
        <pc:sldMkLst>
          <pc:docMk/>
          <pc:sldMk cId="1407413548" sldId="1077"/>
        </pc:sldMkLst>
        <pc:spChg chg="mod">
          <ac:chgData name="Hamlet Markarian" userId="4926d2b407f31d77" providerId="LiveId" clId="{1A634700-36B3-4455-A058-5071D9319E52}" dt="2020-05-19T23:29:02.826" v="2632"/>
          <ac:spMkLst>
            <pc:docMk/>
            <pc:sldMk cId="1407413548" sldId="1077"/>
            <ac:spMk id="67" creationId="{00000000-0000-0000-0000-000000000000}"/>
          </ac:spMkLst>
        </pc:spChg>
      </pc:sldChg>
      <pc:sldChg chg="modSp">
        <pc:chgData name="Hamlet Markarian" userId="4926d2b407f31d77" providerId="LiveId" clId="{1A634700-36B3-4455-A058-5071D9319E52}" dt="2020-05-19T23:29:02.826" v="2632"/>
        <pc:sldMkLst>
          <pc:docMk/>
          <pc:sldMk cId="2960986612" sldId="1078"/>
        </pc:sldMkLst>
        <pc:spChg chg="mod">
          <ac:chgData name="Hamlet Markarian" userId="4926d2b407f31d77" providerId="LiveId" clId="{1A634700-36B3-4455-A058-5071D9319E52}" dt="2020-05-19T23:29:02.826" v="2632"/>
          <ac:spMkLst>
            <pc:docMk/>
            <pc:sldMk cId="2960986612" sldId="1078"/>
            <ac:spMk id="67" creationId="{00000000-0000-0000-0000-000000000000}"/>
          </ac:spMkLst>
        </pc:spChg>
      </pc:sldChg>
      <pc:sldChg chg="modSp">
        <pc:chgData name="Hamlet Markarian" userId="4926d2b407f31d77" providerId="LiveId" clId="{1A634700-36B3-4455-A058-5071D9319E52}" dt="2020-05-19T23:29:02.826" v="2632"/>
        <pc:sldMkLst>
          <pc:docMk/>
          <pc:sldMk cId="4229221635" sldId="1079"/>
        </pc:sldMkLst>
        <pc:spChg chg="mod">
          <ac:chgData name="Hamlet Markarian" userId="4926d2b407f31d77" providerId="LiveId" clId="{1A634700-36B3-4455-A058-5071D9319E52}" dt="2020-05-19T23:29:02.826" v="2632"/>
          <ac:spMkLst>
            <pc:docMk/>
            <pc:sldMk cId="4229221635" sldId="1079"/>
            <ac:spMk id="88" creationId="{00000000-0000-0000-0000-000000000000}"/>
          </ac:spMkLst>
        </pc:spChg>
      </pc:sldChg>
      <pc:sldChg chg="modSp">
        <pc:chgData name="Hamlet Markarian" userId="4926d2b407f31d77" providerId="LiveId" clId="{1A634700-36B3-4455-A058-5071D9319E52}" dt="2020-05-19T23:29:02.826" v="2632"/>
        <pc:sldMkLst>
          <pc:docMk/>
          <pc:sldMk cId="2334450013" sldId="1080"/>
        </pc:sldMkLst>
        <pc:spChg chg="mod">
          <ac:chgData name="Hamlet Markarian" userId="4926d2b407f31d77" providerId="LiveId" clId="{1A634700-36B3-4455-A058-5071D9319E52}" dt="2020-05-19T23:29:02.826" v="2632"/>
          <ac:spMkLst>
            <pc:docMk/>
            <pc:sldMk cId="2334450013" sldId="1080"/>
            <ac:spMk id="88" creationId="{00000000-0000-0000-0000-000000000000}"/>
          </ac:spMkLst>
        </pc:spChg>
      </pc:sldChg>
      <pc:sldChg chg="modSp">
        <pc:chgData name="Hamlet Markarian" userId="4926d2b407f31d77" providerId="LiveId" clId="{1A634700-36B3-4455-A058-5071D9319E52}" dt="2020-05-19T23:29:02.826" v="2632"/>
        <pc:sldMkLst>
          <pc:docMk/>
          <pc:sldMk cId="1087180034" sldId="1084"/>
        </pc:sldMkLst>
        <pc:spChg chg="mod">
          <ac:chgData name="Hamlet Markarian" userId="4926d2b407f31d77" providerId="LiveId" clId="{1A634700-36B3-4455-A058-5071D9319E52}" dt="2020-05-19T23:29:02.826" v="2632"/>
          <ac:spMkLst>
            <pc:docMk/>
            <pc:sldMk cId="1087180034" sldId="1084"/>
            <ac:spMk id="71" creationId="{00000000-0000-0000-0000-000000000000}"/>
          </ac:spMkLst>
        </pc:spChg>
        <pc:spChg chg="mod">
          <ac:chgData name="Hamlet Markarian" userId="4926d2b407f31d77" providerId="LiveId" clId="{1A634700-36B3-4455-A058-5071D9319E52}" dt="2020-05-19T23:29:02.826" v="2632"/>
          <ac:spMkLst>
            <pc:docMk/>
            <pc:sldMk cId="1087180034" sldId="1084"/>
            <ac:spMk id="72" creationId="{00000000-0000-0000-0000-000000000000}"/>
          </ac:spMkLst>
        </pc:spChg>
      </pc:sldChg>
      <pc:sldChg chg="modSp">
        <pc:chgData name="Hamlet Markarian" userId="4926d2b407f31d77" providerId="LiveId" clId="{1A634700-36B3-4455-A058-5071D9319E52}" dt="2020-05-19T23:29:02.826" v="2632"/>
        <pc:sldMkLst>
          <pc:docMk/>
          <pc:sldMk cId="2598812802" sldId="1085"/>
        </pc:sldMkLst>
        <pc:spChg chg="mod">
          <ac:chgData name="Hamlet Markarian" userId="4926d2b407f31d77" providerId="LiveId" clId="{1A634700-36B3-4455-A058-5071D9319E52}" dt="2020-05-19T23:29:02.826" v="2632"/>
          <ac:spMkLst>
            <pc:docMk/>
            <pc:sldMk cId="2598812802" sldId="1085"/>
            <ac:spMk id="71" creationId="{00000000-0000-0000-0000-000000000000}"/>
          </ac:spMkLst>
        </pc:spChg>
        <pc:spChg chg="mod">
          <ac:chgData name="Hamlet Markarian" userId="4926d2b407f31d77" providerId="LiveId" clId="{1A634700-36B3-4455-A058-5071D9319E52}" dt="2020-05-19T23:29:02.826" v="2632"/>
          <ac:spMkLst>
            <pc:docMk/>
            <pc:sldMk cId="2598812802" sldId="1085"/>
            <ac:spMk id="72" creationId="{00000000-0000-0000-0000-000000000000}"/>
          </ac:spMkLst>
        </pc:spChg>
      </pc:sldChg>
      <pc:sldChg chg="modSp">
        <pc:chgData name="Hamlet Markarian" userId="4926d2b407f31d77" providerId="LiveId" clId="{1A634700-36B3-4455-A058-5071D9319E52}" dt="2020-05-19T23:29:02.826" v="2632"/>
        <pc:sldMkLst>
          <pc:docMk/>
          <pc:sldMk cId="4110987619" sldId="1086"/>
        </pc:sldMkLst>
        <pc:spChg chg="mod">
          <ac:chgData name="Hamlet Markarian" userId="4926d2b407f31d77" providerId="LiveId" clId="{1A634700-36B3-4455-A058-5071D9319E52}" dt="2020-05-19T23:29:02.826" v="2632"/>
          <ac:spMkLst>
            <pc:docMk/>
            <pc:sldMk cId="4110987619" sldId="1086"/>
            <ac:spMk id="2" creationId="{00000000-0000-0000-0000-000000000000}"/>
          </ac:spMkLst>
        </pc:spChg>
      </pc:sldChg>
      <pc:sldChg chg="modSp">
        <pc:chgData name="Hamlet Markarian" userId="4926d2b407f31d77" providerId="LiveId" clId="{1A634700-36B3-4455-A058-5071D9319E52}" dt="2020-05-19T23:29:02.826" v="2632"/>
        <pc:sldMkLst>
          <pc:docMk/>
          <pc:sldMk cId="1744529723" sldId="1087"/>
        </pc:sldMkLst>
        <pc:spChg chg="mod">
          <ac:chgData name="Hamlet Markarian" userId="4926d2b407f31d77" providerId="LiveId" clId="{1A634700-36B3-4455-A058-5071D9319E52}" dt="2020-05-19T23:29:02.826" v="2632"/>
          <ac:spMkLst>
            <pc:docMk/>
            <pc:sldMk cId="1744529723" sldId="1087"/>
            <ac:spMk id="2" creationId="{00000000-0000-0000-0000-000000000000}"/>
          </ac:spMkLst>
        </pc:spChg>
      </pc:sldChg>
      <pc:sldChg chg="modSp">
        <pc:chgData name="Hamlet Markarian" userId="4926d2b407f31d77" providerId="LiveId" clId="{1A634700-36B3-4455-A058-5071D9319E52}" dt="2020-05-19T23:29:02.826" v="2632"/>
        <pc:sldMkLst>
          <pc:docMk/>
          <pc:sldMk cId="3470980659" sldId="1099"/>
        </pc:sldMkLst>
        <pc:spChg chg="mod">
          <ac:chgData name="Hamlet Markarian" userId="4926d2b407f31d77" providerId="LiveId" clId="{1A634700-36B3-4455-A058-5071D9319E52}" dt="2020-05-19T23:29:02.826" v="2632"/>
          <ac:spMkLst>
            <pc:docMk/>
            <pc:sldMk cId="3470980659" sldId="1099"/>
            <ac:spMk id="2" creationId="{00000000-0000-0000-0000-000000000000}"/>
          </ac:spMkLst>
        </pc:spChg>
      </pc:sldChg>
      <pc:sldChg chg="modSp">
        <pc:chgData name="Hamlet Markarian" userId="4926d2b407f31d77" providerId="LiveId" clId="{1A634700-36B3-4455-A058-5071D9319E52}" dt="2020-05-19T23:29:02.826" v="2632"/>
        <pc:sldMkLst>
          <pc:docMk/>
          <pc:sldMk cId="798747618" sldId="1100"/>
        </pc:sldMkLst>
        <pc:spChg chg="mod">
          <ac:chgData name="Hamlet Markarian" userId="4926d2b407f31d77" providerId="LiveId" clId="{1A634700-36B3-4455-A058-5071D9319E52}" dt="2020-05-19T23:29:02.826" v="2632"/>
          <ac:spMkLst>
            <pc:docMk/>
            <pc:sldMk cId="798747618" sldId="1100"/>
            <ac:spMk id="2" creationId="{00000000-0000-0000-0000-000000000000}"/>
          </ac:spMkLst>
        </pc:spChg>
      </pc:sldChg>
      <pc:sldChg chg="modSp">
        <pc:chgData name="Hamlet Markarian" userId="4926d2b407f31d77" providerId="LiveId" clId="{1A634700-36B3-4455-A058-5071D9319E52}" dt="2020-05-19T23:29:02.826" v="2632"/>
        <pc:sldMkLst>
          <pc:docMk/>
          <pc:sldMk cId="894743906" sldId="1101"/>
        </pc:sldMkLst>
        <pc:spChg chg="mod">
          <ac:chgData name="Hamlet Markarian" userId="4926d2b407f31d77" providerId="LiveId" clId="{1A634700-36B3-4455-A058-5071D9319E52}" dt="2020-05-19T23:29:02.826" v="2632"/>
          <ac:spMkLst>
            <pc:docMk/>
            <pc:sldMk cId="894743906" sldId="1101"/>
            <ac:spMk id="2" creationId="{00000000-0000-0000-0000-000000000000}"/>
          </ac:spMkLst>
        </pc:spChg>
      </pc:sldChg>
      <pc:sldChg chg="modSp">
        <pc:chgData name="Hamlet Markarian" userId="4926d2b407f31d77" providerId="LiveId" clId="{1A634700-36B3-4455-A058-5071D9319E52}" dt="2020-05-19T23:29:02.826" v="2632"/>
        <pc:sldMkLst>
          <pc:docMk/>
          <pc:sldMk cId="2018058863" sldId="1102"/>
        </pc:sldMkLst>
        <pc:spChg chg="mod">
          <ac:chgData name="Hamlet Markarian" userId="4926d2b407f31d77" providerId="LiveId" clId="{1A634700-36B3-4455-A058-5071D9319E52}" dt="2020-05-19T23:29:02.826" v="2632"/>
          <ac:spMkLst>
            <pc:docMk/>
            <pc:sldMk cId="2018058863" sldId="1102"/>
            <ac:spMk id="2" creationId="{00000000-0000-0000-0000-000000000000}"/>
          </ac:spMkLst>
        </pc:spChg>
      </pc:sldChg>
      <pc:sldChg chg="modSp">
        <pc:chgData name="Hamlet Markarian" userId="4926d2b407f31d77" providerId="LiveId" clId="{1A634700-36B3-4455-A058-5071D9319E52}" dt="2020-05-19T23:29:02.826" v="2632"/>
        <pc:sldMkLst>
          <pc:docMk/>
          <pc:sldMk cId="147131655" sldId="1103"/>
        </pc:sldMkLst>
        <pc:spChg chg="mod">
          <ac:chgData name="Hamlet Markarian" userId="4926d2b407f31d77" providerId="LiveId" clId="{1A634700-36B3-4455-A058-5071D9319E52}" dt="2020-05-19T23:29:02.826" v="2632"/>
          <ac:spMkLst>
            <pc:docMk/>
            <pc:sldMk cId="147131655" sldId="1103"/>
            <ac:spMk id="2" creationId="{00000000-0000-0000-0000-000000000000}"/>
          </ac:spMkLst>
        </pc:spChg>
      </pc:sldChg>
      <pc:sldChg chg="modSp">
        <pc:chgData name="Hamlet Markarian" userId="4926d2b407f31d77" providerId="LiveId" clId="{1A634700-36B3-4455-A058-5071D9319E52}" dt="2020-05-19T23:29:02.826" v="2632"/>
        <pc:sldMkLst>
          <pc:docMk/>
          <pc:sldMk cId="232747478" sldId="1104"/>
        </pc:sldMkLst>
        <pc:spChg chg="mod">
          <ac:chgData name="Hamlet Markarian" userId="4926d2b407f31d77" providerId="LiveId" clId="{1A634700-36B3-4455-A058-5071D9319E52}" dt="2020-05-19T23:29:02.826" v="2632"/>
          <ac:spMkLst>
            <pc:docMk/>
            <pc:sldMk cId="232747478" sldId="1104"/>
            <ac:spMk id="2" creationId="{00000000-0000-0000-0000-000000000000}"/>
          </ac:spMkLst>
        </pc:spChg>
      </pc:sldChg>
      <pc:sldChg chg="modSp">
        <pc:chgData name="Hamlet Markarian" userId="4926d2b407f31d77" providerId="LiveId" clId="{1A634700-36B3-4455-A058-5071D9319E52}" dt="2020-05-19T23:29:02.826" v="2632"/>
        <pc:sldMkLst>
          <pc:docMk/>
          <pc:sldMk cId="4191846617" sldId="1105"/>
        </pc:sldMkLst>
        <pc:spChg chg="mod">
          <ac:chgData name="Hamlet Markarian" userId="4926d2b407f31d77" providerId="LiveId" clId="{1A634700-36B3-4455-A058-5071D9319E52}" dt="2020-05-19T23:29:02.826" v="2632"/>
          <ac:spMkLst>
            <pc:docMk/>
            <pc:sldMk cId="4191846617" sldId="1105"/>
            <ac:spMk id="2" creationId="{00000000-0000-0000-0000-000000000000}"/>
          </ac:spMkLst>
        </pc:spChg>
      </pc:sldChg>
      <pc:sldChg chg="modSp">
        <pc:chgData name="Hamlet Markarian" userId="4926d2b407f31d77" providerId="LiveId" clId="{1A634700-36B3-4455-A058-5071D9319E52}" dt="2020-05-19T23:29:02.826" v="2632"/>
        <pc:sldMkLst>
          <pc:docMk/>
          <pc:sldMk cId="1619993189" sldId="1106"/>
        </pc:sldMkLst>
        <pc:spChg chg="mod">
          <ac:chgData name="Hamlet Markarian" userId="4926d2b407f31d77" providerId="LiveId" clId="{1A634700-36B3-4455-A058-5071D9319E52}" dt="2020-05-19T23:29:02.826" v="2632"/>
          <ac:spMkLst>
            <pc:docMk/>
            <pc:sldMk cId="1619993189" sldId="1106"/>
            <ac:spMk id="2" creationId="{00000000-0000-0000-0000-000000000000}"/>
          </ac:spMkLst>
        </pc:spChg>
      </pc:sldChg>
      <pc:sldChg chg="modSp">
        <pc:chgData name="Hamlet Markarian" userId="4926d2b407f31d77" providerId="LiveId" clId="{1A634700-36B3-4455-A058-5071D9319E52}" dt="2020-05-19T23:29:02.826" v="2632"/>
        <pc:sldMkLst>
          <pc:docMk/>
          <pc:sldMk cId="2526817207" sldId="1107"/>
        </pc:sldMkLst>
        <pc:spChg chg="mod">
          <ac:chgData name="Hamlet Markarian" userId="4926d2b407f31d77" providerId="LiveId" clId="{1A634700-36B3-4455-A058-5071D9319E52}" dt="2020-05-19T23:29:02.826" v="2632"/>
          <ac:spMkLst>
            <pc:docMk/>
            <pc:sldMk cId="2526817207" sldId="1107"/>
            <ac:spMk id="2" creationId="{00000000-0000-0000-0000-000000000000}"/>
          </ac:spMkLst>
        </pc:spChg>
      </pc:sldChg>
      <pc:sldChg chg="modSp">
        <pc:chgData name="Hamlet Markarian" userId="4926d2b407f31d77" providerId="LiveId" clId="{1A634700-36B3-4455-A058-5071D9319E52}" dt="2020-05-19T23:29:02.826" v="2632"/>
        <pc:sldMkLst>
          <pc:docMk/>
          <pc:sldMk cId="495451083" sldId="1108"/>
        </pc:sldMkLst>
        <pc:spChg chg="mod">
          <ac:chgData name="Hamlet Markarian" userId="4926d2b407f31d77" providerId="LiveId" clId="{1A634700-36B3-4455-A058-5071D9319E52}" dt="2020-05-19T23:29:02.826" v="2632"/>
          <ac:spMkLst>
            <pc:docMk/>
            <pc:sldMk cId="495451083" sldId="1108"/>
            <ac:spMk id="2" creationId="{00000000-0000-0000-0000-000000000000}"/>
          </ac:spMkLst>
        </pc:spChg>
      </pc:sldChg>
      <pc:sldChg chg="modSp">
        <pc:chgData name="Hamlet Markarian" userId="4926d2b407f31d77" providerId="LiveId" clId="{1A634700-36B3-4455-A058-5071D9319E52}" dt="2020-05-19T23:29:02.826" v="2632"/>
        <pc:sldMkLst>
          <pc:docMk/>
          <pc:sldMk cId="907408858" sldId="1109"/>
        </pc:sldMkLst>
        <pc:spChg chg="mod">
          <ac:chgData name="Hamlet Markarian" userId="4926d2b407f31d77" providerId="LiveId" clId="{1A634700-36B3-4455-A058-5071D9319E52}" dt="2020-05-19T23:29:02.826" v="2632"/>
          <ac:spMkLst>
            <pc:docMk/>
            <pc:sldMk cId="907408858" sldId="1109"/>
            <ac:spMk id="2" creationId="{00000000-0000-0000-0000-000000000000}"/>
          </ac:spMkLst>
        </pc:spChg>
      </pc:sldChg>
      <pc:sldChg chg="modSp">
        <pc:chgData name="Hamlet Markarian" userId="4926d2b407f31d77" providerId="LiveId" clId="{1A634700-36B3-4455-A058-5071D9319E52}" dt="2020-05-19T23:29:02.826" v="2632"/>
        <pc:sldMkLst>
          <pc:docMk/>
          <pc:sldMk cId="1096855665" sldId="1110"/>
        </pc:sldMkLst>
        <pc:spChg chg="mod">
          <ac:chgData name="Hamlet Markarian" userId="4926d2b407f31d77" providerId="LiveId" clId="{1A634700-36B3-4455-A058-5071D9319E52}" dt="2020-05-19T23:29:02.826" v="2632"/>
          <ac:spMkLst>
            <pc:docMk/>
            <pc:sldMk cId="1096855665" sldId="1110"/>
            <ac:spMk id="2" creationId="{00000000-0000-0000-0000-000000000000}"/>
          </ac:spMkLst>
        </pc:spChg>
      </pc:sldChg>
      <pc:sldChg chg="modSp">
        <pc:chgData name="Hamlet Markarian" userId="4926d2b407f31d77" providerId="LiveId" clId="{1A634700-36B3-4455-A058-5071D9319E52}" dt="2020-05-19T23:29:02.826" v="2632"/>
        <pc:sldMkLst>
          <pc:docMk/>
          <pc:sldMk cId="2707634669" sldId="1111"/>
        </pc:sldMkLst>
        <pc:spChg chg="mod">
          <ac:chgData name="Hamlet Markarian" userId="4926d2b407f31d77" providerId="LiveId" clId="{1A634700-36B3-4455-A058-5071D9319E52}" dt="2020-05-19T23:29:02.826" v="2632"/>
          <ac:spMkLst>
            <pc:docMk/>
            <pc:sldMk cId="2707634669" sldId="1111"/>
            <ac:spMk id="2" creationId="{00000000-0000-0000-0000-000000000000}"/>
          </ac:spMkLst>
        </pc:spChg>
      </pc:sldChg>
      <pc:sldChg chg="modSp">
        <pc:chgData name="Hamlet Markarian" userId="4926d2b407f31d77" providerId="LiveId" clId="{1A634700-36B3-4455-A058-5071D9319E52}" dt="2020-05-19T23:29:02.826" v="2632"/>
        <pc:sldMkLst>
          <pc:docMk/>
          <pc:sldMk cId="2729566501" sldId="1112"/>
        </pc:sldMkLst>
        <pc:spChg chg="mod">
          <ac:chgData name="Hamlet Markarian" userId="4926d2b407f31d77" providerId="LiveId" clId="{1A634700-36B3-4455-A058-5071D9319E52}" dt="2020-05-19T23:29:02.826" v="2632"/>
          <ac:spMkLst>
            <pc:docMk/>
            <pc:sldMk cId="2729566501" sldId="1112"/>
            <ac:spMk id="2" creationId="{00000000-0000-0000-0000-000000000000}"/>
          </ac:spMkLst>
        </pc:spChg>
      </pc:sldChg>
      <pc:sldChg chg="modSp">
        <pc:chgData name="Hamlet Markarian" userId="4926d2b407f31d77" providerId="LiveId" clId="{1A634700-36B3-4455-A058-5071D9319E52}" dt="2020-05-19T23:29:02.826" v="2632"/>
        <pc:sldMkLst>
          <pc:docMk/>
          <pc:sldMk cId="2228929824" sldId="1113"/>
        </pc:sldMkLst>
        <pc:spChg chg="mod">
          <ac:chgData name="Hamlet Markarian" userId="4926d2b407f31d77" providerId="LiveId" clId="{1A634700-36B3-4455-A058-5071D9319E52}" dt="2020-05-19T23:29:02.826" v="2632"/>
          <ac:spMkLst>
            <pc:docMk/>
            <pc:sldMk cId="2228929824" sldId="1113"/>
            <ac:spMk id="2" creationId="{00000000-0000-0000-0000-000000000000}"/>
          </ac:spMkLst>
        </pc:spChg>
      </pc:sldChg>
      <pc:sldChg chg="modSp">
        <pc:chgData name="Hamlet Markarian" userId="4926d2b407f31d77" providerId="LiveId" clId="{1A634700-36B3-4455-A058-5071D9319E52}" dt="2020-05-19T23:29:02.826" v="2632"/>
        <pc:sldMkLst>
          <pc:docMk/>
          <pc:sldMk cId="473547516" sldId="1114"/>
        </pc:sldMkLst>
        <pc:spChg chg="mod">
          <ac:chgData name="Hamlet Markarian" userId="4926d2b407f31d77" providerId="LiveId" clId="{1A634700-36B3-4455-A058-5071D9319E52}" dt="2020-05-19T23:29:02.826" v="2632"/>
          <ac:spMkLst>
            <pc:docMk/>
            <pc:sldMk cId="473547516" sldId="1114"/>
            <ac:spMk id="2" creationId="{00000000-0000-0000-0000-000000000000}"/>
          </ac:spMkLst>
        </pc:spChg>
      </pc:sldChg>
      <pc:sldChg chg="modSp">
        <pc:chgData name="Hamlet Markarian" userId="4926d2b407f31d77" providerId="LiveId" clId="{1A634700-36B3-4455-A058-5071D9319E52}" dt="2020-05-19T23:29:02.826" v="2632"/>
        <pc:sldMkLst>
          <pc:docMk/>
          <pc:sldMk cId="1497802629" sldId="1115"/>
        </pc:sldMkLst>
        <pc:spChg chg="mod">
          <ac:chgData name="Hamlet Markarian" userId="4926d2b407f31d77" providerId="LiveId" clId="{1A634700-36B3-4455-A058-5071D9319E52}" dt="2020-05-19T23:29:02.826" v="2632"/>
          <ac:spMkLst>
            <pc:docMk/>
            <pc:sldMk cId="1497802629" sldId="1115"/>
            <ac:spMk id="2" creationId="{00000000-0000-0000-0000-000000000000}"/>
          </ac:spMkLst>
        </pc:spChg>
      </pc:sldChg>
      <pc:sldChg chg="modSp">
        <pc:chgData name="Hamlet Markarian" userId="4926d2b407f31d77" providerId="LiveId" clId="{1A634700-36B3-4455-A058-5071D9319E52}" dt="2020-05-19T23:29:02.826" v="2632"/>
        <pc:sldMkLst>
          <pc:docMk/>
          <pc:sldMk cId="3625708021" sldId="1118"/>
        </pc:sldMkLst>
        <pc:spChg chg="mod">
          <ac:chgData name="Hamlet Markarian" userId="4926d2b407f31d77" providerId="LiveId" clId="{1A634700-36B3-4455-A058-5071D9319E52}" dt="2020-05-19T23:29:02.826" v="2632"/>
          <ac:spMkLst>
            <pc:docMk/>
            <pc:sldMk cId="3625708021" sldId="1118"/>
            <ac:spMk id="15" creationId="{00000000-0000-0000-0000-000000000000}"/>
          </ac:spMkLst>
        </pc:spChg>
        <pc:spChg chg="mod">
          <ac:chgData name="Hamlet Markarian" userId="4926d2b407f31d77" providerId="LiveId" clId="{1A634700-36B3-4455-A058-5071D9319E52}" dt="2020-05-19T23:29:02.826" v="2632"/>
          <ac:spMkLst>
            <pc:docMk/>
            <pc:sldMk cId="3625708021" sldId="1118"/>
            <ac:spMk id="16" creationId="{00000000-0000-0000-0000-000000000000}"/>
          </ac:spMkLst>
        </pc:spChg>
      </pc:sldChg>
      <pc:sldChg chg="modSp">
        <pc:chgData name="Hamlet Markarian" userId="4926d2b407f31d77" providerId="LiveId" clId="{1A634700-36B3-4455-A058-5071D9319E52}" dt="2020-05-19T23:29:02.826" v="2632"/>
        <pc:sldMkLst>
          <pc:docMk/>
          <pc:sldMk cId="622981180" sldId="1127"/>
        </pc:sldMkLst>
        <pc:spChg chg="mod">
          <ac:chgData name="Hamlet Markarian" userId="4926d2b407f31d77" providerId="LiveId" clId="{1A634700-36B3-4455-A058-5071D9319E52}" dt="2020-05-19T23:29:02.826" v="2632"/>
          <ac:spMkLst>
            <pc:docMk/>
            <pc:sldMk cId="622981180" sldId="1127"/>
            <ac:spMk id="2" creationId="{00000000-0000-0000-0000-000000000000}"/>
          </ac:spMkLst>
        </pc:spChg>
      </pc:sldChg>
      <pc:sldChg chg="modSp">
        <pc:chgData name="Hamlet Markarian" userId="4926d2b407f31d77" providerId="LiveId" clId="{1A634700-36B3-4455-A058-5071D9319E52}" dt="2020-05-19T23:29:02.826" v="2632"/>
        <pc:sldMkLst>
          <pc:docMk/>
          <pc:sldMk cId="3675384574" sldId="1128"/>
        </pc:sldMkLst>
        <pc:spChg chg="mod">
          <ac:chgData name="Hamlet Markarian" userId="4926d2b407f31d77" providerId="LiveId" clId="{1A634700-36B3-4455-A058-5071D9319E52}" dt="2020-05-19T23:29:02.826" v="2632"/>
          <ac:spMkLst>
            <pc:docMk/>
            <pc:sldMk cId="3675384574" sldId="1128"/>
            <ac:spMk id="2" creationId="{00000000-0000-0000-0000-000000000000}"/>
          </ac:spMkLst>
        </pc:spChg>
        <pc:spChg chg="mod">
          <ac:chgData name="Hamlet Markarian" userId="4926d2b407f31d77" providerId="LiveId" clId="{1A634700-36B3-4455-A058-5071D9319E52}" dt="2020-05-19T23:29:02.826" v="2632"/>
          <ac:spMkLst>
            <pc:docMk/>
            <pc:sldMk cId="3675384574" sldId="1128"/>
            <ac:spMk id="114" creationId="{00000000-0000-0000-0000-000000000000}"/>
          </ac:spMkLst>
        </pc:spChg>
      </pc:sldChg>
      <pc:sldChg chg="modSp">
        <pc:chgData name="Hamlet Markarian" userId="4926d2b407f31d77" providerId="LiveId" clId="{1A634700-36B3-4455-A058-5071D9319E52}" dt="2020-05-19T23:29:02.826" v="2632"/>
        <pc:sldMkLst>
          <pc:docMk/>
          <pc:sldMk cId="1303073115" sldId="1129"/>
        </pc:sldMkLst>
        <pc:spChg chg="mod">
          <ac:chgData name="Hamlet Markarian" userId="4926d2b407f31d77" providerId="LiveId" clId="{1A634700-36B3-4455-A058-5071D9319E52}" dt="2020-05-19T23:29:02.826" v="2632"/>
          <ac:spMkLst>
            <pc:docMk/>
            <pc:sldMk cId="1303073115" sldId="1129"/>
            <ac:spMk id="2" creationId="{00000000-0000-0000-0000-000000000000}"/>
          </ac:spMkLst>
        </pc:spChg>
      </pc:sldChg>
      <pc:sldChg chg="modSp">
        <pc:chgData name="Hamlet Markarian" userId="4926d2b407f31d77" providerId="LiveId" clId="{1A634700-36B3-4455-A058-5071D9319E52}" dt="2020-05-19T23:29:02.826" v="2632"/>
        <pc:sldMkLst>
          <pc:docMk/>
          <pc:sldMk cId="1842482686" sldId="1130"/>
        </pc:sldMkLst>
        <pc:spChg chg="mod">
          <ac:chgData name="Hamlet Markarian" userId="4926d2b407f31d77" providerId="LiveId" clId="{1A634700-36B3-4455-A058-5071D9319E52}" dt="2020-05-19T23:29:02.826" v="2632"/>
          <ac:spMkLst>
            <pc:docMk/>
            <pc:sldMk cId="1842482686" sldId="1130"/>
            <ac:spMk id="2" creationId="{00000000-0000-0000-0000-000000000000}"/>
          </ac:spMkLst>
        </pc:spChg>
        <pc:spChg chg="mod">
          <ac:chgData name="Hamlet Markarian" userId="4926d2b407f31d77" providerId="LiveId" clId="{1A634700-36B3-4455-A058-5071D9319E52}" dt="2020-05-19T23:29:02.826" v="2632"/>
          <ac:spMkLst>
            <pc:docMk/>
            <pc:sldMk cId="1842482686" sldId="1130"/>
            <ac:spMk id="114" creationId="{00000000-0000-0000-0000-000000000000}"/>
          </ac:spMkLst>
        </pc:spChg>
      </pc:sldChg>
      <pc:sldChg chg="modSp">
        <pc:chgData name="Hamlet Markarian" userId="4926d2b407f31d77" providerId="LiveId" clId="{1A634700-36B3-4455-A058-5071D9319E52}" dt="2020-05-19T23:29:02.826" v="2632"/>
        <pc:sldMkLst>
          <pc:docMk/>
          <pc:sldMk cId="4013212162" sldId="1131"/>
        </pc:sldMkLst>
        <pc:spChg chg="mod">
          <ac:chgData name="Hamlet Markarian" userId="4926d2b407f31d77" providerId="LiveId" clId="{1A634700-36B3-4455-A058-5071D9319E52}" dt="2020-05-19T23:29:02.826" v="2632"/>
          <ac:spMkLst>
            <pc:docMk/>
            <pc:sldMk cId="4013212162" sldId="1131"/>
            <ac:spMk id="66" creationId="{00000000-0000-0000-0000-000000000000}"/>
          </ac:spMkLst>
        </pc:spChg>
      </pc:sldChg>
      <pc:sldChg chg="modSp">
        <pc:chgData name="Hamlet Markarian" userId="4926d2b407f31d77" providerId="LiveId" clId="{1A634700-36B3-4455-A058-5071D9319E52}" dt="2020-05-19T23:29:02.826" v="2632"/>
        <pc:sldMkLst>
          <pc:docMk/>
          <pc:sldMk cId="730293721" sldId="1133"/>
        </pc:sldMkLst>
        <pc:spChg chg="mod">
          <ac:chgData name="Hamlet Markarian" userId="4926d2b407f31d77" providerId="LiveId" clId="{1A634700-36B3-4455-A058-5071D9319E52}" dt="2020-05-19T23:29:02.826" v="2632"/>
          <ac:spMkLst>
            <pc:docMk/>
            <pc:sldMk cId="730293721" sldId="1133"/>
            <ac:spMk id="66" creationId="{00000000-0000-0000-0000-000000000000}"/>
          </ac:spMkLst>
        </pc:spChg>
      </pc:sldChg>
      <pc:sldChg chg="modSp">
        <pc:chgData name="Hamlet Markarian" userId="4926d2b407f31d77" providerId="LiveId" clId="{1A634700-36B3-4455-A058-5071D9319E52}" dt="2020-05-19T23:29:02.826" v="2632"/>
        <pc:sldMkLst>
          <pc:docMk/>
          <pc:sldMk cId="109528849" sldId="1134"/>
        </pc:sldMkLst>
        <pc:spChg chg="mod">
          <ac:chgData name="Hamlet Markarian" userId="4926d2b407f31d77" providerId="LiveId" clId="{1A634700-36B3-4455-A058-5071D9319E52}" dt="2020-05-19T23:29:02.826" v="2632"/>
          <ac:spMkLst>
            <pc:docMk/>
            <pc:sldMk cId="109528849" sldId="1134"/>
            <ac:spMk id="2" creationId="{00000000-0000-0000-0000-000000000000}"/>
          </ac:spMkLst>
        </pc:spChg>
        <pc:spChg chg="mod">
          <ac:chgData name="Hamlet Markarian" userId="4926d2b407f31d77" providerId="LiveId" clId="{1A634700-36B3-4455-A058-5071D9319E52}" dt="2020-05-19T23:29:02.826" v="2632"/>
          <ac:spMkLst>
            <pc:docMk/>
            <pc:sldMk cId="109528849" sldId="1134"/>
            <ac:spMk id="32" creationId="{00000000-0000-0000-0000-000000000000}"/>
          </ac:spMkLst>
        </pc:spChg>
      </pc:sldChg>
      <pc:sldChg chg="modSp">
        <pc:chgData name="Hamlet Markarian" userId="4926d2b407f31d77" providerId="LiveId" clId="{1A634700-36B3-4455-A058-5071D9319E52}" dt="2020-05-19T23:29:02.826" v="2632"/>
        <pc:sldMkLst>
          <pc:docMk/>
          <pc:sldMk cId="2938620547" sldId="1135"/>
        </pc:sldMkLst>
        <pc:spChg chg="mod">
          <ac:chgData name="Hamlet Markarian" userId="4926d2b407f31d77" providerId="LiveId" clId="{1A634700-36B3-4455-A058-5071D9319E52}" dt="2020-05-19T23:29:02.826" v="2632"/>
          <ac:spMkLst>
            <pc:docMk/>
            <pc:sldMk cId="2938620547" sldId="1135"/>
            <ac:spMk id="1142" creationId="{00000000-0000-0000-0000-000000000000}"/>
          </ac:spMkLst>
        </pc:spChg>
        <pc:spChg chg="mod">
          <ac:chgData name="Hamlet Markarian" userId="4926d2b407f31d77" providerId="LiveId" clId="{1A634700-36B3-4455-A058-5071D9319E52}" dt="2020-05-19T23:29:02.826" v="2632"/>
          <ac:spMkLst>
            <pc:docMk/>
            <pc:sldMk cId="2938620547" sldId="1135"/>
            <ac:spMk id="1143" creationId="{00000000-0000-0000-0000-000000000000}"/>
          </ac:spMkLst>
        </pc:spChg>
      </pc:sldChg>
      <pc:sldChg chg="modSp">
        <pc:chgData name="Hamlet Markarian" userId="4926d2b407f31d77" providerId="LiveId" clId="{1A634700-36B3-4455-A058-5071D9319E52}" dt="2020-05-19T23:29:02.826" v="2632"/>
        <pc:sldMkLst>
          <pc:docMk/>
          <pc:sldMk cId="2006775344" sldId="1136"/>
        </pc:sldMkLst>
        <pc:spChg chg="mod">
          <ac:chgData name="Hamlet Markarian" userId="4926d2b407f31d77" providerId="LiveId" clId="{1A634700-36B3-4455-A058-5071D9319E52}" dt="2020-05-19T23:29:02.826" v="2632"/>
          <ac:spMkLst>
            <pc:docMk/>
            <pc:sldMk cId="2006775344" sldId="1136"/>
            <ac:spMk id="8197" creationId="{00000000-0000-0000-0000-000000000000}"/>
          </ac:spMkLst>
        </pc:spChg>
        <pc:spChg chg="mod">
          <ac:chgData name="Hamlet Markarian" userId="4926d2b407f31d77" providerId="LiveId" clId="{1A634700-36B3-4455-A058-5071D9319E52}" dt="2020-05-19T23:29:02.826" v="2632"/>
          <ac:spMkLst>
            <pc:docMk/>
            <pc:sldMk cId="2006775344" sldId="1136"/>
            <ac:spMk id="8198" creationId="{00000000-0000-0000-0000-000000000000}"/>
          </ac:spMkLst>
        </pc:spChg>
      </pc:sldChg>
      <pc:sldChg chg="modSp">
        <pc:chgData name="Hamlet Markarian" userId="4926d2b407f31d77" providerId="LiveId" clId="{1A634700-36B3-4455-A058-5071D9319E52}" dt="2020-05-19T23:29:02.826" v="2632"/>
        <pc:sldMkLst>
          <pc:docMk/>
          <pc:sldMk cId="2360453846" sldId="1137"/>
        </pc:sldMkLst>
        <pc:spChg chg="mod">
          <ac:chgData name="Hamlet Markarian" userId="4926d2b407f31d77" providerId="LiveId" clId="{1A634700-36B3-4455-A058-5071D9319E52}" dt="2020-05-19T23:29:02.826" v="2632"/>
          <ac:spMkLst>
            <pc:docMk/>
            <pc:sldMk cId="2360453846" sldId="1137"/>
            <ac:spMk id="9230" creationId="{00000000-0000-0000-0000-000000000000}"/>
          </ac:spMkLst>
        </pc:spChg>
        <pc:spChg chg="mod">
          <ac:chgData name="Hamlet Markarian" userId="4926d2b407f31d77" providerId="LiveId" clId="{1A634700-36B3-4455-A058-5071D9319E52}" dt="2020-05-19T23:29:02.826" v="2632"/>
          <ac:spMkLst>
            <pc:docMk/>
            <pc:sldMk cId="2360453846" sldId="1137"/>
            <ac:spMk id="9231" creationId="{00000000-0000-0000-0000-000000000000}"/>
          </ac:spMkLst>
        </pc:spChg>
      </pc:sldChg>
      <pc:sldChg chg="modSp">
        <pc:chgData name="Hamlet Markarian" userId="4926d2b407f31d77" providerId="LiveId" clId="{1A634700-36B3-4455-A058-5071D9319E52}" dt="2020-05-19T23:29:02.826" v="2632"/>
        <pc:sldMkLst>
          <pc:docMk/>
          <pc:sldMk cId="3129579266" sldId="1138"/>
        </pc:sldMkLst>
        <pc:spChg chg="mod">
          <ac:chgData name="Hamlet Markarian" userId="4926d2b407f31d77" providerId="LiveId" clId="{1A634700-36B3-4455-A058-5071D9319E52}" dt="2020-05-19T23:29:02.826" v="2632"/>
          <ac:spMkLst>
            <pc:docMk/>
            <pc:sldMk cId="3129579266" sldId="1138"/>
            <ac:spMk id="7406" creationId="{00000000-0000-0000-0000-000000000000}"/>
          </ac:spMkLst>
        </pc:spChg>
        <pc:spChg chg="mod">
          <ac:chgData name="Hamlet Markarian" userId="4926d2b407f31d77" providerId="LiveId" clId="{1A634700-36B3-4455-A058-5071D9319E52}" dt="2020-05-19T23:29:02.826" v="2632"/>
          <ac:spMkLst>
            <pc:docMk/>
            <pc:sldMk cId="3129579266" sldId="1138"/>
            <ac:spMk id="7407" creationId="{00000000-0000-0000-0000-000000000000}"/>
          </ac:spMkLst>
        </pc:spChg>
      </pc:sldChg>
      <pc:sldChg chg="modSp">
        <pc:chgData name="Hamlet Markarian" userId="4926d2b407f31d77" providerId="LiveId" clId="{1A634700-36B3-4455-A058-5071D9319E52}" dt="2020-05-19T23:29:02.826" v="2632"/>
        <pc:sldMkLst>
          <pc:docMk/>
          <pc:sldMk cId="3615972559" sldId="1139"/>
        </pc:sldMkLst>
        <pc:spChg chg="mod">
          <ac:chgData name="Hamlet Markarian" userId="4926d2b407f31d77" providerId="LiveId" clId="{1A634700-36B3-4455-A058-5071D9319E52}" dt="2020-05-19T23:29:02.826" v="2632"/>
          <ac:spMkLst>
            <pc:docMk/>
            <pc:sldMk cId="3615972559" sldId="1139"/>
            <ac:spMk id="80" creationId="{00000000-0000-0000-0000-000000000000}"/>
          </ac:spMkLst>
        </pc:spChg>
        <pc:spChg chg="mod">
          <ac:chgData name="Hamlet Markarian" userId="4926d2b407f31d77" providerId="LiveId" clId="{1A634700-36B3-4455-A058-5071D9319E52}" dt="2020-05-19T23:29:02.826" v="2632"/>
          <ac:spMkLst>
            <pc:docMk/>
            <pc:sldMk cId="3615972559" sldId="1139"/>
            <ac:spMk id="81" creationId="{00000000-0000-0000-0000-000000000000}"/>
          </ac:spMkLst>
        </pc:spChg>
      </pc:sldChg>
      <pc:sldChg chg="modSp">
        <pc:chgData name="Hamlet Markarian" userId="4926d2b407f31d77" providerId="LiveId" clId="{1A634700-36B3-4455-A058-5071D9319E52}" dt="2020-05-19T23:29:02.826" v="2632"/>
        <pc:sldMkLst>
          <pc:docMk/>
          <pc:sldMk cId="1435988465" sldId="1140"/>
        </pc:sldMkLst>
        <pc:spChg chg="mod">
          <ac:chgData name="Hamlet Markarian" userId="4926d2b407f31d77" providerId="LiveId" clId="{1A634700-36B3-4455-A058-5071D9319E52}" dt="2020-05-19T23:29:02.826" v="2632"/>
          <ac:spMkLst>
            <pc:docMk/>
            <pc:sldMk cId="1435988465" sldId="1140"/>
            <ac:spMk id="2" creationId="{00000000-0000-0000-0000-000000000000}"/>
          </ac:spMkLst>
        </pc:spChg>
        <pc:spChg chg="mod">
          <ac:chgData name="Hamlet Markarian" userId="4926d2b407f31d77" providerId="LiveId" clId="{1A634700-36B3-4455-A058-5071D9319E52}" dt="2020-05-19T23:29:02.826" v="2632"/>
          <ac:spMkLst>
            <pc:docMk/>
            <pc:sldMk cId="1435988465" sldId="1140"/>
            <ac:spMk id="3" creationId="{00000000-0000-0000-0000-000000000000}"/>
          </ac:spMkLst>
        </pc:spChg>
      </pc:sldChg>
      <pc:sldChg chg="modSp">
        <pc:chgData name="Hamlet Markarian" userId="4926d2b407f31d77" providerId="LiveId" clId="{1A634700-36B3-4455-A058-5071D9319E52}" dt="2020-05-19T23:29:02.826" v="2632"/>
        <pc:sldMkLst>
          <pc:docMk/>
          <pc:sldMk cId="717470572" sldId="1141"/>
        </pc:sldMkLst>
        <pc:spChg chg="mod">
          <ac:chgData name="Hamlet Markarian" userId="4926d2b407f31d77" providerId="LiveId" clId="{1A634700-36B3-4455-A058-5071D9319E52}" dt="2020-05-19T23:29:02.826" v="2632"/>
          <ac:spMkLst>
            <pc:docMk/>
            <pc:sldMk cId="717470572" sldId="1141"/>
            <ac:spMk id="2" creationId="{00000000-0000-0000-0000-000000000000}"/>
          </ac:spMkLst>
        </pc:spChg>
        <pc:spChg chg="mod">
          <ac:chgData name="Hamlet Markarian" userId="4926d2b407f31d77" providerId="LiveId" clId="{1A634700-36B3-4455-A058-5071D9319E52}" dt="2020-05-19T23:29:02.826" v="2632"/>
          <ac:spMkLst>
            <pc:docMk/>
            <pc:sldMk cId="717470572" sldId="1141"/>
            <ac:spMk id="3" creationId="{00000000-0000-0000-0000-000000000000}"/>
          </ac:spMkLst>
        </pc:spChg>
      </pc:sldChg>
      <pc:sldChg chg="modSp">
        <pc:chgData name="Hamlet Markarian" userId="4926d2b407f31d77" providerId="LiveId" clId="{1A634700-36B3-4455-A058-5071D9319E52}" dt="2020-05-19T23:29:02.826" v="2632"/>
        <pc:sldMkLst>
          <pc:docMk/>
          <pc:sldMk cId="3073957250" sldId="1142"/>
        </pc:sldMkLst>
        <pc:spChg chg="mod">
          <ac:chgData name="Hamlet Markarian" userId="4926d2b407f31d77" providerId="LiveId" clId="{1A634700-36B3-4455-A058-5071D9319E52}" dt="2020-05-19T23:29:02.826" v="2632"/>
          <ac:spMkLst>
            <pc:docMk/>
            <pc:sldMk cId="3073957250" sldId="1142"/>
            <ac:spMk id="2" creationId="{00000000-0000-0000-0000-000000000000}"/>
          </ac:spMkLst>
        </pc:spChg>
        <pc:spChg chg="mod">
          <ac:chgData name="Hamlet Markarian" userId="4926d2b407f31d77" providerId="LiveId" clId="{1A634700-36B3-4455-A058-5071D9319E52}" dt="2020-05-19T23:29:02.826" v="2632"/>
          <ac:spMkLst>
            <pc:docMk/>
            <pc:sldMk cId="3073957250" sldId="1142"/>
            <ac:spMk id="3" creationId="{00000000-0000-0000-0000-000000000000}"/>
          </ac:spMkLst>
        </pc:spChg>
      </pc:sldChg>
      <pc:sldChg chg="modSp">
        <pc:chgData name="Hamlet Markarian" userId="4926d2b407f31d77" providerId="LiveId" clId="{1A634700-36B3-4455-A058-5071D9319E52}" dt="2020-05-19T23:29:02.826" v="2632"/>
        <pc:sldMkLst>
          <pc:docMk/>
          <pc:sldMk cId="1241848518" sldId="1143"/>
        </pc:sldMkLst>
        <pc:spChg chg="mod">
          <ac:chgData name="Hamlet Markarian" userId="4926d2b407f31d77" providerId="LiveId" clId="{1A634700-36B3-4455-A058-5071D9319E52}" dt="2020-05-19T23:29:02.826" v="2632"/>
          <ac:spMkLst>
            <pc:docMk/>
            <pc:sldMk cId="1241848518" sldId="1143"/>
            <ac:spMk id="2" creationId="{00000000-0000-0000-0000-000000000000}"/>
          </ac:spMkLst>
        </pc:spChg>
        <pc:spChg chg="mod">
          <ac:chgData name="Hamlet Markarian" userId="4926d2b407f31d77" providerId="LiveId" clId="{1A634700-36B3-4455-A058-5071D9319E52}" dt="2020-05-19T23:29:02.826" v="2632"/>
          <ac:spMkLst>
            <pc:docMk/>
            <pc:sldMk cId="1241848518" sldId="1143"/>
            <ac:spMk id="3" creationId="{00000000-0000-0000-0000-000000000000}"/>
          </ac:spMkLst>
        </pc:spChg>
      </pc:sldChg>
      <pc:sldChg chg="modSp">
        <pc:chgData name="Hamlet Markarian" userId="4926d2b407f31d77" providerId="LiveId" clId="{1A634700-36B3-4455-A058-5071D9319E52}" dt="2020-05-19T23:29:02.826" v="2632"/>
        <pc:sldMkLst>
          <pc:docMk/>
          <pc:sldMk cId="857567183" sldId="1144"/>
        </pc:sldMkLst>
        <pc:spChg chg="mod">
          <ac:chgData name="Hamlet Markarian" userId="4926d2b407f31d77" providerId="LiveId" clId="{1A634700-36B3-4455-A058-5071D9319E52}" dt="2020-05-19T23:29:02.826" v="2632"/>
          <ac:spMkLst>
            <pc:docMk/>
            <pc:sldMk cId="857567183" sldId="1144"/>
            <ac:spMk id="2" creationId="{00000000-0000-0000-0000-000000000000}"/>
          </ac:spMkLst>
        </pc:spChg>
        <pc:spChg chg="mod">
          <ac:chgData name="Hamlet Markarian" userId="4926d2b407f31d77" providerId="LiveId" clId="{1A634700-36B3-4455-A058-5071D9319E52}" dt="2020-05-19T23:29:02.826" v="2632"/>
          <ac:spMkLst>
            <pc:docMk/>
            <pc:sldMk cId="857567183" sldId="1144"/>
            <ac:spMk id="3" creationId="{00000000-0000-0000-0000-000000000000}"/>
          </ac:spMkLst>
        </pc:spChg>
      </pc:sldChg>
      <pc:sldChg chg="modSp">
        <pc:chgData name="Hamlet Markarian" userId="4926d2b407f31d77" providerId="LiveId" clId="{1A634700-36B3-4455-A058-5071D9319E52}" dt="2020-05-19T23:29:02.826" v="2632"/>
        <pc:sldMkLst>
          <pc:docMk/>
          <pc:sldMk cId="1966201296" sldId="1145"/>
        </pc:sldMkLst>
        <pc:spChg chg="mod">
          <ac:chgData name="Hamlet Markarian" userId="4926d2b407f31d77" providerId="LiveId" clId="{1A634700-36B3-4455-A058-5071D9319E52}" dt="2020-05-19T23:29:02.826" v="2632"/>
          <ac:spMkLst>
            <pc:docMk/>
            <pc:sldMk cId="1966201296" sldId="1145"/>
            <ac:spMk id="2" creationId="{00000000-0000-0000-0000-000000000000}"/>
          </ac:spMkLst>
        </pc:spChg>
        <pc:spChg chg="mod">
          <ac:chgData name="Hamlet Markarian" userId="4926d2b407f31d77" providerId="LiveId" clId="{1A634700-36B3-4455-A058-5071D9319E52}" dt="2020-05-19T23:29:02.826" v="2632"/>
          <ac:spMkLst>
            <pc:docMk/>
            <pc:sldMk cId="1966201296" sldId="1145"/>
            <ac:spMk id="3" creationId="{00000000-0000-0000-0000-000000000000}"/>
          </ac:spMkLst>
        </pc:spChg>
        <pc:graphicFrameChg chg="mod">
          <ac:chgData name="Hamlet Markarian" userId="4926d2b407f31d77" providerId="LiveId" clId="{1A634700-36B3-4455-A058-5071D9319E52}" dt="2020-05-19T23:29:02.826" v="2632"/>
          <ac:graphicFrameMkLst>
            <pc:docMk/>
            <pc:sldMk cId="1966201296" sldId="1145"/>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1132968560" sldId="1146"/>
        </pc:sldMkLst>
        <pc:spChg chg="mod">
          <ac:chgData name="Hamlet Markarian" userId="4926d2b407f31d77" providerId="LiveId" clId="{1A634700-36B3-4455-A058-5071D9319E52}" dt="2020-05-19T23:29:02.826" v="2632"/>
          <ac:spMkLst>
            <pc:docMk/>
            <pc:sldMk cId="1132968560" sldId="1146"/>
            <ac:spMk id="2" creationId="{00000000-0000-0000-0000-000000000000}"/>
          </ac:spMkLst>
        </pc:spChg>
        <pc:spChg chg="mod">
          <ac:chgData name="Hamlet Markarian" userId="4926d2b407f31d77" providerId="LiveId" clId="{1A634700-36B3-4455-A058-5071D9319E52}" dt="2020-05-19T23:29:02.826" v="2632"/>
          <ac:spMkLst>
            <pc:docMk/>
            <pc:sldMk cId="1132968560" sldId="1146"/>
            <ac:spMk id="3" creationId="{00000000-0000-0000-0000-000000000000}"/>
          </ac:spMkLst>
        </pc:spChg>
      </pc:sldChg>
      <pc:sldChg chg="modSp">
        <pc:chgData name="Hamlet Markarian" userId="4926d2b407f31d77" providerId="LiveId" clId="{1A634700-36B3-4455-A058-5071D9319E52}" dt="2020-05-19T23:29:02.826" v="2632"/>
        <pc:sldMkLst>
          <pc:docMk/>
          <pc:sldMk cId="941264572" sldId="1147"/>
        </pc:sldMkLst>
        <pc:spChg chg="mod">
          <ac:chgData name="Hamlet Markarian" userId="4926d2b407f31d77" providerId="LiveId" clId="{1A634700-36B3-4455-A058-5071D9319E52}" dt="2020-05-19T23:29:02.826" v="2632"/>
          <ac:spMkLst>
            <pc:docMk/>
            <pc:sldMk cId="941264572" sldId="1147"/>
            <ac:spMk id="2" creationId="{00000000-0000-0000-0000-000000000000}"/>
          </ac:spMkLst>
        </pc:spChg>
        <pc:spChg chg="mod">
          <ac:chgData name="Hamlet Markarian" userId="4926d2b407f31d77" providerId="LiveId" clId="{1A634700-36B3-4455-A058-5071D9319E52}" dt="2020-05-19T23:29:02.826" v="2632"/>
          <ac:spMkLst>
            <pc:docMk/>
            <pc:sldMk cId="941264572" sldId="1147"/>
            <ac:spMk id="4" creationId="{00000000-0000-0000-0000-000000000000}"/>
          </ac:spMkLst>
        </pc:spChg>
      </pc:sldChg>
      <pc:sldChg chg="modSp">
        <pc:chgData name="Hamlet Markarian" userId="4926d2b407f31d77" providerId="LiveId" clId="{1A634700-36B3-4455-A058-5071D9319E52}" dt="2020-05-19T23:29:02.826" v="2632"/>
        <pc:sldMkLst>
          <pc:docMk/>
          <pc:sldMk cId="3090970061" sldId="1148"/>
        </pc:sldMkLst>
        <pc:spChg chg="mod">
          <ac:chgData name="Hamlet Markarian" userId="4926d2b407f31d77" providerId="LiveId" clId="{1A634700-36B3-4455-A058-5071D9319E52}" dt="2020-05-19T23:29:02.826" v="2632"/>
          <ac:spMkLst>
            <pc:docMk/>
            <pc:sldMk cId="3090970061" sldId="1148"/>
            <ac:spMk id="79" creationId="{00000000-0000-0000-0000-000000000000}"/>
          </ac:spMkLst>
        </pc:spChg>
        <pc:spChg chg="mod">
          <ac:chgData name="Hamlet Markarian" userId="4926d2b407f31d77" providerId="LiveId" clId="{1A634700-36B3-4455-A058-5071D9319E52}" dt="2020-05-19T23:29:02.826" v="2632"/>
          <ac:spMkLst>
            <pc:docMk/>
            <pc:sldMk cId="3090970061" sldId="1148"/>
            <ac:spMk id="80" creationId="{00000000-0000-0000-0000-000000000000}"/>
          </ac:spMkLst>
        </pc:spChg>
      </pc:sldChg>
      <pc:sldChg chg="modSp">
        <pc:chgData name="Hamlet Markarian" userId="4926d2b407f31d77" providerId="LiveId" clId="{1A634700-36B3-4455-A058-5071D9319E52}" dt="2020-05-19T23:29:02.826" v="2632"/>
        <pc:sldMkLst>
          <pc:docMk/>
          <pc:sldMk cId="1546772259" sldId="1149"/>
        </pc:sldMkLst>
        <pc:spChg chg="mod">
          <ac:chgData name="Hamlet Markarian" userId="4926d2b407f31d77" providerId="LiveId" clId="{1A634700-36B3-4455-A058-5071D9319E52}" dt="2020-05-19T23:29:02.826" v="2632"/>
          <ac:spMkLst>
            <pc:docMk/>
            <pc:sldMk cId="1546772259" sldId="1149"/>
            <ac:spMk id="2" creationId="{00000000-0000-0000-0000-000000000000}"/>
          </ac:spMkLst>
        </pc:spChg>
        <pc:spChg chg="mod">
          <ac:chgData name="Hamlet Markarian" userId="4926d2b407f31d77" providerId="LiveId" clId="{1A634700-36B3-4455-A058-5071D9319E52}" dt="2020-05-19T23:29:02.826" v="2632"/>
          <ac:spMkLst>
            <pc:docMk/>
            <pc:sldMk cId="1546772259" sldId="1149"/>
            <ac:spMk id="3" creationId="{00000000-0000-0000-0000-000000000000}"/>
          </ac:spMkLst>
        </pc:spChg>
      </pc:sldChg>
      <pc:sldChg chg="modSp">
        <pc:chgData name="Hamlet Markarian" userId="4926d2b407f31d77" providerId="LiveId" clId="{1A634700-36B3-4455-A058-5071D9319E52}" dt="2020-05-19T23:29:02.826" v="2632"/>
        <pc:sldMkLst>
          <pc:docMk/>
          <pc:sldMk cId="416565597" sldId="1150"/>
        </pc:sldMkLst>
        <pc:spChg chg="mod">
          <ac:chgData name="Hamlet Markarian" userId="4926d2b407f31d77" providerId="LiveId" clId="{1A634700-36B3-4455-A058-5071D9319E52}" dt="2020-05-19T23:29:02.826" v="2632"/>
          <ac:spMkLst>
            <pc:docMk/>
            <pc:sldMk cId="416565597" sldId="1150"/>
            <ac:spMk id="2" creationId="{00000000-0000-0000-0000-000000000000}"/>
          </ac:spMkLst>
        </pc:spChg>
        <pc:spChg chg="mod">
          <ac:chgData name="Hamlet Markarian" userId="4926d2b407f31d77" providerId="LiveId" clId="{1A634700-36B3-4455-A058-5071D9319E52}" dt="2020-05-19T23:29:02.826" v="2632"/>
          <ac:spMkLst>
            <pc:docMk/>
            <pc:sldMk cId="416565597" sldId="1150"/>
            <ac:spMk id="3" creationId="{00000000-0000-0000-0000-000000000000}"/>
          </ac:spMkLst>
        </pc:spChg>
      </pc:sldChg>
      <pc:sldChg chg="modSp">
        <pc:chgData name="Hamlet Markarian" userId="4926d2b407f31d77" providerId="LiveId" clId="{1A634700-36B3-4455-A058-5071D9319E52}" dt="2020-05-19T23:29:02.826" v="2632"/>
        <pc:sldMkLst>
          <pc:docMk/>
          <pc:sldMk cId="2108028790" sldId="1172"/>
        </pc:sldMkLst>
        <pc:spChg chg="mod">
          <ac:chgData name="Hamlet Markarian" userId="4926d2b407f31d77" providerId="LiveId" clId="{1A634700-36B3-4455-A058-5071D9319E52}" dt="2020-05-19T23:29:02.826" v="2632"/>
          <ac:spMkLst>
            <pc:docMk/>
            <pc:sldMk cId="2108028790" sldId="1172"/>
            <ac:spMk id="2" creationId="{00000000-0000-0000-0000-000000000000}"/>
          </ac:spMkLst>
        </pc:spChg>
      </pc:sldChg>
      <pc:sldChg chg="modSp">
        <pc:chgData name="Hamlet Markarian" userId="4926d2b407f31d77" providerId="LiveId" clId="{1A634700-36B3-4455-A058-5071D9319E52}" dt="2020-05-19T23:29:02.826" v="2632"/>
        <pc:sldMkLst>
          <pc:docMk/>
          <pc:sldMk cId="3077084116" sldId="1173"/>
        </pc:sldMkLst>
        <pc:spChg chg="mod">
          <ac:chgData name="Hamlet Markarian" userId="4926d2b407f31d77" providerId="LiveId" clId="{1A634700-36B3-4455-A058-5071D9319E52}" dt="2020-05-19T23:29:02.826" v="2632"/>
          <ac:spMkLst>
            <pc:docMk/>
            <pc:sldMk cId="3077084116" sldId="1173"/>
            <ac:spMk id="2" creationId="{00000000-0000-0000-0000-000000000000}"/>
          </ac:spMkLst>
        </pc:spChg>
      </pc:sldChg>
      <pc:sldChg chg="modSp">
        <pc:chgData name="Hamlet Markarian" userId="4926d2b407f31d77" providerId="LiveId" clId="{1A634700-36B3-4455-A058-5071D9319E52}" dt="2020-05-19T23:29:02.826" v="2632"/>
        <pc:sldMkLst>
          <pc:docMk/>
          <pc:sldMk cId="1901417138" sldId="1174"/>
        </pc:sldMkLst>
        <pc:spChg chg="mod">
          <ac:chgData name="Hamlet Markarian" userId="4926d2b407f31d77" providerId="LiveId" clId="{1A634700-36B3-4455-A058-5071D9319E52}" dt="2020-05-19T23:29:02.826" v="2632"/>
          <ac:spMkLst>
            <pc:docMk/>
            <pc:sldMk cId="1901417138" sldId="1174"/>
            <ac:spMk id="2" creationId="{00000000-0000-0000-0000-000000000000}"/>
          </ac:spMkLst>
        </pc:spChg>
        <pc:spChg chg="mod">
          <ac:chgData name="Hamlet Markarian" userId="4926d2b407f31d77" providerId="LiveId" clId="{1A634700-36B3-4455-A058-5071D9319E52}" dt="2020-05-19T23:29:02.826" v="2632"/>
          <ac:spMkLst>
            <pc:docMk/>
            <pc:sldMk cId="1901417138" sldId="1174"/>
            <ac:spMk id="10" creationId="{00000000-0000-0000-0000-000000000000}"/>
          </ac:spMkLst>
        </pc:spChg>
      </pc:sldChg>
      <pc:sldChg chg="modSp">
        <pc:chgData name="Hamlet Markarian" userId="4926d2b407f31d77" providerId="LiveId" clId="{1A634700-36B3-4455-A058-5071D9319E52}" dt="2020-05-19T23:29:02.826" v="2632"/>
        <pc:sldMkLst>
          <pc:docMk/>
          <pc:sldMk cId="979855212" sldId="1176"/>
        </pc:sldMkLst>
        <pc:spChg chg="mod">
          <ac:chgData name="Hamlet Markarian" userId="4926d2b407f31d77" providerId="LiveId" clId="{1A634700-36B3-4455-A058-5071D9319E52}" dt="2020-05-19T23:29:02.826" v="2632"/>
          <ac:spMkLst>
            <pc:docMk/>
            <pc:sldMk cId="979855212" sldId="1176"/>
            <ac:spMk id="2" creationId="{00000000-0000-0000-0000-000000000000}"/>
          </ac:spMkLst>
        </pc:spChg>
      </pc:sldChg>
      <pc:sldChg chg="modSp">
        <pc:chgData name="Hamlet Markarian" userId="4926d2b407f31d77" providerId="LiveId" clId="{1A634700-36B3-4455-A058-5071D9319E52}" dt="2020-05-19T23:29:02.826" v="2632"/>
        <pc:sldMkLst>
          <pc:docMk/>
          <pc:sldMk cId="2667447176" sldId="1177"/>
        </pc:sldMkLst>
        <pc:spChg chg="mod">
          <ac:chgData name="Hamlet Markarian" userId="4926d2b407f31d77" providerId="LiveId" clId="{1A634700-36B3-4455-A058-5071D9319E52}" dt="2020-05-19T23:29:02.826" v="2632"/>
          <ac:spMkLst>
            <pc:docMk/>
            <pc:sldMk cId="2667447176" sldId="1177"/>
            <ac:spMk id="2" creationId="{00000000-0000-0000-0000-000000000000}"/>
          </ac:spMkLst>
        </pc:spChg>
      </pc:sldChg>
      <pc:sldChg chg="modSp">
        <pc:chgData name="Hamlet Markarian" userId="4926d2b407f31d77" providerId="LiveId" clId="{1A634700-36B3-4455-A058-5071D9319E52}" dt="2020-05-19T23:29:02.826" v="2632"/>
        <pc:sldMkLst>
          <pc:docMk/>
          <pc:sldMk cId="1331908826" sldId="1178"/>
        </pc:sldMkLst>
        <pc:spChg chg="mod">
          <ac:chgData name="Hamlet Markarian" userId="4926d2b407f31d77" providerId="LiveId" clId="{1A634700-36B3-4455-A058-5071D9319E52}" dt="2020-05-19T23:29:02.826" v="2632"/>
          <ac:spMkLst>
            <pc:docMk/>
            <pc:sldMk cId="1331908826" sldId="1178"/>
            <ac:spMk id="2" creationId="{00000000-0000-0000-0000-000000000000}"/>
          </ac:spMkLst>
        </pc:spChg>
        <pc:spChg chg="mod">
          <ac:chgData name="Hamlet Markarian" userId="4926d2b407f31d77" providerId="LiveId" clId="{1A634700-36B3-4455-A058-5071D9319E52}" dt="2020-05-19T23:29:02.826" v="2632"/>
          <ac:spMkLst>
            <pc:docMk/>
            <pc:sldMk cId="1331908826" sldId="1178"/>
            <ac:spMk id="10" creationId="{00000000-0000-0000-0000-000000000000}"/>
          </ac:spMkLst>
        </pc:spChg>
      </pc:sldChg>
      <pc:sldChg chg="modSp">
        <pc:chgData name="Hamlet Markarian" userId="4926d2b407f31d77" providerId="LiveId" clId="{1A634700-36B3-4455-A058-5071D9319E52}" dt="2020-05-19T23:29:02.826" v="2632"/>
        <pc:sldMkLst>
          <pc:docMk/>
          <pc:sldMk cId="3413903607" sldId="1180"/>
        </pc:sldMkLst>
        <pc:spChg chg="mod">
          <ac:chgData name="Hamlet Markarian" userId="4926d2b407f31d77" providerId="LiveId" clId="{1A634700-36B3-4455-A058-5071D9319E52}" dt="2020-05-19T23:29:02.826" v="2632"/>
          <ac:spMkLst>
            <pc:docMk/>
            <pc:sldMk cId="3413903607" sldId="1180"/>
            <ac:spMk id="2" creationId="{00000000-0000-0000-0000-000000000000}"/>
          </ac:spMkLst>
        </pc:spChg>
        <pc:spChg chg="mod">
          <ac:chgData name="Hamlet Markarian" userId="4926d2b407f31d77" providerId="LiveId" clId="{1A634700-36B3-4455-A058-5071D9319E52}" dt="2020-05-19T23:29:02.826" v="2632"/>
          <ac:spMkLst>
            <pc:docMk/>
            <pc:sldMk cId="3413903607" sldId="1180"/>
            <ac:spMk id="10" creationId="{00000000-0000-0000-0000-000000000000}"/>
          </ac:spMkLst>
        </pc:spChg>
      </pc:sldChg>
      <pc:sldChg chg="modSp">
        <pc:chgData name="Hamlet Markarian" userId="4926d2b407f31d77" providerId="LiveId" clId="{1A634700-36B3-4455-A058-5071D9319E52}" dt="2020-05-19T23:29:02.826" v="2632"/>
        <pc:sldMkLst>
          <pc:docMk/>
          <pc:sldMk cId="2839313530" sldId="1181"/>
        </pc:sldMkLst>
        <pc:spChg chg="mod">
          <ac:chgData name="Hamlet Markarian" userId="4926d2b407f31d77" providerId="LiveId" clId="{1A634700-36B3-4455-A058-5071D9319E52}" dt="2020-05-19T23:29:02.826" v="2632"/>
          <ac:spMkLst>
            <pc:docMk/>
            <pc:sldMk cId="2839313530" sldId="1181"/>
            <ac:spMk id="2" creationId="{00000000-0000-0000-0000-000000000000}"/>
          </ac:spMkLst>
        </pc:spChg>
        <pc:spChg chg="mod">
          <ac:chgData name="Hamlet Markarian" userId="4926d2b407f31d77" providerId="LiveId" clId="{1A634700-36B3-4455-A058-5071D9319E52}" dt="2020-05-19T23:29:02.826" v="2632"/>
          <ac:spMkLst>
            <pc:docMk/>
            <pc:sldMk cId="2839313530" sldId="1181"/>
            <ac:spMk id="10" creationId="{00000000-0000-0000-0000-000000000000}"/>
          </ac:spMkLst>
        </pc:spChg>
      </pc:sldChg>
      <pc:sldChg chg="modSp">
        <pc:chgData name="Hamlet Markarian" userId="4926d2b407f31d77" providerId="LiveId" clId="{1A634700-36B3-4455-A058-5071D9319E52}" dt="2020-05-19T23:29:02.826" v="2632"/>
        <pc:sldMkLst>
          <pc:docMk/>
          <pc:sldMk cId="2878061421" sldId="1183"/>
        </pc:sldMkLst>
        <pc:spChg chg="mod">
          <ac:chgData name="Hamlet Markarian" userId="4926d2b407f31d77" providerId="LiveId" clId="{1A634700-36B3-4455-A058-5071D9319E52}" dt="2020-05-19T23:29:02.826" v="2632"/>
          <ac:spMkLst>
            <pc:docMk/>
            <pc:sldMk cId="2878061421" sldId="1183"/>
            <ac:spMk id="10" creationId="{00000000-0000-0000-0000-000000000000}"/>
          </ac:spMkLst>
        </pc:spChg>
      </pc:sldChg>
      <pc:sldChg chg="modSp">
        <pc:chgData name="Hamlet Markarian" userId="4926d2b407f31d77" providerId="LiveId" clId="{1A634700-36B3-4455-A058-5071D9319E52}" dt="2020-05-19T23:29:02.826" v="2632"/>
        <pc:sldMkLst>
          <pc:docMk/>
          <pc:sldMk cId="1502347917" sldId="1215"/>
        </pc:sldMkLst>
        <pc:spChg chg="mod">
          <ac:chgData name="Hamlet Markarian" userId="4926d2b407f31d77" providerId="LiveId" clId="{1A634700-36B3-4455-A058-5071D9319E52}" dt="2020-05-19T23:29:02.826" v="2632"/>
          <ac:spMkLst>
            <pc:docMk/>
            <pc:sldMk cId="1502347917" sldId="1215"/>
            <ac:spMk id="89" creationId="{00000000-0000-0000-0000-000000000000}"/>
          </ac:spMkLst>
        </pc:spChg>
      </pc:sldChg>
      <pc:sldChg chg="modSp">
        <pc:chgData name="Hamlet Markarian" userId="4926d2b407f31d77" providerId="LiveId" clId="{1A634700-36B3-4455-A058-5071D9319E52}" dt="2020-05-19T23:29:02.826" v="2632"/>
        <pc:sldMkLst>
          <pc:docMk/>
          <pc:sldMk cId="952492716" sldId="1216"/>
        </pc:sldMkLst>
        <pc:spChg chg="mod">
          <ac:chgData name="Hamlet Markarian" userId="4926d2b407f31d77" providerId="LiveId" clId="{1A634700-36B3-4455-A058-5071D9319E52}" dt="2020-05-19T23:29:02.826" v="2632"/>
          <ac:spMkLst>
            <pc:docMk/>
            <pc:sldMk cId="952492716" sldId="1216"/>
            <ac:spMk id="5" creationId="{00000000-0000-0000-0000-000000000000}"/>
          </ac:spMkLst>
        </pc:spChg>
        <pc:spChg chg="mod">
          <ac:chgData name="Hamlet Markarian" userId="4926d2b407f31d77" providerId="LiveId" clId="{1A634700-36B3-4455-A058-5071D9319E52}" dt="2020-05-19T23:29:02.826" v="2632"/>
          <ac:spMkLst>
            <pc:docMk/>
            <pc:sldMk cId="952492716" sldId="1216"/>
            <ac:spMk id="6" creationId="{00000000-0000-0000-0000-000000000000}"/>
          </ac:spMkLst>
        </pc:spChg>
      </pc:sldChg>
      <pc:sldChg chg="modSp">
        <pc:chgData name="Hamlet Markarian" userId="4926d2b407f31d77" providerId="LiveId" clId="{1A634700-36B3-4455-A058-5071D9319E52}" dt="2020-05-19T23:29:02.826" v="2632"/>
        <pc:sldMkLst>
          <pc:docMk/>
          <pc:sldMk cId="3383901775" sldId="1219"/>
        </pc:sldMkLst>
        <pc:spChg chg="mod">
          <ac:chgData name="Hamlet Markarian" userId="4926d2b407f31d77" providerId="LiveId" clId="{1A634700-36B3-4455-A058-5071D9319E52}" dt="2020-05-19T23:29:02.826" v="2632"/>
          <ac:spMkLst>
            <pc:docMk/>
            <pc:sldMk cId="3383901775" sldId="1219"/>
            <ac:spMk id="83" creationId="{00000000-0000-0000-0000-000000000000}"/>
          </ac:spMkLst>
        </pc:spChg>
        <pc:spChg chg="mod">
          <ac:chgData name="Hamlet Markarian" userId="4926d2b407f31d77" providerId="LiveId" clId="{1A634700-36B3-4455-A058-5071D9319E52}" dt="2020-05-19T23:29:02.826" v="2632"/>
          <ac:spMkLst>
            <pc:docMk/>
            <pc:sldMk cId="3383901775" sldId="1219"/>
            <ac:spMk id="84" creationId="{00000000-0000-0000-0000-000000000000}"/>
          </ac:spMkLst>
        </pc:spChg>
      </pc:sldChg>
      <pc:sldChg chg="modSp">
        <pc:chgData name="Hamlet Markarian" userId="4926d2b407f31d77" providerId="LiveId" clId="{1A634700-36B3-4455-A058-5071D9319E52}" dt="2020-05-19T23:29:02.826" v="2632"/>
        <pc:sldMkLst>
          <pc:docMk/>
          <pc:sldMk cId="2198599937" sldId="1223"/>
        </pc:sldMkLst>
        <pc:spChg chg="mod">
          <ac:chgData name="Hamlet Markarian" userId="4926d2b407f31d77" providerId="LiveId" clId="{1A634700-36B3-4455-A058-5071D9319E52}" dt="2020-05-19T23:29:02.826" v="2632"/>
          <ac:spMkLst>
            <pc:docMk/>
            <pc:sldMk cId="2198599937" sldId="1223"/>
            <ac:spMk id="3" creationId="{00000000-0000-0000-0000-000000000000}"/>
          </ac:spMkLst>
        </pc:spChg>
      </pc:sldChg>
      <pc:sldChg chg="modSp">
        <pc:chgData name="Hamlet Markarian" userId="4926d2b407f31d77" providerId="LiveId" clId="{1A634700-36B3-4455-A058-5071D9319E52}" dt="2020-05-19T23:29:02.826" v="2632"/>
        <pc:sldMkLst>
          <pc:docMk/>
          <pc:sldMk cId="2923177873" sldId="1225"/>
        </pc:sldMkLst>
        <pc:spChg chg="mod">
          <ac:chgData name="Hamlet Markarian" userId="4926d2b407f31d77" providerId="LiveId" clId="{1A634700-36B3-4455-A058-5071D9319E52}" dt="2020-05-19T23:29:02.826" v="2632"/>
          <ac:spMkLst>
            <pc:docMk/>
            <pc:sldMk cId="2923177873" sldId="1225"/>
            <ac:spMk id="2" creationId="{00000000-0000-0000-0000-000000000000}"/>
          </ac:spMkLst>
        </pc:spChg>
      </pc:sldChg>
      <pc:sldChg chg="modSp">
        <pc:chgData name="Hamlet Markarian" userId="4926d2b407f31d77" providerId="LiveId" clId="{1A634700-36B3-4455-A058-5071D9319E52}" dt="2020-05-19T23:29:02.826" v="2632"/>
        <pc:sldMkLst>
          <pc:docMk/>
          <pc:sldMk cId="3101686273" sldId="1227"/>
        </pc:sldMkLst>
        <pc:spChg chg="mod">
          <ac:chgData name="Hamlet Markarian" userId="4926d2b407f31d77" providerId="LiveId" clId="{1A634700-36B3-4455-A058-5071D9319E52}" dt="2020-05-19T23:29:02.826" v="2632"/>
          <ac:spMkLst>
            <pc:docMk/>
            <pc:sldMk cId="3101686273" sldId="1227"/>
            <ac:spMk id="2" creationId="{00000000-0000-0000-0000-000000000000}"/>
          </ac:spMkLst>
        </pc:spChg>
      </pc:sldChg>
      <pc:sldChg chg="modSp">
        <pc:chgData name="Hamlet Markarian" userId="4926d2b407f31d77" providerId="LiveId" clId="{1A634700-36B3-4455-A058-5071D9319E52}" dt="2020-05-19T23:29:02.826" v="2632"/>
        <pc:sldMkLst>
          <pc:docMk/>
          <pc:sldMk cId="4205872661" sldId="1229"/>
        </pc:sldMkLst>
        <pc:spChg chg="mod">
          <ac:chgData name="Hamlet Markarian" userId="4926d2b407f31d77" providerId="LiveId" clId="{1A634700-36B3-4455-A058-5071D9319E52}" dt="2020-05-19T23:29:02.826" v="2632"/>
          <ac:spMkLst>
            <pc:docMk/>
            <pc:sldMk cId="4205872661" sldId="1229"/>
            <ac:spMk id="10" creationId="{00000000-0000-0000-0000-000000000000}"/>
          </ac:spMkLst>
        </pc:spChg>
      </pc:sldChg>
      <pc:sldChg chg="modSp">
        <pc:chgData name="Hamlet Markarian" userId="4926d2b407f31d77" providerId="LiveId" clId="{1A634700-36B3-4455-A058-5071D9319E52}" dt="2020-05-19T23:29:02.826" v="2632"/>
        <pc:sldMkLst>
          <pc:docMk/>
          <pc:sldMk cId="3735839382" sldId="1233"/>
        </pc:sldMkLst>
        <pc:spChg chg="mod">
          <ac:chgData name="Hamlet Markarian" userId="4926d2b407f31d77" providerId="LiveId" clId="{1A634700-36B3-4455-A058-5071D9319E52}" dt="2020-05-19T23:29:02.826" v="2632"/>
          <ac:spMkLst>
            <pc:docMk/>
            <pc:sldMk cId="3735839382" sldId="1233"/>
            <ac:spMk id="89" creationId="{00000000-0000-0000-0000-000000000000}"/>
          </ac:spMkLst>
        </pc:spChg>
      </pc:sldChg>
      <pc:sldChg chg="modSp">
        <pc:chgData name="Hamlet Markarian" userId="4926d2b407f31d77" providerId="LiveId" clId="{1A634700-36B3-4455-A058-5071D9319E52}" dt="2020-05-19T23:29:02.826" v="2632"/>
        <pc:sldMkLst>
          <pc:docMk/>
          <pc:sldMk cId="390850266" sldId="1234"/>
        </pc:sldMkLst>
        <pc:spChg chg="mod">
          <ac:chgData name="Hamlet Markarian" userId="4926d2b407f31d77" providerId="LiveId" clId="{1A634700-36B3-4455-A058-5071D9319E52}" dt="2020-05-19T23:29:02.826" v="2632"/>
          <ac:spMkLst>
            <pc:docMk/>
            <pc:sldMk cId="390850266" sldId="1234"/>
            <ac:spMk id="5" creationId="{00000000-0000-0000-0000-000000000000}"/>
          </ac:spMkLst>
        </pc:spChg>
        <pc:spChg chg="mod">
          <ac:chgData name="Hamlet Markarian" userId="4926d2b407f31d77" providerId="LiveId" clId="{1A634700-36B3-4455-A058-5071D9319E52}" dt="2020-05-19T23:29:02.826" v="2632"/>
          <ac:spMkLst>
            <pc:docMk/>
            <pc:sldMk cId="390850266" sldId="1234"/>
            <ac:spMk id="6" creationId="{00000000-0000-0000-0000-000000000000}"/>
          </ac:spMkLst>
        </pc:spChg>
      </pc:sldChg>
      <pc:sldChg chg="modSp">
        <pc:chgData name="Hamlet Markarian" userId="4926d2b407f31d77" providerId="LiveId" clId="{1A634700-36B3-4455-A058-5071D9319E52}" dt="2020-05-19T23:29:02.826" v="2632"/>
        <pc:sldMkLst>
          <pc:docMk/>
          <pc:sldMk cId="3454336975" sldId="1237"/>
        </pc:sldMkLst>
        <pc:spChg chg="mod">
          <ac:chgData name="Hamlet Markarian" userId="4926d2b407f31d77" providerId="LiveId" clId="{1A634700-36B3-4455-A058-5071D9319E52}" dt="2020-05-19T23:29:02.826" v="2632"/>
          <ac:spMkLst>
            <pc:docMk/>
            <pc:sldMk cId="3454336975" sldId="1237"/>
            <ac:spMk id="83" creationId="{00000000-0000-0000-0000-000000000000}"/>
          </ac:spMkLst>
        </pc:spChg>
        <pc:spChg chg="mod">
          <ac:chgData name="Hamlet Markarian" userId="4926d2b407f31d77" providerId="LiveId" clId="{1A634700-36B3-4455-A058-5071D9319E52}" dt="2020-05-19T23:29:02.826" v="2632"/>
          <ac:spMkLst>
            <pc:docMk/>
            <pc:sldMk cId="3454336975" sldId="1237"/>
            <ac:spMk id="84" creationId="{00000000-0000-0000-0000-000000000000}"/>
          </ac:spMkLst>
        </pc:spChg>
      </pc:sldChg>
      <pc:sldChg chg="modSp">
        <pc:chgData name="Hamlet Markarian" userId="4926d2b407f31d77" providerId="LiveId" clId="{1A634700-36B3-4455-A058-5071D9319E52}" dt="2020-05-19T23:29:02.826" v="2632"/>
        <pc:sldMkLst>
          <pc:docMk/>
          <pc:sldMk cId="3323406256" sldId="1241"/>
        </pc:sldMkLst>
        <pc:spChg chg="mod">
          <ac:chgData name="Hamlet Markarian" userId="4926d2b407f31d77" providerId="LiveId" clId="{1A634700-36B3-4455-A058-5071D9319E52}" dt="2020-05-19T23:29:02.826" v="2632"/>
          <ac:spMkLst>
            <pc:docMk/>
            <pc:sldMk cId="3323406256" sldId="1241"/>
            <ac:spMk id="3" creationId="{00000000-0000-0000-0000-000000000000}"/>
          </ac:spMkLst>
        </pc:spChg>
      </pc:sldChg>
      <pc:sldChg chg="modSp">
        <pc:chgData name="Hamlet Markarian" userId="4926d2b407f31d77" providerId="LiveId" clId="{1A634700-36B3-4455-A058-5071D9319E52}" dt="2020-05-19T23:29:02.826" v="2632"/>
        <pc:sldMkLst>
          <pc:docMk/>
          <pc:sldMk cId="2501365442" sldId="1243"/>
        </pc:sldMkLst>
        <pc:spChg chg="mod">
          <ac:chgData name="Hamlet Markarian" userId="4926d2b407f31d77" providerId="LiveId" clId="{1A634700-36B3-4455-A058-5071D9319E52}" dt="2020-05-19T23:29:02.826" v="2632"/>
          <ac:spMkLst>
            <pc:docMk/>
            <pc:sldMk cId="2501365442" sldId="1243"/>
            <ac:spMk id="2" creationId="{00000000-0000-0000-0000-000000000000}"/>
          </ac:spMkLst>
        </pc:spChg>
      </pc:sldChg>
      <pc:sldChg chg="modSp">
        <pc:chgData name="Hamlet Markarian" userId="4926d2b407f31d77" providerId="LiveId" clId="{1A634700-36B3-4455-A058-5071D9319E52}" dt="2020-05-19T23:29:02.826" v="2632"/>
        <pc:sldMkLst>
          <pc:docMk/>
          <pc:sldMk cId="1772031383" sldId="1245"/>
        </pc:sldMkLst>
        <pc:spChg chg="mod">
          <ac:chgData name="Hamlet Markarian" userId="4926d2b407f31d77" providerId="LiveId" clId="{1A634700-36B3-4455-A058-5071D9319E52}" dt="2020-05-19T23:29:02.826" v="2632"/>
          <ac:spMkLst>
            <pc:docMk/>
            <pc:sldMk cId="1772031383" sldId="1245"/>
            <ac:spMk id="2" creationId="{00000000-0000-0000-0000-000000000000}"/>
          </ac:spMkLst>
        </pc:spChg>
      </pc:sldChg>
      <pc:sldChg chg="modSp">
        <pc:chgData name="Hamlet Markarian" userId="4926d2b407f31d77" providerId="LiveId" clId="{1A634700-36B3-4455-A058-5071D9319E52}" dt="2020-05-19T23:29:02.826" v="2632"/>
        <pc:sldMkLst>
          <pc:docMk/>
          <pc:sldMk cId="2723590171" sldId="1247"/>
        </pc:sldMkLst>
        <pc:spChg chg="mod">
          <ac:chgData name="Hamlet Markarian" userId="4926d2b407f31d77" providerId="LiveId" clId="{1A634700-36B3-4455-A058-5071D9319E52}" dt="2020-05-19T23:29:02.826" v="2632"/>
          <ac:spMkLst>
            <pc:docMk/>
            <pc:sldMk cId="2723590171" sldId="1247"/>
            <ac:spMk id="16" creationId="{00000000-0000-0000-0000-000000000000}"/>
          </ac:spMkLst>
        </pc:spChg>
      </pc:sldChg>
      <pc:sldChg chg="modSp">
        <pc:chgData name="Hamlet Markarian" userId="4926d2b407f31d77" providerId="LiveId" clId="{1A634700-36B3-4455-A058-5071D9319E52}" dt="2020-05-19T23:29:02.826" v="2632"/>
        <pc:sldMkLst>
          <pc:docMk/>
          <pc:sldMk cId="3894490242" sldId="1249"/>
        </pc:sldMkLst>
        <pc:spChg chg="mod">
          <ac:chgData name="Hamlet Markarian" userId="4926d2b407f31d77" providerId="LiveId" clId="{1A634700-36B3-4455-A058-5071D9319E52}" dt="2020-05-19T23:29:02.826" v="2632"/>
          <ac:spMkLst>
            <pc:docMk/>
            <pc:sldMk cId="3894490242" sldId="1249"/>
            <ac:spMk id="39" creationId="{00000000-0000-0000-0000-000000000000}"/>
          </ac:spMkLst>
        </pc:spChg>
      </pc:sldChg>
      <pc:sldChg chg="modSp">
        <pc:chgData name="Hamlet Markarian" userId="4926d2b407f31d77" providerId="LiveId" clId="{1A634700-36B3-4455-A058-5071D9319E52}" dt="2020-05-19T23:29:02.826" v="2632"/>
        <pc:sldMkLst>
          <pc:docMk/>
          <pc:sldMk cId="3004227155" sldId="1250"/>
        </pc:sldMkLst>
        <pc:spChg chg="mod">
          <ac:chgData name="Hamlet Markarian" userId="4926d2b407f31d77" providerId="LiveId" clId="{1A634700-36B3-4455-A058-5071D9319E52}" dt="2020-05-19T23:29:02.826" v="2632"/>
          <ac:spMkLst>
            <pc:docMk/>
            <pc:sldMk cId="3004227155" sldId="1250"/>
            <ac:spMk id="39" creationId="{00000000-0000-0000-0000-000000000000}"/>
          </ac:spMkLst>
        </pc:spChg>
      </pc:sldChg>
      <pc:sldChg chg="modSp">
        <pc:chgData name="Hamlet Markarian" userId="4926d2b407f31d77" providerId="LiveId" clId="{1A634700-36B3-4455-A058-5071D9319E52}" dt="2020-05-19T23:29:02.826" v="2632"/>
        <pc:sldMkLst>
          <pc:docMk/>
          <pc:sldMk cId="3175975875" sldId="1252"/>
        </pc:sldMkLst>
        <pc:spChg chg="mod">
          <ac:chgData name="Hamlet Markarian" userId="4926d2b407f31d77" providerId="LiveId" clId="{1A634700-36B3-4455-A058-5071D9319E52}" dt="2020-05-19T23:29:02.826" v="2632"/>
          <ac:spMkLst>
            <pc:docMk/>
            <pc:sldMk cId="3175975875" sldId="1252"/>
            <ac:spMk id="60" creationId="{00000000-0000-0000-0000-000000000000}"/>
          </ac:spMkLst>
        </pc:spChg>
      </pc:sldChg>
      <pc:sldChg chg="modSp">
        <pc:chgData name="Hamlet Markarian" userId="4926d2b407f31d77" providerId="LiveId" clId="{1A634700-36B3-4455-A058-5071D9319E52}" dt="2020-05-19T23:29:02.826" v="2632"/>
        <pc:sldMkLst>
          <pc:docMk/>
          <pc:sldMk cId="103322609" sldId="1253"/>
        </pc:sldMkLst>
        <pc:spChg chg="mod">
          <ac:chgData name="Hamlet Markarian" userId="4926d2b407f31d77" providerId="LiveId" clId="{1A634700-36B3-4455-A058-5071D9319E52}" dt="2020-05-19T23:29:02.826" v="2632"/>
          <ac:spMkLst>
            <pc:docMk/>
            <pc:sldMk cId="103322609" sldId="1253"/>
            <ac:spMk id="60" creationId="{00000000-0000-0000-0000-000000000000}"/>
          </ac:spMkLst>
        </pc:spChg>
      </pc:sldChg>
      <pc:sldChg chg="modSp">
        <pc:chgData name="Hamlet Markarian" userId="4926d2b407f31d77" providerId="LiveId" clId="{1A634700-36B3-4455-A058-5071D9319E52}" dt="2020-05-19T23:29:02.826" v="2632"/>
        <pc:sldMkLst>
          <pc:docMk/>
          <pc:sldMk cId="3092160207" sldId="1254"/>
        </pc:sldMkLst>
        <pc:spChg chg="mod">
          <ac:chgData name="Hamlet Markarian" userId="4926d2b407f31d77" providerId="LiveId" clId="{1A634700-36B3-4455-A058-5071D9319E52}" dt="2020-05-19T23:29:02.826" v="2632"/>
          <ac:spMkLst>
            <pc:docMk/>
            <pc:sldMk cId="3092160207" sldId="1254"/>
            <ac:spMk id="2" creationId="{00000000-0000-0000-0000-000000000000}"/>
          </ac:spMkLst>
        </pc:spChg>
      </pc:sldChg>
      <pc:sldChg chg="modSp">
        <pc:chgData name="Hamlet Markarian" userId="4926d2b407f31d77" providerId="LiveId" clId="{1A634700-36B3-4455-A058-5071D9319E52}" dt="2020-05-19T23:29:02.826" v="2632"/>
        <pc:sldMkLst>
          <pc:docMk/>
          <pc:sldMk cId="3231104865" sldId="1255"/>
        </pc:sldMkLst>
        <pc:spChg chg="mod">
          <ac:chgData name="Hamlet Markarian" userId="4926d2b407f31d77" providerId="LiveId" clId="{1A634700-36B3-4455-A058-5071D9319E52}" dt="2020-05-19T23:29:02.826" v="2632"/>
          <ac:spMkLst>
            <pc:docMk/>
            <pc:sldMk cId="3231104865" sldId="1255"/>
            <ac:spMk id="2" creationId="{00000000-0000-0000-0000-000000000000}"/>
          </ac:spMkLst>
        </pc:spChg>
      </pc:sldChg>
      <pc:sldChg chg="modSp">
        <pc:chgData name="Hamlet Markarian" userId="4926d2b407f31d77" providerId="LiveId" clId="{1A634700-36B3-4455-A058-5071D9319E52}" dt="2020-05-19T23:29:02.826" v="2632"/>
        <pc:sldMkLst>
          <pc:docMk/>
          <pc:sldMk cId="1007174377" sldId="1256"/>
        </pc:sldMkLst>
        <pc:spChg chg="mod">
          <ac:chgData name="Hamlet Markarian" userId="4926d2b407f31d77" providerId="LiveId" clId="{1A634700-36B3-4455-A058-5071D9319E52}" dt="2020-05-19T23:29:02.826" v="2632"/>
          <ac:spMkLst>
            <pc:docMk/>
            <pc:sldMk cId="1007174377" sldId="1256"/>
            <ac:spMk id="38" creationId="{00000000-0000-0000-0000-000000000000}"/>
          </ac:spMkLst>
        </pc:spChg>
      </pc:sldChg>
      <pc:sldChg chg="modSp">
        <pc:chgData name="Hamlet Markarian" userId="4926d2b407f31d77" providerId="LiveId" clId="{1A634700-36B3-4455-A058-5071D9319E52}" dt="2020-05-19T23:29:02.826" v="2632"/>
        <pc:sldMkLst>
          <pc:docMk/>
          <pc:sldMk cId="4062858088" sldId="1257"/>
        </pc:sldMkLst>
        <pc:spChg chg="mod">
          <ac:chgData name="Hamlet Markarian" userId="4926d2b407f31d77" providerId="LiveId" clId="{1A634700-36B3-4455-A058-5071D9319E52}" dt="2020-05-19T23:29:02.826" v="2632"/>
          <ac:spMkLst>
            <pc:docMk/>
            <pc:sldMk cId="4062858088" sldId="1257"/>
            <ac:spMk id="2" creationId="{00000000-0000-0000-0000-000000000000}"/>
          </ac:spMkLst>
        </pc:spChg>
      </pc:sldChg>
      <pc:sldChg chg="modSp">
        <pc:chgData name="Hamlet Markarian" userId="4926d2b407f31d77" providerId="LiveId" clId="{1A634700-36B3-4455-A058-5071D9319E52}" dt="2020-05-19T23:29:02.826" v="2632"/>
        <pc:sldMkLst>
          <pc:docMk/>
          <pc:sldMk cId="2361865576" sldId="1259"/>
        </pc:sldMkLst>
        <pc:spChg chg="mod">
          <ac:chgData name="Hamlet Markarian" userId="4926d2b407f31d77" providerId="LiveId" clId="{1A634700-36B3-4455-A058-5071D9319E52}" dt="2020-05-19T23:29:02.826" v="2632"/>
          <ac:spMkLst>
            <pc:docMk/>
            <pc:sldMk cId="2361865576" sldId="1259"/>
            <ac:spMk id="38" creationId="{00000000-0000-0000-0000-000000000000}"/>
          </ac:spMkLst>
        </pc:spChg>
      </pc:sldChg>
      <pc:sldChg chg="modSp">
        <pc:chgData name="Hamlet Markarian" userId="4926d2b407f31d77" providerId="LiveId" clId="{1A634700-36B3-4455-A058-5071D9319E52}" dt="2020-05-19T23:29:02.826" v="2632"/>
        <pc:sldMkLst>
          <pc:docMk/>
          <pc:sldMk cId="96270818" sldId="1260"/>
        </pc:sldMkLst>
        <pc:spChg chg="mod">
          <ac:chgData name="Hamlet Markarian" userId="4926d2b407f31d77" providerId="LiveId" clId="{1A634700-36B3-4455-A058-5071D9319E52}" dt="2020-05-19T23:29:02.826" v="2632"/>
          <ac:spMkLst>
            <pc:docMk/>
            <pc:sldMk cId="96270818" sldId="1260"/>
            <ac:spMk id="2" creationId="{00000000-0000-0000-0000-000000000000}"/>
          </ac:spMkLst>
        </pc:spChg>
      </pc:sldChg>
      <pc:sldChg chg="modSp">
        <pc:chgData name="Hamlet Markarian" userId="4926d2b407f31d77" providerId="LiveId" clId="{1A634700-36B3-4455-A058-5071D9319E52}" dt="2020-05-19T23:29:02.826" v="2632"/>
        <pc:sldMkLst>
          <pc:docMk/>
          <pc:sldMk cId="2754048259" sldId="1263"/>
        </pc:sldMkLst>
        <pc:spChg chg="mod">
          <ac:chgData name="Hamlet Markarian" userId="4926d2b407f31d77" providerId="LiveId" clId="{1A634700-36B3-4455-A058-5071D9319E52}" dt="2020-05-19T23:29:02.826" v="2632"/>
          <ac:spMkLst>
            <pc:docMk/>
            <pc:sldMk cId="2754048259" sldId="1263"/>
            <ac:spMk id="2" creationId="{00000000-0000-0000-0000-000000000000}"/>
          </ac:spMkLst>
        </pc:spChg>
      </pc:sldChg>
      <pc:sldChg chg="modSp">
        <pc:chgData name="Hamlet Markarian" userId="4926d2b407f31d77" providerId="LiveId" clId="{1A634700-36B3-4455-A058-5071D9319E52}" dt="2020-05-19T23:29:02.826" v="2632"/>
        <pc:sldMkLst>
          <pc:docMk/>
          <pc:sldMk cId="1798505339" sldId="1264"/>
        </pc:sldMkLst>
        <pc:spChg chg="mod">
          <ac:chgData name="Hamlet Markarian" userId="4926d2b407f31d77" providerId="LiveId" clId="{1A634700-36B3-4455-A058-5071D9319E52}" dt="2020-05-19T23:29:02.826" v="2632"/>
          <ac:spMkLst>
            <pc:docMk/>
            <pc:sldMk cId="1798505339" sldId="1264"/>
            <ac:spMk id="2" creationId="{00000000-0000-0000-0000-000000000000}"/>
          </ac:spMkLst>
        </pc:spChg>
      </pc:sldChg>
      <pc:sldChg chg="modSp">
        <pc:chgData name="Hamlet Markarian" userId="4926d2b407f31d77" providerId="LiveId" clId="{1A634700-36B3-4455-A058-5071D9319E52}" dt="2020-05-19T23:29:02.826" v="2632"/>
        <pc:sldMkLst>
          <pc:docMk/>
          <pc:sldMk cId="2148790776" sldId="1272"/>
        </pc:sldMkLst>
        <pc:spChg chg="mod">
          <ac:chgData name="Hamlet Markarian" userId="4926d2b407f31d77" providerId="LiveId" clId="{1A634700-36B3-4455-A058-5071D9319E52}" dt="2020-05-19T23:29:02.826" v="2632"/>
          <ac:spMkLst>
            <pc:docMk/>
            <pc:sldMk cId="2148790776" sldId="1272"/>
            <ac:spMk id="2" creationId="{00000000-0000-0000-0000-000000000000}"/>
          </ac:spMkLst>
        </pc:spChg>
        <pc:spChg chg="mod">
          <ac:chgData name="Hamlet Markarian" userId="4926d2b407f31d77" providerId="LiveId" clId="{1A634700-36B3-4455-A058-5071D9319E52}" dt="2020-05-19T23:29:02.826" v="2632"/>
          <ac:spMkLst>
            <pc:docMk/>
            <pc:sldMk cId="2148790776" sldId="1272"/>
            <ac:spMk id="3" creationId="{00000000-0000-0000-0000-000000000000}"/>
          </ac:spMkLst>
        </pc:spChg>
      </pc:sldChg>
      <pc:sldChg chg="modSp">
        <pc:chgData name="Hamlet Markarian" userId="4926d2b407f31d77" providerId="LiveId" clId="{1A634700-36B3-4455-A058-5071D9319E52}" dt="2020-05-19T23:29:02.826" v="2632"/>
        <pc:sldMkLst>
          <pc:docMk/>
          <pc:sldMk cId="2604435873" sldId="1278"/>
        </pc:sldMkLst>
        <pc:spChg chg="mod">
          <ac:chgData name="Hamlet Markarian" userId="4926d2b407f31d77" providerId="LiveId" clId="{1A634700-36B3-4455-A058-5071D9319E52}" dt="2020-05-19T23:29:02.826" v="2632"/>
          <ac:spMkLst>
            <pc:docMk/>
            <pc:sldMk cId="2604435873" sldId="1278"/>
            <ac:spMk id="2" creationId="{00000000-0000-0000-0000-000000000000}"/>
          </ac:spMkLst>
        </pc:spChg>
      </pc:sldChg>
      <pc:sldChg chg="modSp">
        <pc:chgData name="Hamlet Markarian" userId="4926d2b407f31d77" providerId="LiveId" clId="{1A634700-36B3-4455-A058-5071D9319E52}" dt="2020-05-19T23:29:02.826" v="2632"/>
        <pc:sldMkLst>
          <pc:docMk/>
          <pc:sldMk cId="2450353588" sldId="1279"/>
        </pc:sldMkLst>
        <pc:spChg chg="mod">
          <ac:chgData name="Hamlet Markarian" userId="4926d2b407f31d77" providerId="LiveId" clId="{1A634700-36B3-4455-A058-5071D9319E52}" dt="2020-05-19T23:29:02.826" v="2632"/>
          <ac:spMkLst>
            <pc:docMk/>
            <pc:sldMk cId="2450353588" sldId="1279"/>
            <ac:spMk id="2" creationId="{00000000-0000-0000-0000-000000000000}"/>
          </ac:spMkLst>
        </pc:spChg>
      </pc:sldChg>
      <pc:sldChg chg="modSp">
        <pc:chgData name="Hamlet Markarian" userId="4926d2b407f31d77" providerId="LiveId" clId="{1A634700-36B3-4455-A058-5071D9319E52}" dt="2020-05-19T23:29:02.826" v="2632"/>
        <pc:sldMkLst>
          <pc:docMk/>
          <pc:sldMk cId="1599070991" sldId="1283"/>
        </pc:sldMkLst>
        <pc:spChg chg="mod">
          <ac:chgData name="Hamlet Markarian" userId="4926d2b407f31d77" providerId="LiveId" clId="{1A634700-36B3-4455-A058-5071D9319E52}" dt="2020-05-19T23:29:02.826" v="2632"/>
          <ac:spMkLst>
            <pc:docMk/>
            <pc:sldMk cId="1599070991" sldId="1283"/>
            <ac:spMk id="2" creationId="{00000000-0000-0000-0000-000000000000}"/>
          </ac:spMkLst>
        </pc:spChg>
        <pc:spChg chg="mod">
          <ac:chgData name="Hamlet Markarian" userId="4926d2b407f31d77" providerId="LiveId" clId="{1A634700-36B3-4455-A058-5071D9319E52}" dt="2020-05-19T23:29:02.826" v="2632"/>
          <ac:spMkLst>
            <pc:docMk/>
            <pc:sldMk cId="1599070991" sldId="1283"/>
            <ac:spMk id="3" creationId="{00000000-0000-0000-0000-000000000000}"/>
          </ac:spMkLst>
        </pc:spChg>
      </pc:sldChg>
      <pc:sldChg chg="modSp">
        <pc:chgData name="Hamlet Markarian" userId="4926d2b407f31d77" providerId="LiveId" clId="{1A634700-36B3-4455-A058-5071D9319E52}" dt="2020-05-19T23:29:02.826" v="2632"/>
        <pc:sldMkLst>
          <pc:docMk/>
          <pc:sldMk cId="2059985683" sldId="1284"/>
        </pc:sldMkLst>
        <pc:spChg chg="mod">
          <ac:chgData name="Hamlet Markarian" userId="4926d2b407f31d77" providerId="LiveId" clId="{1A634700-36B3-4455-A058-5071D9319E52}" dt="2020-05-19T23:29:02.826" v="2632"/>
          <ac:spMkLst>
            <pc:docMk/>
            <pc:sldMk cId="2059985683" sldId="1284"/>
            <ac:spMk id="2" creationId="{00000000-0000-0000-0000-000000000000}"/>
          </ac:spMkLst>
        </pc:spChg>
        <pc:spChg chg="mod">
          <ac:chgData name="Hamlet Markarian" userId="4926d2b407f31d77" providerId="LiveId" clId="{1A634700-36B3-4455-A058-5071D9319E52}" dt="2020-05-19T23:29:02.826" v="2632"/>
          <ac:spMkLst>
            <pc:docMk/>
            <pc:sldMk cId="2059985683" sldId="1284"/>
            <ac:spMk id="3" creationId="{00000000-0000-0000-0000-000000000000}"/>
          </ac:spMkLst>
        </pc:spChg>
      </pc:sldChg>
      <pc:sldChg chg="modSp">
        <pc:chgData name="Hamlet Markarian" userId="4926d2b407f31d77" providerId="LiveId" clId="{1A634700-36B3-4455-A058-5071D9319E52}" dt="2020-05-19T23:29:02.826" v="2632"/>
        <pc:sldMkLst>
          <pc:docMk/>
          <pc:sldMk cId="2822687743" sldId="1285"/>
        </pc:sldMkLst>
        <pc:spChg chg="mod">
          <ac:chgData name="Hamlet Markarian" userId="4926d2b407f31d77" providerId="LiveId" clId="{1A634700-36B3-4455-A058-5071D9319E52}" dt="2020-05-19T23:29:02.826" v="2632"/>
          <ac:spMkLst>
            <pc:docMk/>
            <pc:sldMk cId="2822687743" sldId="1285"/>
            <ac:spMk id="111" creationId="{00000000-0000-0000-0000-000000000000}"/>
          </ac:spMkLst>
        </pc:spChg>
        <pc:spChg chg="mod">
          <ac:chgData name="Hamlet Markarian" userId="4926d2b407f31d77" providerId="LiveId" clId="{1A634700-36B3-4455-A058-5071D9319E52}" dt="2020-05-19T23:29:02.826" v="2632"/>
          <ac:spMkLst>
            <pc:docMk/>
            <pc:sldMk cId="2822687743" sldId="1285"/>
            <ac:spMk id="112" creationId="{00000000-0000-0000-0000-000000000000}"/>
          </ac:spMkLst>
        </pc:spChg>
      </pc:sldChg>
      <pc:sldChg chg="modSp">
        <pc:chgData name="Hamlet Markarian" userId="4926d2b407f31d77" providerId="LiveId" clId="{1A634700-36B3-4455-A058-5071D9319E52}" dt="2020-05-19T23:29:02.826" v="2632"/>
        <pc:sldMkLst>
          <pc:docMk/>
          <pc:sldMk cId="719673475" sldId="1286"/>
        </pc:sldMkLst>
        <pc:spChg chg="mod">
          <ac:chgData name="Hamlet Markarian" userId="4926d2b407f31d77" providerId="LiveId" clId="{1A634700-36B3-4455-A058-5071D9319E52}" dt="2020-05-19T23:29:02.826" v="2632"/>
          <ac:spMkLst>
            <pc:docMk/>
            <pc:sldMk cId="719673475" sldId="1286"/>
            <ac:spMk id="111" creationId="{00000000-0000-0000-0000-000000000000}"/>
          </ac:spMkLst>
        </pc:spChg>
        <pc:spChg chg="mod">
          <ac:chgData name="Hamlet Markarian" userId="4926d2b407f31d77" providerId="LiveId" clId="{1A634700-36B3-4455-A058-5071D9319E52}" dt="2020-05-19T23:29:02.826" v="2632"/>
          <ac:spMkLst>
            <pc:docMk/>
            <pc:sldMk cId="719673475" sldId="1286"/>
            <ac:spMk id="112" creationId="{00000000-0000-0000-0000-000000000000}"/>
          </ac:spMkLst>
        </pc:spChg>
      </pc:sldChg>
      <pc:sldChg chg="modSp">
        <pc:chgData name="Hamlet Markarian" userId="4926d2b407f31d77" providerId="LiveId" clId="{1A634700-36B3-4455-A058-5071D9319E52}" dt="2020-05-19T23:29:02.826" v="2632"/>
        <pc:sldMkLst>
          <pc:docMk/>
          <pc:sldMk cId="1714209049" sldId="1287"/>
        </pc:sldMkLst>
        <pc:spChg chg="mod">
          <ac:chgData name="Hamlet Markarian" userId="4926d2b407f31d77" providerId="LiveId" clId="{1A634700-36B3-4455-A058-5071D9319E52}" dt="2020-05-19T23:29:02.826" v="2632"/>
          <ac:spMkLst>
            <pc:docMk/>
            <pc:sldMk cId="1714209049" sldId="1287"/>
            <ac:spMk id="111" creationId="{00000000-0000-0000-0000-000000000000}"/>
          </ac:spMkLst>
        </pc:spChg>
        <pc:spChg chg="mod">
          <ac:chgData name="Hamlet Markarian" userId="4926d2b407f31d77" providerId="LiveId" clId="{1A634700-36B3-4455-A058-5071D9319E52}" dt="2020-05-19T23:29:02.826" v="2632"/>
          <ac:spMkLst>
            <pc:docMk/>
            <pc:sldMk cId="1714209049" sldId="1287"/>
            <ac:spMk id="112" creationId="{00000000-0000-0000-0000-000000000000}"/>
          </ac:spMkLst>
        </pc:spChg>
      </pc:sldChg>
      <pc:sldChg chg="modSp">
        <pc:chgData name="Hamlet Markarian" userId="4926d2b407f31d77" providerId="LiveId" clId="{1A634700-36B3-4455-A058-5071D9319E52}" dt="2020-05-19T23:29:02.826" v="2632"/>
        <pc:sldMkLst>
          <pc:docMk/>
          <pc:sldMk cId="4183584940" sldId="1288"/>
        </pc:sldMkLst>
        <pc:spChg chg="mod">
          <ac:chgData name="Hamlet Markarian" userId="4926d2b407f31d77" providerId="LiveId" clId="{1A634700-36B3-4455-A058-5071D9319E52}" dt="2020-05-19T23:29:02.826" v="2632"/>
          <ac:spMkLst>
            <pc:docMk/>
            <pc:sldMk cId="4183584940" sldId="1288"/>
            <ac:spMk id="111" creationId="{00000000-0000-0000-0000-000000000000}"/>
          </ac:spMkLst>
        </pc:spChg>
        <pc:spChg chg="mod">
          <ac:chgData name="Hamlet Markarian" userId="4926d2b407f31d77" providerId="LiveId" clId="{1A634700-36B3-4455-A058-5071D9319E52}" dt="2020-05-19T23:29:02.826" v="2632"/>
          <ac:spMkLst>
            <pc:docMk/>
            <pc:sldMk cId="4183584940" sldId="1288"/>
            <ac:spMk id="112" creationId="{00000000-0000-0000-0000-000000000000}"/>
          </ac:spMkLst>
        </pc:spChg>
      </pc:sldChg>
      <pc:sldChg chg="modSp">
        <pc:chgData name="Hamlet Markarian" userId="4926d2b407f31d77" providerId="LiveId" clId="{1A634700-36B3-4455-A058-5071D9319E52}" dt="2020-05-19T23:29:02.826" v="2632"/>
        <pc:sldMkLst>
          <pc:docMk/>
          <pc:sldMk cId="2529240813" sldId="1289"/>
        </pc:sldMkLst>
        <pc:spChg chg="mod">
          <ac:chgData name="Hamlet Markarian" userId="4926d2b407f31d77" providerId="LiveId" clId="{1A634700-36B3-4455-A058-5071D9319E52}" dt="2020-05-19T23:29:02.826" v="2632"/>
          <ac:spMkLst>
            <pc:docMk/>
            <pc:sldMk cId="2529240813" sldId="1289"/>
            <ac:spMk id="2" creationId="{00000000-0000-0000-0000-000000000000}"/>
          </ac:spMkLst>
        </pc:spChg>
        <pc:spChg chg="mod">
          <ac:chgData name="Hamlet Markarian" userId="4926d2b407f31d77" providerId="LiveId" clId="{1A634700-36B3-4455-A058-5071D9319E52}" dt="2020-05-19T23:29:02.826" v="2632"/>
          <ac:spMkLst>
            <pc:docMk/>
            <pc:sldMk cId="2529240813" sldId="1289"/>
            <ac:spMk id="17" creationId="{00000000-0000-0000-0000-000000000000}"/>
          </ac:spMkLst>
        </pc:spChg>
      </pc:sldChg>
      <pc:sldChg chg="modSp">
        <pc:chgData name="Hamlet Markarian" userId="4926d2b407f31d77" providerId="LiveId" clId="{1A634700-36B3-4455-A058-5071D9319E52}" dt="2020-05-19T23:29:02.826" v="2632"/>
        <pc:sldMkLst>
          <pc:docMk/>
          <pc:sldMk cId="2958999199" sldId="1290"/>
        </pc:sldMkLst>
        <pc:spChg chg="mod">
          <ac:chgData name="Hamlet Markarian" userId="4926d2b407f31d77" providerId="LiveId" clId="{1A634700-36B3-4455-A058-5071D9319E52}" dt="2020-05-19T23:29:02.826" v="2632"/>
          <ac:spMkLst>
            <pc:docMk/>
            <pc:sldMk cId="2958999199" sldId="1290"/>
            <ac:spMk id="2" creationId="{00000000-0000-0000-0000-000000000000}"/>
          </ac:spMkLst>
        </pc:spChg>
        <pc:spChg chg="mod">
          <ac:chgData name="Hamlet Markarian" userId="4926d2b407f31d77" providerId="LiveId" clId="{1A634700-36B3-4455-A058-5071D9319E52}" dt="2020-05-19T23:29:02.826" v="2632"/>
          <ac:spMkLst>
            <pc:docMk/>
            <pc:sldMk cId="2958999199" sldId="1290"/>
            <ac:spMk id="17" creationId="{00000000-0000-0000-0000-000000000000}"/>
          </ac:spMkLst>
        </pc:spChg>
      </pc:sldChg>
      <pc:sldChg chg="modSp">
        <pc:chgData name="Hamlet Markarian" userId="4926d2b407f31d77" providerId="LiveId" clId="{1A634700-36B3-4455-A058-5071D9319E52}" dt="2020-05-19T23:29:02.826" v="2632"/>
        <pc:sldMkLst>
          <pc:docMk/>
          <pc:sldMk cId="3215797907" sldId="1296"/>
        </pc:sldMkLst>
        <pc:spChg chg="mod">
          <ac:chgData name="Hamlet Markarian" userId="4926d2b407f31d77" providerId="LiveId" clId="{1A634700-36B3-4455-A058-5071D9319E52}" dt="2020-05-19T23:29:02.826" v="2632"/>
          <ac:spMkLst>
            <pc:docMk/>
            <pc:sldMk cId="3215797907" sldId="1296"/>
            <ac:spMk id="24" creationId="{00000000-0000-0000-0000-000000000000}"/>
          </ac:spMkLst>
        </pc:spChg>
      </pc:sldChg>
      <pc:sldChg chg="modSp">
        <pc:chgData name="Hamlet Markarian" userId="4926d2b407f31d77" providerId="LiveId" clId="{1A634700-36B3-4455-A058-5071D9319E52}" dt="2020-05-19T23:29:02.826" v="2632"/>
        <pc:sldMkLst>
          <pc:docMk/>
          <pc:sldMk cId="1602319236" sldId="1299"/>
        </pc:sldMkLst>
        <pc:spChg chg="mod">
          <ac:chgData name="Hamlet Markarian" userId="4926d2b407f31d77" providerId="LiveId" clId="{1A634700-36B3-4455-A058-5071D9319E52}" dt="2020-05-19T23:29:02.826" v="2632"/>
          <ac:spMkLst>
            <pc:docMk/>
            <pc:sldMk cId="1602319236" sldId="1299"/>
            <ac:spMk id="3" creationId="{00000000-0000-0000-0000-000000000000}"/>
          </ac:spMkLst>
        </pc:spChg>
        <pc:spChg chg="mod">
          <ac:chgData name="Hamlet Markarian" userId="4926d2b407f31d77" providerId="LiveId" clId="{1A634700-36B3-4455-A058-5071D9319E52}" dt="2020-05-19T23:29:02.826" v="2632"/>
          <ac:spMkLst>
            <pc:docMk/>
            <pc:sldMk cId="1602319236" sldId="1299"/>
            <ac:spMk id="34" creationId="{00000000-0000-0000-0000-000000000000}"/>
          </ac:spMkLst>
        </pc:spChg>
      </pc:sldChg>
      <pc:sldChg chg="modSp">
        <pc:chgData name="Hamlet Markarian" userId="4926d2b407f31d77" providerId="LiveId" clId="{1A634700-36B3-4455-A058-5071D9319E52}" dt="2020-05-19T23:29:02.826" v="2632"/>
        <pc:sldMkLst>
          <pc:docMk/>
          <pc:sldMk cId="4288867725" sldId="1303"/>
        </pc:sldMkLst>
        <pc:spChg chg="mod">
          <ac:chgData name="Hamlet Markarian" userId="4926d2b407f31d77" providerId="LiveId" clId="{1A634700-36B3-4455-A058-5071D9319E52}" dt="2020-05-19T23:29:02.826" v="2632"/>
          <ac:spMkLst>
            <pc:docMk/>
            <pc:sldMk cId="4288867725" sldId="1303"/>
            <ac:spMk id="17" creationId="{00000000-0000-0000-0000-000000000000}"/>
          </ac:spMkLst>
        </pc:spChg>
        <pc:spChg chg="mod">
          <ac:chgData name="Hamlet Markarian" userId="4926d2b407f31d77" providerId="LiveId" clId="{1A634700-36B3-4455-A058-5071D9319E52}" dt="2020-05-19T23:29:02.826" v="2632"/>
          <ac:spMkLst>
            <pc:docMk/>
            <pc:sldMk cId="4288867725" sldId="1303"/>
            <ac:spMk id="18" creationId="{00000000-0000-0000-0000-000000000000}"/>
          </ac:spMkLst>
        </pc:spChg>
      </pc:sldChg>
      <pc:sldChg chg="modSp">
        <pc:chgData name="Hamlet Markarian" userId="4926d2b407f31d77" providerId="LiveId" clId="{1A634700-36B3-4455-A058-5071D9319E52}" dt="2020-05-19T23:29:02.826" v="2632"/>
        <pc:sldMkLst>
          <pc:docMk/>
          <pc:sldMk cId="413774456" sldId="1304"/>
        </pc:sldMkLst>
        <pc:spChg chg="mod">
          <ac:chgData name="Hamlet Markarian" userId="4926d2b407f31d77" providerId="LiveId" clId="{1A634700-36B3-4455-A058-5071D9319E52}" dt="2020-05-19T23:29:02.826" v="2632"/>
          <ac:spMkLst>
            <pc:docMk/>
            <pc:sldMk cId="413774456" sldId="1304"/>
            <ac:spMk id="4" creationId="{00000000-0000-0000-0000-000000000000}"/>
          </ac:spMkLst>
        </pc:spChg>
        <pc:spChg chg="mod">
          <ac:chgData name="Hamlet Markarian" userId="4926d2b407f31d77" providerId="LiveId" clId="{1A634700-36B3-4455-A058-5071D9319E52}" dt="2020-05-19T23:29:02.826" v="2632"/>
          <ac:spMkLst>
            <pc:docMk/>
            <pc:sldMk cId="413774456" sldId="1304"/>
            <ac:spMk id="5" creationId="{00000000-0000-0000-0000-000000000000}"/>
          </ac:spMkLst>
        </pc:spChg>
      </pc:sldChg>
      <pc:sldChg chg="modSp">
        <pc:chgData name="Hamlet Markarian" userId="4926d2b407f31d77" providerId="LiveId" clId="{1A634700-36B3-4455-A058-5071D9319E52}" dt="2020-05-19T23:29:02.826" v="2632"/>
        <pc:sldMkLst>
          <pc:docMk/>
          <pc:sldMk cId="2676185214" sldId="1306"/>
        </pc:sldMkLst>
        <pc:spChg chg="mod">
          <ac:chgData name="Hamlet Markarian" userId="4926d2b407f31d77" providerId="LiveId" clId="{1A634700-36B3-4455-A058-5071D9319E52}" dt="2020-05-19T23:29:02.826" v="2632"/>
          <ac:spMkLst>
            <pc:docMk/>
            <pc:sldMk cId="2676185214" sldId="1306"/>
            <ac:spMk id="22" creationId="{00000000-0000-0000-0000-000000000000}"/>
          </ac:spMkLst>
        </pc:spChg>
        <pc:spChg chg="mod">
          <ac:chgData name="Hamlet Markarian" userId="4926d2b407f31d77" providerId="LiveId" clId="{1A634700-36B3-4455-A058-5071D9319E52}" dt="2020-05-19T23:29:02.826" v="2632"/>
          <ac:spMkLst>
            <pc:docMk/>
            <pc:sldMk cId="2676185214" sldId="1306"/>
            <ac:spMk id="23" creationId="{00000000-0000-0000-0000-000000000000}"/>
          </ac:spMkLst>
        </pc:spChg>
      </pc:sldChg>
      <pc:sldChg chg="modSp">
        <pc:chgData name="Hamlet Markarian" userId="4926d2b407f31d77" providerId="LiveId" clId="{1A634700-36B3-4455-A058-5071D9319E52}" dt="2020-05-19T23:29:02.826" v="2632"/>
        <pc:sldMkLst>
          <pc:docMk/>
          <pc:sldMk cId="3262817030" sldId="1307"/>
        </pc:sldMkLst>
        <pc:spChg chg="mod">
          <ac:chgData name="Hamlet Markarian" userId="4926d2b407f31d77" providerId="LiveId" clId="{1A634700-36B3-4455-A058-5071D9319E52}" dt="2020-05-19T23:29:02.826" v="2632"/>
          <ac:spMkLst>
            <pc:docMk/>
            <pc:sldMk cId="3262817030" sldId="1307"/>
            <ac:spMk id="4" creationId="{00000000-0000-0000-0000-000000000000}"/>
          </ac:spMkLst>
        </pc:spChg>
        <pc:spChg chg="mod">
          <ac:chgData name="Hamlet Markarian" userId="4926d2b407f31d77" providerId="LiveId" clId="{1A634700-36B3-4455-A058-5071D9319E52}" dt="2020-05-19T23:29:02.826" v="2632"/>
          <ac:spMkLst>
            <pc:docMk/>
            <pc:sldMk cId="3262817030" sldId="1307"/>
            <ac:spMk id="5" creationId="{00000000-0000-0000-0000-000000000000}"/>
          </ac:spMkLst>
        </pc:spChg>
      </pc:sldChg>
      <pc:sldChg chg="modSp">
        <pc:chgData name="Hamlet Markarian" userId="4926d2b407f31d77" providerId="LiveId" clId="{1A634700-36B3-4455-A058-5071D9319E52}" dt="2020-05-19T23:29:02.826" v="2632"/>
        <pc:sldMkLst>
          <pc:docMk/>
          <pc:sldMk cId="961872870" sldId="1313"/>
        </pc:sldMkLst>
        <pc:spChg chg="mod">
          <ac:chgData name="Hamlet Markarian" userId="4926d2b407f31d77" providerId="LiveId" clId="{1A634700-36B3-4455-A058-5071D9319E52}" dt="2020-05-19T23:29:02.826" v="2632"/>
          <ac:spMkLst>
            <pc:docMk/>
            <pc:sldMk cId="961872870" sldId="1313"/>
            <ac:spMk id="4" creationId="{00000000-0000-0000-0000-000000000000}"/>
          </ac:spMkLst>
        </pc:spChg>
        <pc:spChg chg="mod">
          <ac:chgData name="Hamlet Markarian" userId="4926d2b407f31d77" providerId="LiveId" clId="{1A634700-36B3-4455-A058-5071D9319E52}" dt="2020-05-19T23:29:02.826" v="2632"/>
          <ac:spMkLst>
            <pc:docMk/>
            <pc:sldMk cId="961872870" sldId="1313"/>
            <ac:spMk id="5" creationId="{00000000-0000-0000-0000-000000000000}"/>
          </ac:spMkLst>
        </pc:spChg>
      </pc:sldChg>
      <pc:sldChg chg="modSp">
        <pc:chgData name="Hamlet Markarian" userId="4926d2b407f31d77" providerId="LiveId" clId="{1A634700-36B3-4455-A058-5071D9319E52}" dt="2020-05-19T23:29:02.826" v="2632"/>
        <pc:sldMkLst>
          <pc:docMk/>
          <pc:sldMk cId="1115305140" sldId="1314"/>
        </pc:sldMkLst>
        <pc:spChg chg="mod">
          <ac:chgData name="Hamlet Markarian" userId="4926d2b407f31d77" providerId="LiveId" clId="{1A634700-36B3-4455-A058-5071D9319E52}" dt="2020-05-19T23:29:02.826" v="2632"/>
          <ac:spMkLst>
            <pc:docMk/>
            <pc:sldMk cId="1115305140" sldId="1314"/>
            <ac:spMk id="22" creationId="{00000000-0000-0000-0000-000000000000}"/>
          </ac:spMkLst>
        </pc:spChg>
        <pc:spChg chg="mod">
          <ac:chgData name="Hamlet Markarian" userId="4926d2b407f31d77" providerId="LiveId" clId="{1A634700-36B3-4455-A058-5071D9319E52}" dt="2020-05-19T23:29:02.826" v="2632"/>
          <ac:spMkLst>
            <pc:docMk/>
            <pc:sldMk cId="1115305140" sldId="1314"/>
            <ac:spMk id="23" creationId="{00000000-0000-0000-0000-000000000000}"/>
          </ac:spMkLst>
        </pc:spChg>
      </pc:sldChg>
      <pc:sldChg chg="modSp">
        <pc:chgData name="Hamlet Markarian" userId="4926d2b407f31d77" providerId="LiveId" clId="{1A634700-36B3-4455-A058-5071D9319E52}" dt="2020-05-19T23:29:02.826" v="2632"/>
        <pc:sldMkLst>
          <pc:docMk/>
          <pc:sldMk cId="2953435920" sldId="1315"/>
        </pc:sldMkLst>
        <pc:spChg chg="mod">
          <ac:chgData name="Hamlet Markarian" userId="4926d2b407f31d77" providerId="LiveId" clId="{1A634700-36B3-4455-A058-5071D9319E52}" dt="2020-05-19T23:29:02.826" v="2632"/>
          <ac:spMkLst>
            <pc:docMk/>
            <pc:sldMk cId="2953435920" sldId="1315"/>
            <ac:spMk id="2" creationId="{00000000-0000-0000-0000-000000000000}"/>
          </ac:spMkLst>
        </pc:spChg>
        <pc:spChg chg="mod">
          <ac:chgData name="Hamlet Markarian" userId="4926d2b407f31d77" providerId="LiveId" clId="{1A634700-36B3-4455-A058-5071D9319E52}" dt="2020-05-19T23:29:02.826" v="2632"/>
          <ac:spMkLst>
            <pc:docMk/>
            <pc:sldMk cId="2953435920" sldId="1315"/>
            <ac:spMk id="3" creationId="{00000000-0000-0000-0000-000000000000}"/>
          </ac:spMkLst>
        </pc:spChg>
      </pc:sldChg>
      <pc:sldChg chg="modSp">
        <pc:chgData name="Hamlet Markarian" userId="4926d2b407f31d77" providerId="LiveId" clId="{1A634700-36B3-4455-A058-5071D9319E52}" dt="2020-05-19T23:29:02.826" v="2632"/>
        <pc:sldMkLst>
          <pc:docMk/>
          <pc:sldMk cId="3470520466" sldId="1316"/>
        </pc:sldMkLst>
        <pc:spChg chg="mod">
          <ac:chgData name="Hamlet Markarian" userId="4926d2b407f31d77" providerId="LiveId" clId="{1A634700-36B3-4455-A058-5071D9319E52}" dt="2020-05-19T23:29:02.826" v="2632"/>
          <ac:spMkLst>
            <pc:docMk/>
            <pc:sldMk cId="3470520466" sldId="1316"/>
            <ac:spMk id="2" creationId="{00000000-0000-0000-0000-000000000000}"/>
          </ac:spMkLst>
        </pc:spChg>
        <pc:spChg chg="mod">
          <ac:chgData name="Hamlet Markarian" userId="4926d2b407f31d77" providerId="LiveId" clId="{1A634700-36B3-4455-A058-5071D9319E52}" dt="2020-05-19T23:29:02.826" v="2632"/>
          <ac:spMkLst>
            <pc:docMk/>
            <pc:sldMk cId="3470520466" sldId="1316"/>
            <ac:spMk id="3" creationId="{00000000-0000-0000-0000-000000000000}"/>
          </ac:spMkLst>
        </pc:spChg>
      </pc:sldChg>
      <pc:sldChg chg="modSp">
        <pc:chgData name="Hamlet Markarian" userId="4926d2b407f31d77" providerId="LiveId" clId="{1A634700-36B3-4455-A058-5071D9319E52}" dt="2020-05-19T23:29:02.826" v="2632"/>
        <pc:sldMkLst>
          <pc:docMk/>
          <pc:sldMk cId="2830669425" sldId="1318"/>
        </pc:sldMkLst>
        <pc:spChg chg="mod">
          <ac:chgData name="Hamlet Markarian" userId="4926d2b407f31d77" providerId="LiveId" clId="{1A634700-36B3-4455-A058-5071D9319E52}" dt="2020-05-19T23:29:02.826" v="2632"/>
          <ac:spMkLst>
            <pc:docMk/>
            <pc:sldMk cId="2830669425" sldId="1318"/>
            <ac:spMk id="2" creationId="{00000000-0000-0000-0000-000000000000}"/>
          </ac:spMkLst>
        </pc:spChg>
        <pc:spChg chg="mod">
          <ac:chgData name="Hamlet Markarian" userId="4926d2b407f31d77" providerId="LiveId" clId="{1A634700-36B3-4455-A058-5071D9319E52}" dt="2020-05-19T23:29:02.826" v="2632"/>
          <ac:spMkLst>
            <pc:docMk/>
            <pc:sldMk cId="2830669425" sldId="1318"/>
            <ac:spMk id="3" creationId="{00000000-0000-0000-0000-000000000000}"/>
          </ac:spMkLst>
        </pc:spChg>
      </pc:sldChg>
      <pc:sldChg chg="modSp">
        <pc:chgData name="Hamlet Markarian" userId="4926d2b407f31d77" providerId="LiveId" clId="{1A634700-36B3-4455-A058-5071D9319E52}" dt="2020-05-19T23:29:02.826" v="2632"/>
        <pc:sldMkLst>
          <pc:docMk/>
          <pc:sldMk cId="1616315983" sldId="1319"/>
        </pc:sldMkLst>
        <pc:spChg chg="mod">
          <ac:chgData name="Hamlet Markarian" userId="4926d2b407f31d77" providerId="LiveId" clId="{1A634700-36B3-4455-A058-5071D9319E52}" dt="2020-05-19T23:29:02.826" v="2632"/>
          <ac:spMkLst>
            <pc:docMk/>
            <pc:sldMk cId="1616315983" sldId="1319"/>
            <ac:spMk id="2" creationId="{00000000-0000-0000-0000-000000000000}"/>
          </ac:spMkLst>
        </pc:spChg>
        <pc:spChg chg="mod">
          <ac:chgData name="Hamlet Markarian" userId="4926d2b407f31d77" providerId="LiveId" clId="{1A634700-36B3-4455-A058-5071D9319E52}" dt="2020-05-19T23:29:02.826" v="2632"/>
          <ac:spMkLst>
            <pc:docMk/>
            <pc:sldMk cId="1616315983" sldId="1319"/>
            <ac:spMk id="3" creationId="{00000000-0000-0000-0000-000000000000}"/>
          </ac:spMkLst>
        </pc:spChg>
      </pc:sldChg>
      <pc:sldChg chg="modSp">
        <pc:chgData name="Hamlet Markarian" userId="4926d2b407f31d77" providerId="LiveId" clId="{1A634700-36B3-4455-A058-5071D9319E52}" dt="2020-05-19T23:29:02.826" v="2632"/>
        <pc:sldMkLst>
          <pc:docMk/>
          <pc:sldMk cId="228740876" sldId="1320"/>
        </pc:sldMkLst>
        <pc:spChg chg="mod">
          <ac:chgData name="Hamlet Markarian" userId="4926d2b407f31d77" providerId="LiveId" clId="{1A634700-36B3-4455-A058-5071D9319E52}" dt="2020-05-19T23:29:02.826" v="2632"/>
          <ac:spMkLst>
            <pc:docMk/>
            <pc:sldMk cId="228740876" sldId="1320"/>
            <ac:spMk id="6" creationId="{00000000-0000-0000-0000-000000000000}"/>
          </ac:spMkLst>
        </pc:spChg>
        <pc:spChg chg="mod">
          <ac:chgData name="Hamlet Markarian" userId="4926d2b407f31d77" providerId="LiveId" clId="{1A634700-36B3-4455-A058-5071D9319E52}" dt="2020-05-19T23:29:02.826" v="2632"/>
          <ac:spMkLst>
            <pc:docMk/>
            <pc:sldMk cId="228740876" sldId="1320"/>
            <ac:spMk id="8" creationId="{00000000-0000-0000-0000-000000000000}"/>
          </ac:spMkLst>
        </pc:spChg>
      </pc:sldChg>
      <pc:sldChg chg="modSp">
        <pc:chgData name="Hamlet Markarian" userId="4926d2b407f31d77" providerId="LiveId" clId="{1A634700-36B3-4455-A058-5071D9319E52}" dt="2020-05-19T23:29:02.826" v="2632"/>
        <pc:sldMkLst>
          <pc:docMk/>
          <pc:sldMk cId="2799870458" sldId="1321"/>
        </pc:sldMkLst>
        <pc:spChg chg="mod">
          <ac:chgData name="Hamlet Markarian" userId="4926d2b407f31d77" providerId="LiveId" clId="{1A634700-36B3-4455-A058-5071D9319E52}" dt="2020-05-19T23:29:02.826" v="2632"/>
          <ac:spMkLst>
            <pc:docMk/>
            <pc:sldMk cId="2799870458" sldId="1321"/>
            <ac:spMk id="2" creationId="{00000000-0000-0000-0000-000000000000}"/>
          </ac:spMkLst>
        </pc:spChg>
      </pc:sldChg>
      <pc:sldChg chg="modSp">
        <pc:chgData name="Hamlet Markarian" userId="4926d2b407f31d77" providerId="LiveId" clId="{1A634700-36B3-4455-A058-5071D9319E52}" dt="2020-05-19T23:29:02.826" v="2632"/>
        <pc:sldMkLst>
          <pc:docMk/>
          <pc:sldMk cId="475559641" sldId="1322"/>
        </pc:sldMkLst>
        <pc:spChg chg="mod">
          <ac:chgData name="Hamlet Markarian" userId="4926d2b407f31d77" providerId="LiveId" clId="{1A634700-36B3-4455-A058-5071D9319E52}" dt="2020-05-19T23:29:02.826" v="2632"/>
          <ac:spMkLst>
            <pc:docMk/>
            <pc:sldMk cId="475559641" sldId="1322"/>
            <ac:spMk id="24" creationId="{00000000-0000-0000-0000-000000000000}"/>
          </ac:spMkLst>
        </pc:spChg>
      </pc:sldChg>
      <pc:sldChg chg="modSp">
        <pc:chgData name="Hamlet Markarian" userId="4926d2b407f31d77" providerId="LiveId" clId="{1A634700-36B3-4455-A058-5071D9319E52}" dt="2020-05-19T23:29:02.826" v="2632"/>
        <pc:sldMkLst>
          <pc:docMk/>
          <pc:sldMk cId="1318438887" sldId="1323"/>
        </pc:sldMkLst>
        <pc:spChg chg="mod">
          <ac:chgData name="Hamlet Markarian" userId="4926d2b407f31d77" providerId="LiveId" clId="{1A634700-36B3-4455-A058-5071D9319E52}" dt="2020-05-19T23:29:02.826" v="2632"/>
          <ac:spMkLst>
            <pc:docMk/>
            <pc:sldMk cId="1318438887" sldId="1323"/>
            <ac:spMk id="2" creationId="{00000000-0000-0000-0000-000000000000}"/>
          </ac:spMkLst>
        </pc:spChg>
      </pc:sldChg>
      <pc:sldChg chg="modSp">
        <pc:chgData name="Hamlet Markarian" userId="4926d2b407f31d77" providerId="LiveId" clId="{1A634700-36B3-4455-A058-5071D9319E52}" dt="2020-05-19T23:29:02.826" v="2632"/>
        <pc:sldMkLst>
          <pc:docMk/>
          <pc:sldMk cId="586120904" sldId="1324"/>
        </pc:sldMkLst>
        <pc:spChg chg="mod">
          <ac:chgData name="Hamlet Markarian" userId="4926d2b407f31d77" providerId="LiveId" clId="{1A634700-36B3-4455-A058-5071D9319E52}" dt="2020-05-19T23:29:02.826" v="2632"/>
          <ac:spMkLst>
            <pc:docMk/>
            <pc:sldMk cId="586120904" sldId="1324"/>
            <ac:spMk id="7" creationId="{00000000-0000-0000-0000-000000000000}"/>
          </ac:spMkLst>
        </pc:spChg>
        <pc:spChg chg="mod">
          <ac:chgData name="Hamlet Markarian" userId="4926d2b407f31d77" providerId="LiveId" clId="{1A634700-36B3-4455-A058-5071D9319E52}" dt="2020-05-19T23:29:02.826" v="2632"/>
          <ac:spMkLst>
            <pc:docMk/>
            <pc:sldMk cId="586120904" sldId="1324"/>
            <ac:spMk id="12" creationId="{00000000-0000-0000-0000-000000000000}"/>
          </ac:spMkLst>
        </pc:spChg>
      </pc:sldChg>
      <pc:sldChg chg="modSp">
        <pc:chgData name="Hamlet Markarian" userId="4926d2b407f31d77" providerId="LiveId" clId="{1A634700-36B3-4455-A058-5071D9319E52}" dt="2020-05-19T23:29:02.826" v="2632"/>
        <pc:sldMkLst>
          <pc:docMk/>
          <pc:sldMk cId="649956441" sldId="1325"/>
        </pc:sldMkLst>
        <pc:spChg chg="mod">
          <ac:chgData name="Hamlet Markarian" userId="4926d2b407f31d77" providerId="LiveId" clId="{1A634700-36B3-4455-A058-5071D9319E52}" dt="2020-05-19T23:29:02.826" v="2632"/>
          <ac:spMkLst>
            <pc:docMk/>
            <pc:sldMk cId="649956441" sldId="1325"/>
            <ac:spMk id="3" creationId="{00000000-0000-0000-0000-000000000000}"/>
          </ac:spMkLst>
        </pc:spChg>
        <pc:spChg chg="mod">
          <ac:chgData name="Hamlet Markarian" userId="4926d2b407f31d77" providerId="LiveId" clId="{1A634700-36B3-4455-A058-5071D9319E52}" dt="2020-05-19T23:29:02.826" v="2632"/>
          <ac:spMkLst>
            <pc:docMk/>
            <pc:sldMk cId="649956441" sldId="1325"/>
            <ac:spMk id="34" creationId="{00000000-0000-0000-0000-000000000000}"/>
          </ac:spMkLst>
        </pc:spChg>
      </pc:sldChg>
      <pc:sldChg chg="modSp">
        <pc:chgData name="Hamlet Markarian" userId="4926d2b407f31d77" providerId="LiveId" clId="{1A634700-36B3-4455-A058-5071D9319E52}" dt="2020-05-19T23:29:02.826" v="2632"/>
        <pc:sldMkLst>
          <pc:docMk/>
          <pc:sldMk cId="2922230248" sldId="1327"/>
        </pc:sldMkLst>
        <pc:spChg chg="mod">
          <ac:chgData name="Hamlet Markarian" userId="4926d2b407f31d77" providerId="LiveId" clId="{1A634700-36B3-4455-A058-5071D9319E52}" dt="2020-05-19T23:29:02.826" v="2632"/>
          <ac:spMkLst>
            <pc:docMk/>
            <pc:sldMk cId="2922230248" sldId="1327"/>
            <ac:spMk id="3" creationId="{00000000-0000-0000-0000-000000000000}"/>
          </ac:spMkLst>
        </pc:spChg>
        <pc:spChg chg="mod">
          <ac:chgData name="Hamlet Markarian" userId="4926d2b407f31d77" providerId="LiveId" clId="{1A634700-36B3-4455-A058-5071D9319E52}" dt="2020-05-19T23:29:02.826" v="2632"/>
          <ac:spMkLst>
            <pc:docMk/>
            <pc:sldMk cId="2922230248" sldId="1327"/>
            <ac:spMk id="4" creationId="{00000000-0000-0000-0000-000000000000}"/>
          </ac:spMkLst>
        </pc:spChg>
      </pc:sldChg>
      <pc:sldChg chg="modSp">
        <pc:chgData name="Hamlet Markarian" userId="4926d2b407f31d77" providerId="LiveId" clId="{1A634700-36B3-4455-A058-5071D9319E52}" dt="2020-05-19T23:29:02.826" v="2632"/>
        <pc:sldMkLst>
          <pc:docMk/>
          <pc:sldMk cId="901685576" sldId="1328"/>
        </pc:sldMkLst>
        <pc:spChg chg="mod">
          <ac:chgData name="Hamlet Markarian" userId="4926d2b407f31d77" providerId="LiveId" clId="{1A634700-36B3-4455-A058-5071D9319E52}" dt="2020-05-19T23:29:02.826" v="2632"/>
          <ac:spMkLst>
            <pc:docMk/>
            <pc:sldMk cId="901685576" sldId="1328"/>
            <ac:spMk id="3" creationId="{00000000-0000-0000-0000-000000000000}"/>
          </ac:spMkLst>
        </pc:spChg>
        <pc:spChg chg="mod">
          <ac:chgData name="Hamlet Markarian" userId="4926d2b407f31d77" providerId="LiveId" clId="{1A634700-36B3-4455-A058-5071D9319E52}" dt="2020-05-19T23:29:02.826" v="2632"/>
          <ac:spMkLst>
            <pc:docMk/>
            <pc:sldMk cId="901685576" sldId="1328"/>
            <ac:spMk id="4" creationId="{00000000-0000-0000-0000-000000000000}"/>
          </ac:spMkLst>
        </pc:spChg>
      </pc:sldChg>
      <pc:sldChg chg="modSp">
        <pc:chgData name="Hamlet Markarian" userId="4926d2b407f31d77" providerId="LiveId" clId="{1A634700-36B3-4455-A058-5071D9319E52}" dt="2020-05-19T23:29:02.826" v="2632"/>
        <pc:sldMkLst>
          <pc:docMk/>
          <pc:sldMk cId="45738465" sldId="1329"/>
        </pc:sldMkLst>
        <pc:spChg chg="mod">
          <ac:chgData name="Hamlet Markarian" userId="4926d2b407f31d77" providerId="LiveId" clId="{1A634700-36B3-4455-A058-5071D9319E52}" dt="2020-05-19T23:29:02.826" v="2632"/>
          <ac:spMkLst>
            <pc:docMk/>
            <pc:sldMk cId="45738465" sldId="1329"/>
            <ac:spMk id="4" creationId="{00000000-0000-0000-0000-000000000000}"/>
          </ac:spMkLst>
        </pc:spChg>
        <pc:spChg chg="mod">
          <ac:chgData name="Hamlet Markarian" userId="4926d2b407f31d77" providerId="LiveId" clId="{1A634700-36B3-4455-A058-5071D9319E52}" dt="2020-05-19T23:29:02.826" v="2632"/>
          <ac:spMkLst>
            <pc:docMk/>
            <pc:sldMk cId="45738465" sldId="1329"/>
            <ac:spMk id="5" creationId="{00000000-0000-0000-0000-000000000000}"/>
          </ac:spMkLst>
        </pc:spChg>
      </pc:sldChg>
      <pc:sldChg chg="modSp">
        <pc:chgData name="Hamlet Markarian" userId="4926d2b407f31d77" providerId="LiveId" clId="{1A634700-36B3-4455-A058-5071D9319E52}" dt="2020-05-19T23:29:02.826" v="2632"/>
        <pc:sldMkLst>
          <pc:docMk/>
          <pc:sldMk cId="1251905945" sldId="1330"/>
        </pc:sldMkLst>
        <pc:spChg chg="mod">
          <ac:chgData name="Hamlet Markarian" userId="4926d2b407f31d77" providerId="LiveId" clId="{1A634700-36B3-4455-A058-5071D9319E52}" dt="2020-05-19T23:29:02.826" v="2632"/>
          <ac:spMkLst>
            <pc:docMk/>
            <pc:sldMk cId="1251905945" sldId="1330"/>
            <ac:spMk id="7" creationId="{00000000-0000-0000-0000-000000000000}"/>
          </ac:spMkLst>
        </pc:spChg>
        <pc:spChg chg="mod">
          <ac:chgData name="Hamlet Markarian" userId="4926d2b407f31d77" providerId="LiveId" clId="{1A634700-36B3-4455-A058-5071D9319E52}" dt="2020-05-19T23:29:02.826" v="2632"/>
          <ac:spMkLst>
            <pc:docMk/>
            <pc:sldMk cId="1251905945" sldId="1330"/>
            <ac:spMk id="12" creationId="{00000000-0000-0000-0000-000000000000}"/>
          </ac:spMkLst>
        </pc:spChg>
      </pc:sldChg>
      <pc:sldChg chg="modSp">
        <pc:chgData name="Hamlet Markarian" userId="4926d2b407f31d77" providerId="LiveId" clId="{1A634700-36B3-4455-A058-5071D9319E52}" dt="2020-05-19T23:29:02.826" v="2632"/>
        <pc:sldMkLst>
          <pc:docMk/>
          <pc:sldMk cId="2195601716" sldId="1331"/>
        </pc:sldMkLst>
        <pc:spChg chg="mod">
          <ac:chgData name="Hamlet Markarian" userId="4926d2b407f31d77" providerId="LiveId" clId="{1A634700-36B3-4455-A058-5071D9319E52}" dt="2020-05-19T23:29:02.826" v="2632"/>
          <ac:spMkLst>
            <pc:docMk/>
            <pc:sldMk cId="2195601716" sldId="1331"/>
            <ac:spMk id="17" creationId="{00000000-0000-0000-0000-000000000000}"/>
          </ac:spMkLst>
        </pc:spChg>
        <pc:spChg chg="mod">
          <ac:chgData name="Hamlet Markarian" userId="4926d2b407f31d77" providerId="LiveId" clId="{1A634700-36B3-4455-A058-5071D9319E52}" dt="2020-05-19T23:29:02.826" v="2632"/>
          <ac:spMkLst>
            <pc:docMk/>
            <pc:sldMk cId="2195601716" sldId="1331"/>
            <ac:spMk id="18" creationId="{00000000-0000-0000-0000-000000000000}"/>
          </ac:spMkLst>
        </pc:spChg>
      </pc:sldChg>
      <pc:sldChg chg="modSp">
        <pc:chgData name="Hamlet Markarian" userId="4926d2b407f31d77" providerId="LiveId" clId="{1A634700-36B3-4455-A058-5071D9319E52}" dt="2020-05-19T23:29:02.826" v="2632"/>
        <pc:sldMkLst>
          <pc:docMk/>
          <pc:sldMk cId="3904041785" sldId="1332"/>
        </pc:sldMkLst>
        <pc:spChg chg="mod">
          <ac:chgData name="Hamlet Markarian" userId="4926d2b407f31d77" providerId="LiveId" clId="{1A634700-36B3-4455-A058-5071D9319E52}" dt="2020-05-19T23:29:02.826" v="2632"/>
          <ac:spMkLst>
            <pc:docMk/>
            <pc:sldMk cId="3904041785" sldId="1332"/>
            <ac:spMk id="32" creationId="{00000000-0000-0000-0000-000000000000}"/>
          </ac:spMkLst>
        </pc:spChg>
        <pc:spChg chg="mod">
          <ac:chgData name="Hamlet Markarian" userId="4926d2b407f31d77" providerId="LiveId" clId="{1A634700-36B3-4455-A058-5071D9319E52}" dt="2020-05-19T23:29:02.826" v="2632"/>
          <ac:spMkLst>
            <pc:docMk/>
            <pc:sldMk cId="3904041785" sldId="1332"/>
            <ac:spMk id="33" creationId="{00000000-0000-0000-0000-000000000000}"/>
          </ac:spMkLst>
        </pc:spChg>
      </pc:sldChg>
      <pc:sldChg chg="modSp">
        <pc:chgData name="Hamlet Markarian" userId="4926d2b407f31d77" providerId="LiveId" clId="{1A634700-36B3-4455-A058-5071D9319E52}" dt="2020-05-19T23:29:02.826" v="2632"/>
        <pc:sldMkLst>
          <pc:docMk/>
          <pc:sldMk cId="878306283" sldId="1333"/>
        </pc:sldMkLst>
        <pc:spChg chg="mod">
          <ac:chgData name="Hamlet Markarian" userId="4926d2b407f31d77" providerId="LiveId" clId="{1A634700-36B3-4455-A058-5071D9319E52}" dt="2020-05-19T23:29:02.826" v="2632"/>
          <ac:spMkLst>
            <pc:docMk/>
            <pc:sldMk cId="878306283" sldId="1333"/>
            <ac:spMk id="32" creationId="{00000000-0000-0000-0000-000000000000}"/>
          </ac:spMkLst>
        </pc:spChg>
        <pc:spChg chg="mod">
          <ac:chgData name="Hamlet Markarian" userId="4926d2b407f31d77" providerId="LiveId" clId="{1A634700-36B3-4455-A058-5071D9319E52}" dt="2020-05-19T23:29:02.826" v="2632"/>
          <ac:spMkLst>
            <pc:docMk/>
            <pc:sldMk cId="878306283" sldId="1333"/>
            <ac:spMk id="33" creationId="{00000000-0000-0000-0000-000000000000}"/>
          </ac:spMkLst>
        </pc:spChg>
      </pc:sldChg>
      <pc:sldChg chg="addSp delSp modSp mod modAnim">
        <pc:chgData name="Hamlet Markarian" userId="4926d2b407f31d77" providerId="LiveId" clId="{1A634700-36B3-4455-A058-5071D9319E52}" dt="2020-05-19T23:29:12.705" v="2633"/>
        <pc:sldMkLst>
          <pc:docMk/>
          <pc:sldMk cId="1488022321" sldId="1336"/>
        </pc:sldMkLst>
        <pc:spChg chg="mod ord">
          <ac:chgData name="Hamlet Markarian" userId="4926d2b407f31d77" providerId="LiveId" clId="{1A634700-36B3-4455-A058-5071D9319E52}" dt="2020-05-18T20:26:32.843" v="33" actId="167"/>
          <ac:spMkLst>
            <pc:docMk/>
            <pc:sldMk cId="1488022321" sldId="1336"/>
            <ac:spMk id="8" creationId="{A3D43B73-2B0A-4CDF-8104-3D3F930D4D40}"/>
          </ac:spMkLst>
        </pc:spChg>
        <pc:spChg chg="add mod">
          <ac:chgData name="Hamlet Markarian" userId="4926d2b407f31d77" providerId="LiveId" clId="{1A634700-36B3-4455-A058-5071D9319E52}" dt="2020-05-18T20:25:52.149" v="28" actId="20577"/>
          <ac:spMkLst>
            <pc:docMk/>
            <pc:sldMk cId="1488022321" sldId="1336"/>
            <ac:spMk id="11" creationId="{D2FA7A91-3D83-4C1A-A9EF-A08C25BF4D7D}"/>
          </ac:spMkLst>
        </pc:spChg>
        <pc:spChg chg="add mod ord">
          <ac:chgData name="Hamlet Markarian" userId="4926d2b407f31d77" providerId="LiveId" clId="{1A634700-36B3-4455-A058-5071D9319E52}" dt="2020-05-18T20:27:05.228" v="38" actId="207"/>
          <ac:spMkLst>
            <pc:docMk/>
            <pc:sldMk cId="1488022321" sldId="1336"/>
            <ac:spMk id="13" creationId="{CCFDABC3-D849-4AAD-B21E-F948F6CAD673}"/>
          </ac:spMkLst>
        </pc:spChg>
        <pc:spChg chg="mod">
          <ac:chgData name="Hamlet Markarian" userId="4926d2b407f31d77" providerId="LiveId" clId="{1A634700-36B3-4455-A058-5071D9319E52}" dt="2020-05-18T20:24:54.658" v="25" actId="1076"/>
          <ac:spMkLst>
            <pc:docMk/>
            <pc:sldMk cId="1488022321" sldId="1336"/>
            <ac:spMk id="14" creationId="{8C0A38DE-7E13-4312-9AFA-866AA71C4C95}"/>
          </ac:spMkLst>
        </pc:spChg>
        <pc:picChg chg="add del mod">
          <ac:chgData name="Hamlet Markarian" userId="4926d2b407f31d77" providerId="LiveId" clId="{1A634700-36B3-4455-A058-5071D9319E52}" dt="2020-05-18T20:24:25.570" v="19" actId="21"/>
          <ac:picMkLst>
            <pc:docMk/>
            <pc:sldMk cId="1488022321" sldId="1336"/>
            <ac:picMk id="2" creationId="{2D13EABB-B232-44D1-82E9-C3A8F469A617}"/>
          </ac:picMkLst>
        </pc:picChg>
        <pc:picChg chg="mod">
          <ac:chgData name="Hamlet Markarian" userId="4926d2b407f31d77" providerId="LiveId" clId="{1A634700-36B3-4455-A058-5071D9319E52}" dt="2020-05-18T20:26:13.180" v="29" actId="1076"/>
          <ac:picMkLst>
            <pc:docMk/>
            <pc:sldMk cId="1488022321" sldId="1336"/>
            <ac:picMk id="9" creationId="{C9545F2A-6B36-48F4-9F15-94670C727778}"/>
          </ac:picMkLst>
        </pc:picChg>
        <pc:picChg chg="del mod">
          <ac:chgData name="Hamlet Markarian" userId="4926d2b407f31d77" providerId="LiveId" clId="{1A634700-36B3-4455-A058-5071D9319E52}" dt="2020-05-18T20:24:27.002" v="20" actId="478"/>
          <ac:picMkLst>
            <pc:docMk/>
            <pc:sldMk cId="1488022321" sldId="1336"/>
            <ac:picMk id="10" creationId="{4D81A94D-9932-44C6-8B7D-EE36CA1DB8B4}"/>
          </ac:picMkLst>
        </pc:picChg>
        <pc:picChg chg="add mod">
          <ac:chgData name="Hamlet Markarian" userId="4926d2b407f31d77" providerId="LiveId" clId="{1A634700-36B3-4455-A058-5071D9319E52}" dt="2020-05-18T20:27:09.554" v="39" actId="207"/>
          <ac:picMkLst>
            <pc:docMk/>
            <pc:sldMk cId="1488022321" sldId="1336"/>
            <ac:picMk id="12" creationId="{80770548-3017-4073-8842-971A9AD35868}"/>
          </ac:picMkLst>
        </pc:picChg>
      </pc:sldChg>
      <pc:sldChg chg="modSp">
        <pc:chgData name="Hamlet Markarian" userId="4926d2b407f31d77" providerId="LiveId" clId="{1A634700-36B3-4455-A058-5071D9319E52}" dt="2020-05-19T23:29:02.826" v="2632"/>
        <pc:sldMkLst>
          <pc:docMk/>
          <pc:sldMk cId="2642746228" sldId="1347"/>
        </pc:sldMkLst>
        <pc:spChg chg="mod">
          <ac:chgData name="Hamlet Markarian" userId="4926d2b407f31d77" providerId="LiveId" clId="{1A634700-36B3-4455-A058-5071D9319E52}" dt="2020-05-19T23:29:02.826" v="2632"/>
          <ac:spMkLst>
            <pc:docMk/>
            <pc:sldMk cId="2642746228" sldId="1347"/>
            <ac:spMk id="63" creationId="{00000000-0000-0000-0000-000000000000}"/>
          </ac:spMkLst>
        </pc:spChg>
      </pc:sldChg>
      <pc:sldChg chg="modSp">
        <pc:chgData name="Hamlet Markarian" userId="4926d2b407f31d77" providerId="LiveId" clId="{1A634700-36B3-4455-A058-5071D9319E52}" dt="2020-05-19T23:29:02.826" v="2632"/>
        <pc:sldMkLst>
          <pc:docMk/>
          <pc:sldMk cId="2128745724" sldId="1348"/>
        </pc:sldMkLst>
        <pc:spChg chg="mod">
          <ac:chgData name="Hamlet Markarian" userId="4926d2b407f31d77" providerId="LiveId" clId="{1A634700-36B3-4455-A058-5071D9319E52}" dt="2020-05-19T23:29:02.826" v="2632"/>
          <ac:spMkLst>
            <pc:docMk/>
            <pc:sldMk cId="2128745724" sldId="1348"/>
            <ac:spMk id="63" creationId="{00000000-0000-0000-0000-000000000000}"/>
          </ac:spMkLst>
        </pc:spChg>
      </pc:sldChg>
      <pc:sldChg chg="modSp">
        <pc:chgData name="Hamlet Markarian" userId="4926d2b407f31d77" providerId="LiveId" clId="{1A634700-36B3-4455-A058-5071D9319E52}" dt="2020-05-19T23:29:02.826" v="2632"/>
        <pc:sldMkLst>
          <pc:docMk/>
          <pc:sldMk cId="2224248913" sldId="1349"/>
        </pc:sldMkLst>
        <pc:spChg chg="mod">
          <ac:chgData name="Hamlet Markarian" userId="4926d2b407f31d77" providerId="LiveId" clId="{1A634700-36B3-4455-A058-5071D9319E52}" dt="2020-05-19T23:29:02.826" v="2632"/>
          <ac:spMkLst>
            <pc:docMk/>
            <pc:sldMk cId="2224248913" sldId="1349"/>
            <ac:spMk id="6" creationId="{00000000-0000-0000-0000-000000000000}"/>
          </ac:spMkLst>
        </pc:spChg>
        <pc:spChg chg="mod">
          <ac:chgData name="Hamlet Markarian" userId="4926d2b407f31d77" providerId="LiveId" clId="{1A634700-36B3-4455-A058-5071D9319E52}" dt="2020-05-19T23:29:02.826" v="2632"/>
          <ac:spMkLst>
            <pc:docMk/>
            <pc:sldMk cId="2224248913" sldId="1349"/>
            <ac:spMk id="8" creationId="{00000000-0000-0000-0000-000000000000}"/>
          </ac:spMkLst>
        </pc:spChg>
      </pc:sldChg>
      <pc:sldChg chg="modSp">
        <pc:chgData name="Hamlet Markarian" userId="4926d2b407f31d77" providerId="LiveId" clId="{1A634700-36B3-4455-A058-5071D9319E52}" dt="2020-05-19T23:29:02.826" v="2632"/>
        <pc:sldMkLst>
          <pc:docMk/>
          <pc:sldMk cId="183186525" sldId="1351"/>
        </pc:sldMkLst>
        <pc:spChg chg="mod">
          <ac:chgData name="Hamlet Markarian" userId="4926d2b407f31d77" providerId="LiveId" clId="{1A634700-36B3-4455-A058-5071D9319E52}" dt="2020-05-19T23:29:02.826" v="2632"/>
          <ac:spMkLst>
            <pc:docMk/>
            <pc:sldMk cId="183186525" sldId="1351"/>
            <ac:spMk id="33" creationId="{00000000-0000-0000-0000-000000000000}"/>
          </ac:spMkLst>
        </pc:spChg>
      </pc:sldChg>
      <pc:sldChg chg="modSp">
        <pc:chgData name="Hamlet Markarian" userId="4926d2b407f31d77" providerId="LiveId" clId="{1A634700-36B3-4455-A058-5071D9319E52}" dt="2020-05-19T23:29:02.826" v="2632"/>
        <pc:sldMkLst>
          <pc:docMk/>
          <pc:sldMk cId="1216381460" sldId="1352"/>
        </pc:sldMkLst>
        <pc:spChg chg="mod">
          <ac:chgData name="Hamlet Markarian" userId="4926d2b407f31d77" providerId="LiveId" clId="{1A634700-36B3-4455-A058-5071D9319E52}" dt="2020-05-19T23:29:02.826" v="2632"/>
          <ac:spMkLst>
            <pc:docMk/>
            <pc:sldMk cId="1216381460" sldId="1352"/>
            <ac:spMk id="33" creationId="{00000000-0000-0000-0000-000000000000}"/>
          </ac:spMkLst>
        </pc:spChg>
      </pc:sldChg>
      <pc:sldChg chg="modSp">
        <pc:chgData name="Hamlet Markarian" userId="4926d2b407f31d77" providerId="LiveId" clId="{1A634700-36B3-4455-A058-5071D9319E52}" dt="2020-05-19T23:29:02.826" v="2632"/>
        <pc:sldMkLst>
          <pc:docMk/>
          <pc:sldMk cId="1840817922" sldId="1354"/>
        </pc:sldMkLst>
        <pc:spChg chg="mod">
          <ac:chgData name="Hamlet Markarian" userId="4926d2b407f31d77" providerId="LiveId" clId="{1A634700-36B3-4455-A058-5071D9319E52}" dt="2020-05-19T23:29:02.826" v="2632"/>
          <ac:spMkLst>
            <pc:docMk/>
            <pc:sldMk cId="1840817922" sldId="1354"/>
            <ac:spMk id="2" creationId="{00000000-0000-0000-0000-000000000000}"/>
          </ac:spMkLst>
        </pc:spChg>
        <pc:spChg chg="mod">
          <ac:chgData name="Hamlet Markarian" userId="4926d2b407f31d77" providerId="LiveId" clId="{1A634700-36B3-4455-A058-5071D9319E52}" dt="2020-05-19T23:29:02.826" v="2632"/>
          <ac:spMkLst>
            <pc:docMk/>
            <pc:sldMk cId="1840817922" sldId="1354"/>
            <ac:spMk id="3" creationId="{00000000-0000-0000-0000-000000000000}"/>
          </ac:spMkLst>
        </pc:spChg>
      </pc:sldChg>
      <pc:sldChg chg="modSp">
        <pc:chgData name="Hamlet Markarian" userId="4926d2b407f31d77" providerId="LiveId" clId="{1A634700-36B3-4455-A058-5071D9319E52}" dt="2020-05-19T23:29:02.826" v="2632"/>
        <pc:sldMkLst>
          <pc:docMk/>
          <pc:sldMk cId="1184823888" sldId="1355"/>
        </pc:sldMkLst>
        <pc:spChg chg="mod">
          <ac:chgData name="Hamlet Markarian" userId="4926d2b407f31d77" providerId="LiveId" clId="{1A634700-36B3-4455-A058-5071D9319E52}" dt="2020-05-19T23:29:02.826" v="2632"/>
          <ac:spMkLst>
            <pc:docMk/>
            <pc:sldMk cId="1184823888" sldId="1355"/>
            <ac:spMk id="2" creationId="{00000000-0000-0000-0000-000000000000}"/>
          </ac:spMkLst>
        </pc:spChg>
        <pc:spChg chg="mod">
          <ac:chgData name="Hamlet Markarian" userId="4926d2b407f31d77" providerId="LiveId" clId="{1A634700-36B3-4455-A058-5071D9319E52}" dt="2020-05-19T23:29:02.826" v="2632"/>
          <ac:spMkLst>
            <pc:docMk/>
            <pc:sldMk cId="1184823888" sldId="1355"/>
            <ac:spMk id="3" creationId="{00000000-0000-0000-0000-000000000000}"/>
          </ac:spMkLst>
        </pc:spChg>
      </pc:sldChg>
      <pc:sldChg chg="modSp">
        <pc:chgData name="Hamlet Markarian" userId="4926d2b407f31d77" providerId="LiveId" clId="{1A634700-36B3-4455-A058-5071D9319E52}" dt="2020-05-19T23:29:02.826" v="2632"/>
        <pc:sldMkLst>
          <pc:docMk/>
          <pc:sldMk cId="3021399217" sldId="1356"/>
        </pc:sldMkLst>
        <pc:spChg chg="mod">
          <ac:chgData name="Hamlet Markarian" userId="4926d2b407f31d77" providerId="LiveId" clId="{1A634700-36B3-4455-A058-5071D9319E52}" dt="2020-05-19T23:29:02.826" v="2632"/>
          <ac:spMkLst>
            <pc:docMk/>
            <pc:sldMk cId="3021399217" sldId="1356"/>
            <ac:spMk id="2" creationId="{00000000-0000-0000-0000-000000000000}"/>
          </ac:spMkLst>
        </pc:spChg>
        <pc:spChg chg="mod">
          <ac:chgData name="Hamlet Markarian" userId="4926d2b407f31d77" providerId="LiveId" clId="{1A634700-36B3-4455-A058-5071D9319E52}" dt="2020-05-19T23:29:02.826" v="2632"/>
          <ac:spMkLst>
            <pc:docMk/>
            <pc:sldMk cId="3021399217" sldId="1356"/>
            <ac:spMk id="3" creationId="{00000000-0000-0000-0000-000000000000}"/>
          </ac:spMkLst>
        </pc:spChg>
      </pc:sldChg>
      <pc:sldChg chg="modSp">
        <pc:chgData name="Hamlet Markarian" userId="4926d2b407f31d77" providerId="LiveId" clId="{1A634700-36B3-4455-A058-5071D9319E52}" dt="2020-05-19T23:29:02.826" v="2632"/>
        <pc:sldMkLst>
          <pc:docMk/>
          <pc:sldMk cId="37960484" sldId="1357"/>
        </pc:sldMkLst>
        <pc:spChg chg="mod">
          <ac:chgData name="Hamlet Markarian" userId="4926d2b407f31d77" providerId="LiveId" clId="{1A634700-36B3-4455-A058-5071D9319E52}" dt="2020-05-19T23:29:02.826" v="2632"/>
          <ac:spMkLst>
            <pc:docMk/>
            <pc:sldMk cId="37960484" sldId="1357"/>
            <ac:spMk id="2" creationId="{00000000-0000-0000-0000-000000000000}"/>
          </ac:spMkLst>
        </pc:spChg>
        <pc:spChg chg="mod">
          <ac:chgData name="Hamlet Markarian" userId="4926d2b407f31d77" providerId="LiveId" clId="{1A634700-36B3-4455-A058-5071D9319E52}" dt="2020-05-19T23:29:02.826" v="2632"/>
          <ac:spMkLst>
            <pc:docMk/>
            <pc:sldMk cId="37960484" sldId="1357"/>
            <ac:spMk id="3" creationId="{00000000-0000-0000-0000-000000000000}"/>
          </ac:spMkLst>
        </pc:spChg>
      </pc:sldChg>
      <pc:sldChg chg="modSp">
        <pc:chgData name="Hamlet Markarian" userId="4926d2b407f31d77" providerId="LiveId" clId="{1A634700-36B3-4455-A058-5071D9319E52}" dt="2020-05-19T23:29:02.826" v="2632"/>
        <pc:sldMkLst>
          <pc:docMk/>
          <pc:sldMk cId="1397661756" sldId="1358"/>
        </pc:sldMkLst>
        <pc:spChg chg="mod">
          <ac:chgData name="Hamlet Markarian" userId="4926d2b407f31d77" providerId="LiveId" clId="{1A634700-36B3-4455-A058-5071D9319E52}" dt="2020-05-19T23:29:02.826" v="2632"/>
          <ac:spMkLst>
            <pc:docMk/>
            <pc:sldMk cId="1397661756" sldId="1358"/>
            <ac:spMk id="2" creationId="{00000000-0000-0000-0000-000000000000}"/>
          </ac:spMkLst>
        </pc:spChg>
        <pc:spChg chg="mod">
          <ac:chgData name="Hamlet Markarian" userId="4926d2b407f31d77" providerId="LiveId" clId="{1A634700-36B3-4455-A058-5071D9319E52}" dt="2020-05-19T23:29:02.826" v="2632"/>
          <ac:spMkLst>
            <pc:docMk/>
            <pc:sldMk cId="1397661756" sldId="1358"/>
            <ac:spMk id="3" creationId="{00000000-0000-0000-0000-000000000000}"/>
          </ac:spMkLst>
        </pc:spChg>
      </pc:sldChg>
      <pc:sldChg chg="modSp">
        <pc:chgData name="Hamlet Markarian" userId="4926d2b407f31d77" providerId="LiveId" clId="{1A634700-36B3-4455-A058-5071D9319E52}" dt="2020-05-19T23:29:02.826" v="2632"/>
        <pc:sldMkLst>
          <pc:docMk/>
          <pc:sldMk cId="2339868965" sldId="1359"/>
        </pc:sldMkLst>
        <pc:spChg chg="mod">
          <ac:chgData name="Hamlet Markarian" userId="4926d2b407f31d77" providerId="LiveId" clId="{1A634700-36B3-4455-A058-5071D9319E52}" dt="2020-05-19T23:29:02.826" v="2632"/>
          <ac:spMkLst>
            <pc:docMk/>
            <pc:sldMk cId="2339868965" sldId="1359"/>
            <ac:spMk id="2" creationId="{00000000-0000-0000-0000-000000000000}"/>
          </ac:spMkLst>
        </pc:spChg>
        <pc:spChg chg="mod">
          <ac:chgData name="Hamlet Markarian" userId="4926d2b407f31d77" providerId="LiveId" clId="{1A634700-36B3-4455-A058-5071D9319E52}" dt="2020-05-19T23:29:02.826" v="2632"/>
          <ac:spMkLst>
            <pc:docMk/>
            <pc:sldMk cId="2339868965" sldId="1359"/>
            <ac:spMk id="3" creationId="{00000000-0000-0000-0000-000000000000}"/>
          </ac:spMkLst>
        </pc:spChg>
        <pc:spChg chg="mod">
          <ac:chgData name="Hamlet Markarian" userId="4926d2b407f31d77" providerId="LiveId" clId="{1A634700-36B3-4455-A058-5071D9319E52}" dt="2020-05-19T23:29:02.826" v="2632"/>
          <ac:spMkLst>
            <pc:docMk/>
            <pc:sldMk cId="2339868965" sldId="1359"/>
            <ac:spMk id="4" creationId="{00000000-0000-0000-0000-000000000000}"/>
          </ac:spMkLst>
        </pc:spChg>
        <pc:spChg chg="mod">
          <ac:chgData name="Hamlet Markarian" userId="4926d2b407f31d77" providerId="LiveId" clId="{1A634700-36B3-4455-A058-5071D9319E52}" dt="2020-05-19T23:29:02.826" v="2632"/>
          <ac:spMkLst>
            <pc:docMk/>
            <pc:sldMk cId="2339868965" sldId="1359"/>
            <ac:spMk id="5" creationId="{00000000-0000-0000-0000-000000000000}"/>
          </ac:spMkLst>
        </pc:spChg>
        <pc:spChg chg="mod">
          <ac:chgData name="Hamlet Markarian" userId="4926d2b407f31d77" providerId="LiveId" clId="{1A634700-36B3-4455-A058-5071D9319E52}" dt="2020-05-19T23:29:02.826" v="2632"/>
          <ac:spMkLst>
            <pc:docMk/>
            <pc:sldMk cId="2339868965" sldId="1359"/>
            <ac:spMk id="6" creationId="{00000000-0000-0000-0000-000000000000}"/>
          </ac:spMkLst>
        </pc:spChg>
        <pc:spChg chg="mod">
          <ac:chgData name="Hamlet Markarian" userId="4926d2b407f31d77" providerId="LiveId" clId="{1A634700-36B3-4455-A058-5071D9319E52}" dt="2020-05-19T23:29:02.826" v="2632"/>
          <ac:spMkLst>
            <pc:docMk/>
            <pc:sldMk cId="2339868965" sldId="1359"/>
            <ac:spMk id="7" creationId="{00000000-0000-0000-0000-000000000000}"/>
          </ac:spMkLst>
        </pc:spChg>
        <pc:spChg chg="mod">
          <ac:chgData name="Hamlet Markarian" userId="4926d2b407f31d77" providerId="LiveId" clId="{1A634700-36B3-4455-A058-5071D9319E52}" dt="2020-05-19T23:29:02.826" v="2632"/>
          <ac:spMkLst>
            <pc:docMk/>
            <pc:sldMk cId="2339868965" sldId="1359"/>
            <ac:spMk id="8" creationId="{00000000-0000-0000-0000-000000000000}"/>
          </ac:spMkLst>
        </pc:spChg>
        <pc:spChg chg="mod">
          <ac:chgData name="Hamlet Markarian" userId="4926d2b407f31d77" providerId="LiveId" clId="{1A634700-36B3-4455-A058-5071D9319E52}" dt="2020-05-19T23:29:02.826" v="2632"/>
          <ac:spMkLst>
            <pc:docMk/>
            <pc:sldMk cId="2339868965" sldId="1359"/>
            <ac:spMk id="9" creationId="{00000000-0000-0000-0000-000000000000}"/>
          </ac:spMkLst>
        </pc:spChg>
        <pc:spChg chg="mod">
          <ac:chgData name="Hamlet Markarian" userId="4926d2b407f31d77" providerId="LiveId" clId="{1A634700-36B3-4455-A058-5071D9319E52}" dt="2020-05-19T23:29:02.826" v="2632"/>
          <ac:spMkLst>
            <pc:docMk/>
            <pc:sldMk cId="2339868965" sldId="1359"/>
            <ac:spMk id="10" creationId="{00000000-0000-0000-0000-000000000000}"/>
          </ac:spMkLst>
        </pc:spChg>
        <pc:spChg chg="mod">
          <ac:chgData name="Hamlet Markarian" userId="4926d2b407f31d77" providerId="LiveId" clId="{1A634700-36B3-4455-A058-5071D9319E52}" dt="2020-05-19T23:29:02.826" v="2632"/>
          <ac:spMkLst>
            <pc:docMk/>
            <pc:sldMk cId="2339868965" sldId="1359"/>
            <ac:spMk id="11" creationId="{00000000-0000-0000-0000-000000000000}"/>
          </ac:spMkLst>
        </pc:spChg>
        <pc:spChg chg="mod">
          <ac:chgData name="Hamlet Markarian" userId="4926d2b407f31d77" providerId="LiveId" clId="{1A634700-36B3-4455-A058-5071D9319E52}" dt="2020-05-19T23:29:02.826" v="2632"/>
          <ac:spMkLst>
            <pc:docMk/>
            <pc:sldMk cId="2339868965" sldId="1359"/>
            <ac:spMk id="12" creationId="{00000000-0000-0000-0000-000000000000}"/>
          </ac:spMkLst>
        </pc:spChg>
        <pc:spChg chg="mod">
          <ac:chgData name="Hamlet Markarian" userId="4926d2b407f31d77" providerId="LiveId" clId="{1A634700-36B3-4455-A058-5071D9319E52}" dt="2020-05-19T23:29:02.826" v="2632"/>
          <ac:spMkLst>
            <pc:docMk/>
            <pc:sldMk cId="2339868965" sldId="1359"/>
            <ac:spMk id="13" creationId="{00000000-0000-0000-0000-000000000000}"/>
          </ac:spMkLst>
        </pc:spChg>
        <pc:spChg chg="mod">
          <ac:chgData name="Hamlet Markarian" userId="4926d2b407f31d77" providerId="LiveId" clId="{1A634700-36B3-4455-A058-5071D9319E52}" dt="2020-05-19T23:29:02.826" v="2632"/>
          <ac:spMkLst>
            <pc:docMk/>
            <pc:sldMk cId="2339868965" sldId="1359"/>
            <ac:spMk id="38" creationId="{00000000-0000-0000-0000-000000000000}"/>
          </ac:spMkLst>
        </pc:spChg>
        <pc:spChg chg="mod">
          <ac:chgData name="Hamlet Markarian" userId="4926d2b407f31d77" providerId="LiveId" clId="{1A634700-36B3-4455-A058-5071D9319E52}" dt="2020-05-19T23:29:02.826" v="2632"/>
          <ac:spMkLst>
            <pc:docMk/>
            <pc:sldMk cId="2339868965" sldId="1359"/>
            <ac:spMk id="39" creationId="{00000000-0000-0000-0000-000000000000}"/>
          </ac:spMkLst>
        </pc:spChg>
        <pc:spChg chg="mod">
          <ac:chgData name="Hamlet Markarian" userId="4926d2b407f31d77" providerId="LiveId" clId="{1A634700-36B3-4455-A058-5071D9319E52}" dt="2020-05-19T23:29:02.826" v="2632"/>
          <ac:spMkLst>
            <pc:docMk/>
            <pc:sldMk cId="2339868965" sldId="1359"/>
            <ac:spMk id="53" creationId="{00000000-0000-0000-0000-000000000000}"/>
          </ac:spMkLst>
        </pc:spChg>
        <pc:spChg chg="mod">
          <ac:chgData name="Hamlet Markarian" userId="4926d2b407f31d77" providerId="LiveId" clId="{1A634700-36B3-4455-A058-5071D9319E52}" dt="2020-05-19T23:29:02.826" v="2632"/>
          <ac:spMkLst>
            <pc:docMk/>
            <pc:sldMk cId="2339868965" sldId="1359"/>
            <ac:spMk id="55" creationId="{00000000-0000-0000-0000-000000000000}"/>
          </ac:spMkLst>
        </pc:spChg>
        <pc:spChg chg="mod">
          <ac:chgData name="Hamlet Markarian" userId="4926d2b407f31d77" providerId="LiveId" clId="{1A634700-36B3-4455-A058-5071D9319E52}" dt="2020-05-19T23:29:02.826" v="2632"/>
          <ac:spMkLst>
            <pc:docMk/>
            <pc:sldMk cId="2339868965" sldId="1359"/>
            <ac:spMk id="57" creationId="{00000000-0000-0000-0000-000000000000}"/>
          </ac:spMkLst>
        </pc:spChg>
        <pc:spChg chg="mod">
          <ac:chgData name="Hamlet Markarian" userId="4926d2b407f31d77" providerId="LiveId" clId="{1A634700-36B3-4455-A058-5071D9319E52}" dt="2020-05-19T23:29:02.826" v="2632"/>
          <ac:spMkLst>
            <pc:docMk/>
            <pc:sldMk cId="2339868965" sldId="1359"/>
            <ac:spMk id="59" creationId="{00000000-0000-0000-0000-000000000000}"/>
          </ac:spMkLst>
        </pc:spChg>
        <pc:spChg chg="mod">
          <ac:chgData name="Hamlet Markarian" userId="4926d2b407f31d77" providerId="LiveId" clId="{1A634700-36B3-4455-A058-5071D9319E52}" dt="2020-05-19T23:29:02.826" v="2632"/>
          <ac:spMkLst>
            <pc:docMk/>
            <pc:sldMk cId="2339868965" sldId="1359"/>
            <ac:spMk id="61" creationId="{00000000-0000-0000-0000-000000000000}"/>
          </ac:spMkLst>
        </pc:spChg>
        <pc:spChg chg="mod">
          <ac:chgData name="Hamlet Markarian" userId="4926d2b407f31d77" providerId="LiveId" clId="{1A634700-36B3-4455-A058-5071D9319E52}" dt="2020-05-19T23:29:02.826" v="2632"/>
          <ac:spMkLst>
            <pc:docMk/>
            <pc:sldMk cId="2339868965" sldId="1359"/>
            <ac:spMk id="63" creationId="{00000000-0000-0000-0000-000000000000}"/>
          </ac:spMkLst>
        </pc:spChg>
        <pc:spChg chg="mod">
          <ac:chgData name="Hamlet Markarian" userId="4926d2b407f31d77" providerId="LiveId" clId="{1A634700-36B3-4455-A058-5071D9319E52}" dt="2020-05-19T23:29:02.826" v="2632"/>
          <ac:spMkLst>
            <pc:docMk/>
            <pc:sldMk cId="2339868965" sldId="1359"/>
            <ac:spMk id="65" creationId="{00000000-0000-0000-0000-000000000000}"/>
          </ac:spMkLst>
        </pc:spChg>
        <pc:spChg chg="mod">
          <ac:chgData name="Hamlet Markarian" userId="4926d2b407f31d77" providerId="LiveId" clId="{1A634700-36B3-4455-A058-5071D9319E52}" dt="2020-05-19T23:29:02.826" v="2632"/>
          <ac:spMkLst>
            <pc:docMk/>
            <pc:sldMk cId="2339868965" sldId="1359"/>
            <ac:spMk id="67" creationId="{00000000-0000-0000-0000-000000000000}"/>
          </ac:spMkLst>
        </pc:spChg>
        <pc:spChg chg="mod">
          <ac:chgData name="Hamlet Markarian" userId="4926d2b407f31d77" providerId="LiveId" clId="{1A634700-36B3-4455-A058-5071D9319E52}" dt="2020-05-19T23:29:02.826" v="2632"/>
          <ac:spMkLst>
            <pc:docMk/>
            <pc:sldMk cId="2339868965" sldId="1359"/>
            <ac:spMk id="69" creationId="{00000000-0000-0000-0000-000000000000}"/>
          </ac:spMkLst>
        </pc:spChg>
        <pc:spChg chg="mod">
          <ac:chgData name="Hamlet Markarian" userId="4926d2b407f31d77" providerId="LiveId" clId="{1A634700-36B3-4455-A058-5071D9319E52}" dt="2020-05-19T23:29:02.826" v="2632"/>
          <ac:spMkLst>
            <pc:docMk/>
            <pc:sldMk cId="2339868965" sldId="1359"/>
            <ac:spMk id="71" creationId="{00000000-0000-0000-0000-000000000000}"/>
          </ac:spMkLst>
        </pc:spChg>
        <pc:spChg chg="mod">
          <ac:chgData name="Hamlet Markarian" userId="4926d2b407f31d77" providerId="LiveId" clId="{1A634700-36B3-4455-A058-5071D9319E52}" dt="2020-05-19T23:29:02.826" v="2632"/>
          <ac:spMkLst>
            <pc:docMk/>
            <pc:sldMk cId="2339868965" sldId="1359"/>
            <ac:spMk id="73" creationId="{00000000-0000-0000-0000-000000000000}"/>
          </ac:spMkLst>
        </pc:spChg>
        <pc:spChg chg="mod">
          <ac:chgData name="Hamlet Markarian" userId="4926d2b407f31d77" providerId="LiveId" clId="{1A634700-36B3-4455-A058-5071D9319E52}" dt="2020-05-19T23:29:02.826" v="2632"/>
          <ac:spMkLst>
            <pc:docMk/>
            <pc:sldMk cId="2339868965" sldId="1359"/>
            <ac:spMk id="104" creationId="{00000000-0000-0000-0000-000000000000}"/>
          </ac:spMkLst>
        </pc:spChg>
      </pc:sldChg>
      <pc:sldChg chg="modSp">
        <pc:chgData name="Hamlet Markarian" userId="4926d2b407f31d77" providerId="LiveId" clId="{1A634700-36B3-4455-A058-5071D9319E52}" dt="2020-05-19T23:29:02.826" v="2632"/>
        <pc:sldMkLst>
          <pc:docMk/>
          <pc:sldMk cId="3937400270" sldId="1360"/>
        </pc:sldMkLst>
        <pc:spChg chg="mod">
          <ac:chgData name="Hamlet Markarian" userId="4926d2b407f31d77" providerId="LiveId" clId="{1A634700-36B3-4455-A058-5071D9319E52}" dt="2020-05-19T23:29:02.826" v="2632"/>
          <ac:spMkLst>
            <pc:docMk/>
            <pc:sldMk cId="3937400270" sldId="1360"/>
            <ac:spMk id="2" creationId="{00000000-0000-0000-0000-000000000000}"/>
          </ac:spMkLst>
        </pc:spChg>
        <pc:spChg chg="mod">
          <ac:chgData name="Hamlet Markarian" userId="4926d2b407f31d77" providerId="LiveId" clId="{1A634700-36B3-4455-A058-5071D9319E52}" dt="2020-05-19T23:29:02.826" v="2632"/>
          <ac:spMkLst>
            <pc:docMk/>
            <pc:sldMk cId="3937400270" sldId="1360"/>
            <ac:spMk id="3" creationId="{00000000-0000-0000-0000-000000000000}"/>
          </ac:spMkLst>
        </pc:spChg>
        <pc:spChg chg="mod">
          <ac:chgData name="Hamlet Markarian" userId="4926d2b407f31d77" providerId="LiveId" clId="{1A634700-36B3-4455-A058-5071D9319E52}" dt="2020-05-19T23:29:02.826" v="2632"/>
          <ac:spMkLst>
            <pc:docMk/>
            <pc:sldMk cId="3937400270" sldId="1360"/>
            <ac:spMk id="4" creationId="{00000000-0000-0000-0000-000000000000}"/>
          </ac:spMkLst>
        </pc:spChg>
        <pc:spChg chg="mod">
          <ac:chgData name="Hamlet Markarian" userId="4926d2b407f31d77" providerId="LiveId" clId="{1A634700-36B3-4455-A058-5071D9319E52}" dt="2020-05-19T23:29:02.826" v="2632"/>
          <ac:spMkLst>
            <pc:docMk/>
            <pc:sldMk cId="3937400270" sldId="1360"/>
            <ac:spMk id="5" creationId="{00000000-0000-0000-0000-000000000000}"/>
          </ac:spMkLst>
        </pc:spChg>
        <pc:spChg chg="mod">
          <ac:chgData name="Hamlet Markarian" userId="4926d2b407f31d77" providerId="LiveId" clId="{1A634700-36B3-4455-A058-5071D9319E52}" dt="2020-05-19T23:29:02.826" v="2632"/>
          <ac:spMkLst>
            <pc:docMk/>
            <pc:sldMk cId="3937400270" sldId="1360"/>
            <ac:spMk id="6" creationId="{00000000-0000-0000-0000-000000000000}"/>
          </ac:spMkLst>
        </pc:spChg>
        <pc:spChg chg="mod">
          <ac:chgData name="Hamlet Markarian" userId="4926d2b407f31d77" providerId="LiveId" clId="{1A634700-36B3-4455-A058-5071D9319E52}" dt="2020-05-19T23:29:02.826" v="2632"/>
          <ac:spMkLst>
            <pc:docMk/>
            <pc:sldMk cId="3937400270" sldId="1360"/>
            <ac:spMk id="7" creationId="{00000000-0000-0000-0000-000000000000}"/>
          </ac:spMkLst>
        </pc:spChg>
        <pc:spChg chg="mod">
          <ac:chgData name="Hamlet Markarian" userId="4926d2b407f31d77" providerId="LiveId" clId="{1A634700-36B3-4455-A058-5071D9319E52}" dt="2020-05-19T23:29:02.826" v="2632"/>
          <ac:spMkLst>
            <pc:docMk/>
            <pc:sldMk cId="3937400270" sldId="1360"/>
            <ac:spMk id="8" creationId="{00000000-0000-0000-0000-000000000000}"/>
          </ac:spMkLst>
        </pc:spChg>
        <pc:spChg chg="mod">
          <ac:chgData name="Hamlet Markarian" userId="4926d2b407f31d77" providerId="LiveId" clId="{1A634700-36B3-4455-A058-5071D9319E52}" dt="2020-05-19T23:29:02.826" v="2632"/>
          <ac:spMkLst>
            <pc:docMk/>
            <pc:sldMk cId="3937400270" sldId="1360"/>
            <ac:spMk id="9" creationId="{00000000-0000-0000-0000-000000000000}"/>
          </ac:spMkLst>
        </pc:spChg>
        <pc:spChg chg="mod">
          <ac:chgData name="Hamlet Markarian" userId="4926d2b407f31d77" providerId="LiveId" clId="{1A634700-36B3-4455-A058-5071D9319E52}" dt="2020-05-19T23:29:02.826" v="2632"/>
          <ac:spMkLst>
            <pc:docMk/>
            <pc:sldMk cId="3937400270" sldId="1360"/>
            <ac:spMk id="10" creationId="{00000000-0000-0000-0000-000000000000}"/>
          </ac:spMkLst>
        </pc:spChg>
        <pc:spChg chg="mod">
          <ac:chgData name="Hamlet Markarian" userId="4926d2b407f31d77" providerId="LiveId" clId="{1A634700-36B3-4455-A058-5071D9319E52}" dt="2020-05-19T23:29:02.826" v="2632"/>
          <ac:spMkLst>
            <pc:docMk/>
            <pc:sldMk cId="3937400270" sldId="1360"/>
            <ac:spMk id="38" creationId="{00000000-0000-0000-0000-000000000000}"/>
          </ac:spMkLst>
        </pc:spChg>
        <pc:spChg chg="mod">
          <ac:chgData name="Hamlet Markarian" userId="4926d2b407f31d77" providerId="LiveId" clId="{1A634700-36B3-4455-A058-5071D9319E52}" dt="2020-05-19T23:29:02.826" v="2632"/>
          <ac:spMkLst>
            <pc:docMk/>
            <pc:sldMk cId="3937400270" sldId="1360"/>
            <ac:spMk id="39" creationId="{00000000-0000-0000-0000-000000000000}"/>
          </ac:spMkLst>
        </pc:spChg>
        <pc:spChg chg="mod">
          <ac:chgData name="Hamlet Markarian" userId="4926d2b407f31d77" providerId="LiveId" clId="{1A634700-36B3-4455-A058-5071D9319E52}" dt="2020-05-19T23:29:02.826" v="2632"/>
          <ac:spMkLst>
            <pc:docMk/>
            <pc:sldMk cId="3937400270" sldId="1360"/>
            <ac:spMk id="53" creationId="{00000000-0000-0000-0000-000000000000}"/>
          </ac:spMkLst>
        </pc:spChg>
        <pc:spChg chg="mod">
          <ac:chgData name="Hamlet Markarian" userId="4926d2b407f31d77" providerId="LiveId" clId="{1A634700-36B3-4455-A058-5071D9319E52}" dt="2020-05-19T23:29:02.826" v="2632"/>
          <ac:spMkLst>
            <pc:docMk/>
            <pc:sldMk cId="3937400270" sldId="1360"/>
            <ac:spMk id="55" creationId="{00000000-0000-0000-0000-000000000000}"/>
          </ac:spMkLst>
        </pc:spChg>
        <pc:spChg chg="mod">
          <ac:chgData name="Hamlet Markarian" userId="4926d2b407f31d77" providerId="LiveId" clId="{1A634700-36B3-4455-A058-5071D9319E52}" dt="2020-05-19T23:29:02.826" v="2632"/>
          <ac:spMkLst>
            <pc:docMk/>
            <pc:sldMk cId="3937400270" sldId="1360"/>
            <ac:spMk id="57" creationId="{00000000-0000-0000-0000-000000000000}"/>
          </ac:spMkLst>
        </pc:spChg>
        <pc:spChg chg="mod">
          <ac:chgData name="Hamlet Markarian" userId="4926d2b407f31d77" providerId="LiveId" clId="{1A634700-36B3-4455-A058-5071D9319E52}" dt="2020-05-19T23:29:02.826" v="2632"/>
          <ac:spMkLst>
            <pc:docMk/>
            <pc:sldMk cId="3937400270" sldId="1360"/>
            <ac:spMk id="59" creationId="{00000000-0000-0000-0000-000000000000}"/>
          </ac:spMkLst>
        </pc:spChg>
        <pc:spChg chg="mod">
          <ac:chgData name="Hamlet Markarian" userId="4926d2b407f31d77" providerId="LiveId" clId="{1A634700-36B3-4455-A058-5071D9319E52}" dt="2020-05-19T23:29:02.826" v="2632"/>
          <ac:spMkLst>
            <pc:docMk/>
            <pc:sldMk cId="3937400270" sldId="1360"/>
            <ac:spMk id="61" creationId="{00000000-0000-0000-0000-000000000000}"/>
          </ac:spMkLst>
        </pc:spChg>
        <pc:spChg chg="mod">
          <ac:chgData name="Hamlet Markarian" userId="4926d2b407f31d77" providerId="LiveId" clId="{1A634700-36B3-4455-A058-5071D9319E52}" dt="2020-05-19T23:29:02.826" v="2632"/>
          <ac:spMkLst>
            <pc:docMk/>
            <pc:sldMk cId="3937400270" sldId="1360"/>
            <ac:spMk id="63" creationId="{00000000-0000-0000-0000-000000000000}"/>
          </ac:spMkLst>
        </pc:spChg>
        <pc:spChg chg="mod">
          <ac:chgData name="Hamlet Markarian" userId="4926d2b407f31d77" providerId="LiveId" clId="{1A634700-36B3-4455-A058-5071D9319E52}" dt="2020-05-19T23:29:02.826" v="2632"/>
          <ac:spMkLst>
            <pc:docMk/>
            <pc:sldMk cId="3937400270" sldId="1360"/>
            <ac:spMk id="65" creationId="{00000000-0000-0000-0000-000000000000}"/>
          </ac:spMkLst>
        </pc:spChg>
        <pc:spChg chg="mod">
          <ac:chgData name="Hamlet Markarian" userId="4926d2b407f31d77" providerId="LiveId" clId="{1A634700-36B3-4455-A058-5071D9319E52}" dt="2020-05-19T23:29:02.826" v="2632"/>
          <ac:spMkLst>
            <pc:docMk/>
            <pc:sldMk cId="3937400270" sldId="1360"/>
            <ac:spMk id="67" creationId="{00000000-0000-0000-0000-000000000000}"/>
          </ac:spMkLst>
        </pc:spChg>
        <pc:spChg chg="mod">
          <ac:chgData name="Hamlet Markarian" userId="4926d2b407f31d77" providerId="LiveId" clId="{1A634700-36B3-4455-A058-5071D9319E52}" dt="2020-05-19T23:29:02.826" v="2632"/>
          <ac:spMkLst>
            <pc:docMk/>
            <pc:sldMk cId="3937400270" sldId="1360"/>
            <ac:spMk id="104" creationId="{00000000-0000-0000-0000-000000000000}"/>
          </ac:spMkLst>
        </pc:spChg>
      </pc:sldChg>
      <pc:sldChg chg="modSp">
        <pc:chgData name="Hamlet Markarian" userId="4926d2b407f31d77" providerId="LiveId" clId="{1A634700-36B3-4455-A058-5071D9319E52}" dt="2020-05-19T23:29:02.826" v="2632"/>
        <pc:sldMkLst>
          <pc:docMk/>
          <pc:sldMk cId="4012371606" sldId="1361"/>
        </pc:sldMkLst>
        <pc:spChg chg="mod">
          <ac:chgData name="Hamlet Markarian" userId="4926d2b407f31d77" providerId="LiveId" clId="{1A634700-36B3-4455-A058-5071D9319E52}" dt="2020-05-19T23:29:02.826" v="2632"/>
          <ac:spMkLst>
            <pc:docMk/>
            <pc:sldMk cId="4012371606" sldId="1361"/>
            <ac:spMk id="2" creationId="{00000000-0000-0000-0000-000000000000}"/>
          </ac:spMkLst>
        </pc:spChg>
        <pc:spChg chg="mod">
          <ac:chgData name="Hamlet Markarian" userId="4926d2b407f31d77" providerId="LiveId" clId="{1A634700-36B3-4455-A058-5071D9319E52}" dt="2020-05-19T23:29:02.826" v="2632"/>
          <ac:spMkLst>
            <pc:docMk/>
            <pc:sldMk cId="4012371606" sldId="1361"/>
            <ac:spMk id="3" creationId="{00000000-0000-0000-0000-000000000000}"/>
          </ac:spMkLst>
        </pc:spChg>
        <pc:spChg chg="mod">
          <ac:chgData name="Hamlet Markarian" userId="4926d2b407f31d77" providerId="LiveId" clId="{1A634700-36B3-4455-A058-5071D9319E52}" dt="2020-05-19T23:29:02.826" v="2632"/>
          <ac:spMkLst>
            <pc:docMk/>
            <pc:sldMk cId="4012371606" sldId="1361"/>
            <ac:spMk id="4" creationId="{00000000-0000-0000-0000-000000000000}"/>
          </ac:spMkLst>
        </pc:spChg>
        <pc:spChg chg="mod">
          <ac:chgData name="Hamlet Markarian" userId="4926d2b407f31d77" providerId="LiveId" clId="{1A634700-36B3-4455-A058-5071D9319E52}" dt="2020-05-19T23:29:02.826" v="2632"/>
          <ac:spMkLst>
            <pc:docMk/>
            <pc:sldMk cId="4012371606" sldId="1361"/>
            <ac:spMk id="5" creationId="{00000000-0000-0000-0000-000000000000}"/>
          </ac:spMkLst>
        </pc:spChg>
        <pc:spChg chg="mod">
          <ac:chgData name="Hamlet Markarian" userId="4926d2b407f31d77" providerId="LiveId" clId="{1A634700-36B3-4455-A058-5071D9319E52}" dt="2020-05-19T23:29:02.826" v="2632"/>
          <ac:spMkLst>
            <pc:docMk/>
            <pc:sldMk cId="4012371606" sldId="1361"/>
            <ac:spMk id="6" creationId="{00000000-0000-0000-0000-000000000000}"/>
          </ac:spMkLst>
        </pc:spChg>
        <pc:spChg chg="mod">
          <ac:chgData name="Hamlet Markarian" userId="4926d2b407f31d77" providerId="LiveId" clId="{1A634700-36B3-4455-A058-5071D9319E52}" dt="2020-05-19T23:29:02.826" v="2632"/>
          <ac:spMkLst>
            <pc:docMk/>
            <pc:sldMk cId="4012371606" sldId="1361"/>
            <ac:spMk id="7" creationId="{00000000-0000-0000-0000-000000000000}"/>
          </ac:spMkLst>
        </pc:spChg>
        <pc:spChg chg="mod">
          <ac:chgData name="Hamlet Markarian" userId="4926d2b407f31d77" providerId="LiveId" clId="{1A634700-36B3-4455-A058-5071D9319E52}" dt="2020-05-19T23:29:02.826" v="2632"/>
          <ac:spMkLst>
            <pc:docMk/>
            <pc:sldMk cId="4012371606" sldId="1361"/>
            <ac:spMk id="38" creationId="{00000000-0000-0000-0000-000000000000}"/>
          </ac:spMkLst>
        </pc:spChg>
        <pc:spChg chg="mod">
          <ac:chgData name="Hamlet Markarian" userId="4926d2b407f31d77" providerId="LiveId" clId="{1A634700-36B3-4455-A058-5071D9319E52}" dt="2020-05-19T23:29:02.826" v="2632"/>
          <ac:spMkLst>
            <pc:docMk/>
            <pc:sldMk cId="4012371606" sldId="1361"/>
            <ac:spMk id="104" creationId="{00000000-0000-0000-0000-000000000000}"/>
          </ac:spMkLst>
        </pc:spChg>
      </pc:sldChg>
      <pc:sldChg chg="modSp">
        <pc:chgData name="Hamlet Markarian" userId="4926d2b407f31d77" providerId="LiveId" clId="{1A634700-36B3-4455-A058-5071D9319E52}" dt="2020-05-19T23:29:02.826" v="2632"/>
        <pc:sldMkLst>
          <pc:docMk/>
          <pc:sldMk cId="2525218474" sldId="1362"/>
        </pc:sldMkLst>
        <pc:spChg chg="mod">
          <ac:chgData name="Hamlet Markarian" userId="4926d2b407f31d77" providerId="LiveId" clId="{1A634700-36B3-4455-A058-5071D9319E52}" dt="2020-05-19T23:29:02.826" v="2632"/>
          <ac:spMkLst>
            <pc:docMk/>
            <pc:sldMk cId="2525218474" sldId="1362"/>
            <ac:spMk id="2" creationId="{00000000-0000-0000-0000-000000000000}"/>
          </ac:spMkLst>
        </pc:spChg>
        <pc:spChg chg="mod">
          <ac:chgData name="Hamlet Markarian" userId="4926d2b407f31d77" providerId="LiveId" clId="{1A634700-36B3-4455-A058-5071D9319E52}" dt="2020-05-19T23:29:02.826" v="2632"/>
          <ac:spMkLst>
            <pc:docMk/>
            <pc:sldMk cId="2525218474" sldId="1362"/>
            <ac:spMk id="3" creationId="{00000000-0000-0000-0000-000000000000}"/>
          </ac:spMkLst>
        </pc:spChg>
        <pc:spChg chg="mod">
          <ac:chgData name="Hamlet Markarian" userId="4926d2b407f31d77" providerId="LiveId" clId="{1A634700-36B3-4455-A058-5071D9319E52}" dt="2020-05-19T23:29:02.826" v="2632"/>
          <ac:spMkLst>
            <pc:docMk/>
            <pc:sldMk cId="2525218474" sldId="1362"/>
            <ac:spMk id="4" creationId="{00000000-0000-0000-0000-000000000000}"/>
          </ac:spMkLst>
        </pc:spChg>
        <pc:spChg chg="mod">
          <ac:chgData name="Hamlet Markarian" userId="4926d2b407f31d77" providerId="LiveId" clId="{1A634700-36B3-4455-A058-5071D9319E52}" dt="2020-05-19T23:29:02.826" v="2632"/>
          <ac:spMkLst>
            <pc:docMk/>
            <pc:sldMk cId="2525218474" sldId="1362"/>
            <ac:spMk id="10" creationId="{00000000-0000-0000-0000-000000000000}"/>
          </ac:spMkLst>
        </pc:spChg>
        <pc:spChg chg="mod">
          <ac:chgData name="Hamlet Markarian" userId="4926d2b407f31d77" providerId="LiveId" clId="{1A634700-36B3-4455-A058-5071D9319E52}" dt="2020-05-19T23:29:02.826" v="2632"/>
          <ac:spMkLst>
            <pc:docMk/>
            <pc:sldMk cId="2525218474" sldId="1362"/>
            <ac:spMk id="26" creationId="{00000000-0000-0000-0000-000000000000}"/>
          </ac:spMkLst>
        </pc:spChg>
      </pc:sldChg>
      <pc:sldChg chg="modSp">
        <pc:chgData name="Hamlet Markarian" userId="4926d2b407f31d77" providerId="LiveId" clId="{1A634700-36B3-4455-A058-5071D9319E52}" dt="2020-05-19T23:29:02.826" v="2632"/>
        <pc:sldMkLst>
          <pc:docMk/>
          <pc:sldMk cId="2108277265" sldId="1363"/>
        </pc:sldMkLst>
        <pc:spChg chg="mod">
          <ac:chgData name="Hamlet Markarian" userId="4926d2b407f31d77" providerId="LiveId" clId="{1A634700-36B3-4455-A058-5071D9319E52}" dt="2020-05-19T23:29:02.826" v="2632"/>
          <ac:spMkLst>
            <pc:docMk/>
            <pc:sldMk cId="2108277265" sldId="1363"/>
            <ac:spMk id="2" creationId="{00000000-0000-0000-0000-000000000000}"/>
          </ac:spMkLst>
        </pc:spChg>
        <pc:spChg chg="mod">
          <ac:chgData name="Hamlet Markarian" userId="4926d2b407f31d77" providerId="LiveId" clId="{1A634700-36B3-4455-A058-5071D9319E52}" dt="2020-05-19T23:29:02.826" v="2632"/>
          <ac:spMkLst>
            <pc:docMk/>
            <pc:sldMk cId="2108277265" sldId="1363"/>
            <ac:spMk id="3" creationId="{00000000-0000-0000-0000-000000000000}"/>
          </ac:spMkLst>
        </pc:spChg>
        <pc:spChg chg="mod">
          <ac:chgData name="Hamlet Markarian" userId="4926d2b407f31d77" providerId="LiveId" clId="{1A634700-36B3-4455-A058-5071D9319E52}" dt="2020-05-19T23:29:02.826" v="2632"/>
          <ac:spMkLst>
            <pc:docMk/>
            <pc:sldMk cId="2108277265" sldId="1363"/>
            <ac:spMk id="10" creationId="{00000000-0000-0000-0000-000000000000}"/>
          </ac:spMkLst>
        </pc:spChg>
        <pc:spChg chg="mod">
          <ac:chgData name="Hamlet Markarian" userId="4926d2b407f31d77" providerId="LiveId" clId="{1A634700-36B3-4455-A058-5071D9319E52}" dt="2020-05-19T23:29:02.826" v="2632"/>
          <ac:spMkLst>
            <pc:docMk/>
            <pc:sldMk cId="2108277265" sldId="1363"/>
            <ac:spMk id="16" creationId="{00000000-0000-0000-0000-000000000000}"/>
          </ac:spMkLst>
        </pc:spChg>
        <pc:spChg chg="mod">
          <ac:chgData name="Hamlet Markarian" userId="4926d2b407f31d77" providerId="LiveId" clId="{1A634700-36B3-4455-A058-5071D9319E52}" dt="2020-05-19T23:29:02.826" v="2632"/>
          <ac:spMkLst>
            <pc:docMk/>
            <pc:sldMk cId="2108277265" sldId="1363"/>
            <ac:spMk id="26" creationId="{00000000-0000-0000-0000-000000000000}"/>
          </ac:spMkLst>
        </pc:spChg>
      </pc:sldChg>
      <pc:sldChg chg="modSp">
        <pc:chgData name="Hamlet Markarian" userId="4926d2b407f31d77" providerId="LiveId" clId="{1A634700-36B3-4455-A058-5071D9319E52}" dt="2020-05-19T23:29:02.826" v="2632"/>
        <pc:sldMkLst>
          <pc:docMk/>
          <pc:sldMk cId="3045595330" sldId="1364"/>
        </pc:sldMkLst>
        <pc:spChg chg="mod">
          <ac:chgData name="Hamlet Markarian" userId="4926d2b407f31d77" providerId="LiveId" clId="{1A634700-36B3-4455-A058-5071D9319E52}" dt="2020-05-19T23:29:02.826" v="2632"/>
          <ac:spMkLst>
            <pc:docMk/>
            <pc:sldMk cId="3045595330" sldId="1364"/>
            <ac:spMk id="2" creationId="{00000000-0000-0000-0000-000000000000}"/>
          </ac:spMkLst>
        </pc:spChg>
        <pc:spChg chg="mod">
          <ac:chgData name="Hamlet Markarian" userId="4926d2b407f31d77" providerId="LiveId" clId="{1A634700-36B3-4455-A058-5071D9319E52}" dt="2020-05-19T23:29:02.826" v="2632"/>
          <ac:spMkLst>
            <pc:docMk/>
            <pc:sldMk cId="3045595330" sldId="1364"/>
            <ac:spMk id="3" creationId="{00000000-0000-0000-0000-000000000000}"/>
          </ac:spMkLst>
        </pc:spChg>
        <pc:spChg chg="mod">
          <ac:chgData name="Hamlet Markarian" userId="4926d2b407f31d77" providerId="LiveId" clId="{1A634700-36B3-4455-A058-5071D9319E52}" dt="2020-05-19T23:29:02.826" v="2632"/>
          <ac:spMkLst>
            <pc:docMk/>
            <pc:sldMk cId="3045595330" sldId="1364"/>
            <ac:spMk id="4" creationId="{00000000-0000-0000-0000-000000000000}"/>
          </ac:spMkLst>
        </pc:spChg>
        <pc:spChg chg="mod">
          <ac:chgData name="Hamlet Markarian" userId="4926d2b407f31d77" providerId="LiveId" clId="{1A634700-36B3-4455-A058-5071D9319E52}" dt="2020-05-19T23:29:02.826" v="2632"/>
          <ac:spMkLst>
            <pc:docMk/>
            <pc:sldMk cId="3045595330" sldId="1364"/>
            <ac:spMk id="5" creationId="{00000000-0000-0000-0000-000000000000}"/>
          </ac:spMkLst>
        </pc:spChg>
        <pc:spChg chg="mod">
          <ac:chgData name="Hamlet Markarian" userId="4926d2b407f31d77" providerId="LiveId" clId="{1A634700-36B3-4455-A058-5071D9319E52}" dt="2020-05-19T23:29:02.826" v="2632"/>
          <ac:spMkLst>
            <pc:docMk/>
            <pc:sldMk cId="3045595330" sldId="1364"/>
            <ac:spMk id="10" creationId="{00000000-0000-0000-0000-000000000000}"/>
          </ac:spMkLst>
        </pc:spChg>
        <pc:spChg chg="mod">
          <ac:chgData name="Hamlet Markarian" userId="4926d2b407f31d77" providerId="LiveId" clId="{1A634700-36B3-4455-A058-5071D9319E52}" dt="2020-05-19T23:29:02.826" v="2632"/>
          <ac:spMkLst>
            <pc:docMk/>
            <pc:sldMk cId="3045595330" sldId="1364"/>
            <ac:spMk id="19" creationId="{00000000-0000-0000-0000-000000000000}"/>
          </ac:spMkLst>
        </pc:spChg>
        <pc:spChg chg="mod">
          <ac:chgData name="Hamlet Markarian" userId="4926d2b407f31d77" providerId="LiveId" clId="{1A634700-36B3-4455-A058-5071D9319E52}" dt="2020-05-19T23:29:02.826" v="2632"/>
          <ac:spMkLst>
            <pc:docMk/>
            <pc:sldMk cId="3045595330" sldId="1364"/>
            <ac:spMk id="23" creationId="{00000000-0000-0000-0000-000000000000}"/>
          </ac:spMkLst>
        </pc:spChg>
        <pc:spChg chg="mod">
          <ac:chgData name="Hamlet Markarian" userId="4926d2b407f31d77" providerId="LiveId" clId="{1A634700-36B3-4455-A058-5071D9319E52}" dt="2020-05-19T23:29:02.826" v="2632"/>
          <ac:spMkLst>
            <pc:docMk/>
            <pc:sldMk cId="3045595330" sldId="1364"/>
            <ac:spMk id="24" creationId="{00000000-0000-0000-0000-000000000000}"/>
          </ac:spMkLst>
        </pc:spChg>
        <pc:spChg chg="mod">
          <ac:chgData name="Hamlet Markarian" userId="4926d2b407f31d77" providerId="LiveId" clId="{1A634700-36B3-4455-A058-5071D9319E52}" dt="2020-05-19T23:29:02.826" v="2632"/>
          <ac:spMkLst>
            <pc:docMk/>
            <pc:sldMk cId="3045595330" sldId="1364"/>
            <ac:spMk id="25" creationId="{00000000-0000-0000-0000-000000000000}"/>
          </ac:spMkLst>
        </pc:spChg>
        <pc:spChg chg="mod">
          <ac:chgData name="Hamlet Markarian" userId="4926d2b407f31d77" providerId="LiveId" clId="{1A634700-36B3-4455-A058-5071D9319E52}" dt="2020-05-19T23:29:02.826" v="2632"/>
          <ac:spMkLst>
            <pc:docMk/>
            <pc:sldMk cId="3045595330" sldId="1364"/>
            <ac:spMk id="26" creationId="{00000000-0000-0000-0000-000000000000}"/>
          </ac:spMkLst>
        </pc:spChg>
      </pc:sldChg>
      <pc:sldChg chg="addSp delSp modSp mod modAnim">
        <pc:chgData name="Hamlet Markarian" userId="4926d2b407f31d77" providerId="LiveId" clId="{1A634700-36B3-4455-A058-5071D9319E52}" dt="2020-05-19T23:29:19.183" v="2634"/>
        <pc:sldMkLst>
          <pc:docMk/>
          <pc:sldMk cId="50890922" sldId="1437"/>
        </pc:sldMkLst>
        <pc:spChg chg="mod">
          <ac:chgData name="Hamlet Markarian" userId="4926d2b407f31d77" providerId="LiveId" clId="{1A634700-36B3-4455-A058-5071D9319E52}" dt="2020-05-18T21:25:13.689" v="380" actId="207"/>
          <ac:spMkLst>
            <pc:docMk/>
            <pc:sldMk cId="50890922" sldId="1437"/>
            <ac:spMk id="2" creationId="{04255A48-2E46-447F-98DA-0E287025F3FD}"/>
          </ac:spMkLst>
        </pc:spChg>
        <pc:spChg chg="add del mod">
          <ac:chgData name="Hamlet Markarian" userId="4926d2b407f31d77" providerId="LiveId" clId="{1A634700-36B3-4455-A058-5071D9319E52}" dt="2020-05-18T21:08:12.368" v="182" actId="478"/>
          <ac:spMkLst>
            <pc:docMk/>
            <pc:sldMk cId="50890922" sldId="1437"/>
            <ac:spMk id="4" creationId="{6B40A84D-2EE1-4716-A055-5014B56E1CF2}"/>
          </ac:spMkLst>
        </pc:spChg>
        <pc:spChg chg="add del mod ord">
          <ac:chgData name="Hamlet Markarian" userId="4926d2b407f31d77" providerId="LiveId" clId="{1A634700-36B3-4455-A058-5071D9319E52}" dt="2020-05-19T21:05:40.332" v="1965" actId="478"/>
          <ac:spMkLst>
            <pc:docMk/>
            <pc:sldMk cId="50890922" sldId="1437"/>
            <ac:spMk id="6" creationId="{BE77A14E-FBC0-4CC7-A4C6-E3942CF45EED}"/>
          </ac:spMkLst>
        </pc:spChg>
        <pc:spChg chg="del">
          <ac:chgData name="Hamlet Markarian" userId="4926d2b407f31d77" providerId="LiveId" clId="{1A634700-36B3-4455-A058-5071D9319E52}" dt="2020-05-18T20:27:54.035" v="42" actId="478"/>
          <ac:spMkLst>
            <pc:docMk/>
            <pc:sldMk cId="50890922" sldId="1437"/>
            <ac:spMk id="11" creationId="{6343BB1C-4EB0-43FC-B3C9-557E96B788BD}"/>
          </ac:spMkLst>
        </pc:spChg>
        <pc:spChg chg="del">
          <ac:chgData name="Hamlet Markarian" userId="4926d2b407f31d77" providerId="LiveId" clId="{1A634700-36B3-4455-A058-5071D9319E52}" dt="2020-05-18T20:27:54.035" v="42" actId="478"/>
          <ac:spMkLst>
            <pc:docMk/>
            <pc:sldMk cId="50890922" sldId="1437"/>
            <ac:spMk id="12" creationId="{812B5A58-4D9D-455B-A237-30FD38DA9D08}"/>
          </ac:spMkLst>
        </pc:spChg>
        <pc:spChg chg="del">
          <ac:chgData name="Hamlet Markarian" userId="4926d2b407f31d77" providerId="LiveId" clId="{1A634700-36B3-4455-A058-5071D9319E52}" dt="2020-05-18T20:27:55.874" v="43" actId="478"/>
          <ac:spMkLst>
            <pc:docMk/>
            <pc:sldMk cId="50890922" sldId="1437"/>
            <ac:spMk id="13" creationId="{45E55A27-B275-4572-8F9E-D77B5EC43F08}"/>
          </ac:spMkLst>
        </pc:spChg>
        <pc:spChg chg="del">
          <ac:chgData name="Hamlet Markarian" userId="4926d2b407f31d77" providerId="LiveId" clId="{1A634700-36B3-4455-A058-5071D9319E52}" dt="2020-05-18T20:27:54.035" v="42" actId="478"/>
          <ac:spMkLst>
            <pc:docMk/>
            <pc:sldMk cId="50890922" sldId="1437"/>
            <ac:spMk id="15" creationId="{D77026EF-191A-4313-9703-72FC75F1C006}"/>
          </ac:spMkLst>
        </pc:spChg>
        <pc:spChg chg="mod">
          <ac:chgData name="Hamlet Markarian" userId="4926d2b407f31d77" providerId="LiveId" clId="{1A634700-36B3-4455-A058-5071D9319E52}" dt="2020-05-18T20:36:07.488" v="151" actId="207"/>
          <ac:spMkLst>
            <pc:docMk/>
            <pc:sldMk cId="50890922" sldId="1437"/>
            <ac:spMk id="16" creationId="{51A55428-D23F-4777-96FE-D91E0B26310D}"/>
          </ac:spMkLst>
        </pc:spChg>
        <pc:spChg chg="mod ord">
          <ac:chgData name="Hamlet Markarian" userId="4926d2b407f31d77" providerId="LiveId" clId="{1A634700-36B3-4455-A058-5071D9319E52}" dt="2020-05-19T21:16:54.039" v="1984" actId="167"/>
          <ac:spMkLst>
            <pc:docMk/>
            <pc:sldMk cId="50890922" sldId="1437"/>
            <ac:spMk id="19" creationId="{42101231-1855-46EE-A3D9-B84E75ACB56A}"/>
          </ac:spMkLst>
        </pc:spChg>
        <pc:spChg chg="del">
          <ac:chgData name="Hamlet Markarian" userId="4926d2b407f31d77" providerId="LiveId" clId="{1A634700-36B3-4455-A058-5071D9319E52}" dt="2020-05-18T20:27:54.035" v="42" actId="478"/>
          <ac:spMkLst>
            <pc:docMk/>
            <pc:sldMk cId="50890922" sldId="1437"/>
            <ac:spMk id="20" creationId="{01E08E54-8433-48E9-B5E5-A623D973A671}"/>
          </ac:spMkLst>
        </pc:spChg>
        <pc:spChg chg="del mod">
          <ac:chgData name="Hamlet Markarian" userId="4926d2b407f31d77" providerId="LiveId" clId="{1A634700-36B3-4455-A058-5071D9319E52}" dt="2020-05-18T20:35:02.329" v="141" actId="478"/>
          <ac:spMkLst>
            <pc:docMk/>
            <pc:sldMk cId="50890922" sldId="1437"/>
            <ac:spMk id="21" creationId="{86FE23C9-8284-40E2-936B-7189587046D3}"/>
          </ac:spMkLst>
        </pc:spChg>
        <pc:spChg chg="add mod ord">
          <ac:chgData name="Hamlet Markarian" userId="4926d2b407f31d77" providerId="LiveId" clId="{1A634700-36B3-4455-A058-5071D9319E52}" dt="2020-05-19T21:38:31.071" v="2029" actId="14100"/>
          <ac:spMkLst>
            <pc:docMk/>
            <pc:sldMk cId="50890922" sldId="1437"/>
            <ac:spMk id="22" creationId="{1FE29054-FC6D-4816-9EDB-F13B68831210}"/>
          </ac:spMkLst>
        </pc:spChg>
        <pc:spChg chg="del mod topLvl">
          <ac:chgData name="Hamlet Markarian" userId="4926d2b407f31d77" providerId="LiveId" clId="{1A634700-36B3-4455-A058-5071D9319E52}" dt="2020-05-18T21:11:53.880" v="252" actId="478"/>
          <ac:spMkLst>
            <pc:docMk/>
            <pc:sldMk cId="50890922" sldId="1437"/>
            <ac:spMk id="23" creationId="{8D04AB9D-2C39-40A3-B47A-5A1503F4BE9A}"/>
          </ac:spMkLst>
        </pc:spChg>
        <pc:spChg chg="mod topLvl">
          <ac:chgData name="Hamlet Markarian" userId="4926d2b407f31d77" providerId="LiveId" clId="{1A634700-36B3-4455-A058-5071D9319E52}" dt="2020-05-19T21:17:09.252" v="1986" actId="207"/>
          <ac:spMkLst>
            <pc:docMk/>
            <pc:sldMk cId="50890922" sldId="1437"/>
            <ac:spMk id="24" creationId="{8BA42257-548D-49A6-B75D-A04DF37F5654}"/>
          </ac:spMkLst>
        </pc:spChg>
        <pc:spChg chg="del mod topLvl">
          <ac:chgData name="Hamlet Markarian" userId="4926d2b407f31d77" providerId="LiveId" clId="{1A634700-36B3-4455-A058-5071D9319E52}" dt="2020-05-18T20:30:13.498" v="65" actId="478"/>
          <ac:spMkLst>
            <pc:docMk/>
            <pc:sldMk cId="50890922" sldId="1437"/>
            <ac:spMk id="25" creationId="{A295E4B9-E46A-40ED-B0A4-5E6C22BFFB64}"/>
          </ac:spMkLst>
        </pc:spChg>
        <pc:spChg chg="add mod topLvl">
          <ac:chgData name="Hamlet Markarian" userId="4926d2b407f31d77" providerId="LiveId" clId="{1A634700-36B3-4455-A058-5071D9319E52}" dt="2020-05-19T21:17:14.908" v="1987" actId="207"/>
          <ac:spMkLst>
            <pc:docMk/>
            <pc:sldMk cId="50890922" sldId="1437"/>
            <ac:spMk id="26" creationId="{D2238873-2E0D-4F14-9115-C2F57CFD9522}"/>
          </ac:spMkLst>
        </pc:spChg>
        <pc:spChg chg="add mod topLvl">
          <ac:chgData name="Hamlet Markarian" userId="4926d2b407f31d77" providerId="LiveId" clId="{1A634700-36B3-4455-A058-5071D9319E52}" dt="2020-05-19T21:17:14.908" v="1987" actId="207"/>
          <ac:spMkLst>
            <pc:docMk/>
            <pc:sldMk cId="50890922" sldId="1437"/>
            <ac:spMk id="27" creationId="{6481EFDA-28B7-4305-8680-E4E722DE8EEB}"/>
          </ac:spMkLst>
        </pc:spChg>
        <pc:spChg chg="add mod topLvl">
          <ac:chgData name="Hamlet Markarian" userId="4926d2b407f31d77" providerId="LiveId" clId="{1A634700-36B3-4455-A058-5071D9319E52}" dt="2020-05-19T21:17:09.252" v="1986" actId="207"/>
          <ac:spMkLst>
            <pc:docMk/>
            <pc:sldMk cId="50890922" sldId="1437"/>
            <ac:spMk id="28" creationId="{50A81427-A647-4BF4-B062-5CD4448A67C6}"/>
          </ac:spMkLst>
        </pc:spChg>
        <pc:spChg chg="add mod topLvl">
          <ac:chgData name="Hamlet Markarian" userId="4926d2b407f31d77" providerId="LiveId" clId="{1A634700-36B3-4455-A058-5071D9319E52}" dt="2020-05-19T21:17:14.908" v="1987" actId="207"/>
          <ac:spMkLst>
            <pc:docMk/>
            <pc:sldMk cId="50890922" sldId="1437"/>
            <ac:spMk id="29" creationId="{F6173408-3E42-41AE-885E-ECB4F7CEBA36}"/>
          </ac:spMkLst>
        </pc:spChg>
        <pc:spChg chg="add mod topLvl">
          <ac:chgData name="Hamlet Markarian" userId="4926d2b407f31d77" providerId="LiveId" clId="{1A634700-36B3-4455-A058-5071D9319E52}" dt="2020-05-19T21:17:09.252" v="1986" actId="207"/>
          <ac:spMkLst>
            <pc:docMk/>
            <pc:sldMk cId="50890922" sldId="1437"/>
            <ac:spMk id="31" creationId="{E6F7B3ED-9ADD-4466-9BFF-369F28D00F2E}"/>
          </ac:spMkLst>
        </pc:spChg>
        <pc:spChg chg="add mod">
          <ac:chgData name="Hamlet Markarian" userId="4926d2b407f31d77" providerId="LiveId" clId="{1A634700-36B3-4455-A058-5071D9319E52}" dt="2020-05-19T21:41:24.177" v="2071" actId="1036"/>
          <ac:spMkLst>
            <pc:docMk/>
            <pc:sldMk cId="50890922" sldId="1437"/>
            <ac:spMk id="32" creationId="{FC1CB5A7-83DF-4009-9286-12948937EADC}"/>
          </ac:spMkLst>
        </pc:spChg>
        <pc:spChg chg="add mod">
          <ac:chgData name="Hamlet Markarian" userId="4926d2b407f31d77" providerId="LiveId" clId="{1A634700-36B3-4455-A058-5071D9319E52}" dt="2020-05-19T21:41:24.177" v="2071" actId="1036"/>
          <ac:spMkLst>
            <pc:docMk/>
            <pc:sldMk cId="50890922" sldId="1437"/>
            <ac:spMk id="33" creationId="{77F1788B-4896-455E-95E2-26098FAD32C1}"/>
          </ac:spMkLst>
        </pc:spChg>
        <pc:spChg chg="add mod">
          <ac:chgData name="Hamlet Markarian" userId="4926d2b407f31d77" providerId="LiveId" clId="{1A634700-36B3-4455-A058-5071D9319E52}" dt="2020-05-19T21:41:24.177" v="2071" actId="1036"/>
          <ac:spMkLst>
            <pc:docMk/>
            <pc:sldMk cId="50890922" sldId="1437"/>
            <ac:spMk id="34" creationId="{33B43269-653E-49EF-B9C0-F546D1EF0415}"/>
          </ac:spMkLst>
        </pc:spChg>
        <pc:spChg chg="add mod">
          <ac:chgData name="Hamlet Markarian" userId="4926d2b407f31d77" providerId="LiveId" clId="{1A634700-36B3-4455-A058-5071D9319E52}" dt="2020-05-19T21:39:52.954" v="2049" actId="1035"/>
          <ac:spMkLst>
            <pc:docMk/>
            <pc:sldMk cId="50890922" sldId="1437"/>
            <ac:spMk id="36" creationId="{82DCCC3B-1423-47EB-8BDB-C9566EB4324A}"/>
          </ac:spMkLst>
        </pc:spChg>
        <pc:spChg chg="add mod">
          <ac:chgData name="Hamlet Markarian" userId="4926d2b407f31d77" providerId="LiveId" clId="{1A634700-36B3-4455-A058-5071D9319E52}" dt="2020-05-18T20:36:18.946" v="154" actId="571"/>
          <ac:spMkLst>
            <pc:docMk/>
            <pc:sldMk cId="50890922" sldId="1437"/>
            <ac:spMk id="37" creationId="{E6B68F9A-B025-4DC9-B9A2-2F49D9F8E258}"/>
          </ac:spMkLst>
        </pc:spChg>
        <pc:spChg chg="add mod">
          <ac:chgData name="Hamlet Markarian" userId="4926d2b407f31d77" providerId="LiveId" clId="{1A634700-36B3-4455-A058-5071D9319E52}" dt="2020-05-18T20:36:18.946" v="154" actId="571"/>
          <ac:spMkLst>
            <pc:docMk/>
            <pc:sldMk cId="50890922" sldId="1437"/>
            <ac:spMk id="38" creationId="{D443000D-2A77-4E51-BDE4-619A0D4932FB}"/>
          </ac:spMkLst>
        </pc:spChg>
        <pc:spChg chg="add mod">
          <ac:chgData name="Hamlet Markarian" userId="4926d2b407f31d77" providerId="LiveId" clId="{1A634700-36B3-4455-A058-5071D9319E52}" dt="2020-05-19T21:40:09.705" v="2058" actId="1037"/>
          <ac:spMkLst>
            <pc:docMk/>
            <pc:sldMk cId="50890922" sldId="1437"/>
            <ac:spMk id="39" creationId="{7B871456-CA09-4B6E-AAFA-A51D1DE4DB71}"/>
          </ac:spMkLst>
        </pc:spChg>
        <pc:spChg chg="add mod">
          <ac:chgData name="Hamlet Markarian" userId="4926d2b407f31d77" providerId="LiveId" clId="{1A634700-36B3-4455-A058-5071D9319E52}" dt="2020-05-19T21:39:52.954" v="2049" actId="1035"/>
          <ac:spMkLst>
            <pc:docMk/>
            <pc:sldMk cId="50890922" sldId="1437"/>
            <ac:spMk id="40" creationId="{9D1A42E9-4ACD-4310-80F0-2A92D52E097D}"/>
          </ac:spMkLst>
        </pc:spChg>
        <pc:spChg chg="add del mod">
          <ac:chgData name="Hamlet Markarian" userId="4926d2b407f31d77" providerId="LiveId" clId="{1A634700-36B3-4455-A058-5071D9319E52}" dt="2020-05-18T21:21:31.143" v="353" actId="478"/>
          <ac:spMkLst>
            <pc:docMk/>
            <pc:sldMk cId="50890922" sldId="1437"/>
            <ac:spMk id="41" creationId="{D740DC02-D8D2-421D-8C7C-3203A0D3E8B0}"/>
          </ac:spMkLst>
        </pc:spChg>
        <pc:spChg chg="add del mod">
          <ac:chgData name="Hamlet Markarian" userId="4926d2b407f31d77" providerId="LiveId" clId="{1A634700-36B3-4455-A058-5071D9319E52}" dt="2020-05-18T21:21:31.143" v="353" actId="478"/>
          <ac:spMkLst>
            <pc:docMk/>
            <pc:sldMk cId="50890922" sldId="1437"/>
            <ac:spMk id="42" creationId="{DE59ECD7-1104-4F90-BFE9-4FBD1CF444CA}"/>
          </ac:spMkLst>
        </pc:spChg>
        <pc:spChg chg="add del mod">
          <ac:chgData name="Hamlet Markarian" userId="4926d2b407f31d77" providerId="LiveId" clId="{1A634700-36B3-4455-A058-5071D9319E52}" dt="2020-05-18T21:21:31.143" v="353" actId="478"/>
          <ac:spMkLst>
            <pc:docMk/>
            <pc:sldMk cId="50890922" sldId="1437"/>
            <ac:spMk id="43" creationId="{A38F08FE-9F62-4FAF-960C-35658CC8D4F5}"/>
          </ac:spMkLst>
        </pc:spChg>
        <pc:spChg chg="add del mod">
          <ac:chgData name="Hamlet Markarian" userId="4926d2b407f31d77" providerId="LiveId" clId="{1A634700-36B3-4455-A058-5071D9319E52}" dt="2020-05-18T21:21:31.143" v="353" actId="478"/>
          <ac:spMkLst>
            <pc:docMk/>
            <pc:sldMk cId="50890922" sldId="1437"/>
            <ac:spMk id="44" creationId="{70D5C220-8488-4098-A50E-9AD8338506F5}"/>
          </ac:spMkLst>
        </pc:spChg>
        <pc:spChg chg="add del mod ord">
          <ac:chgData name="Hamlet Markarian" userId="4926d2b407f31d77" providerId="LiveId" clId="{1A634700-36B3-4455-A058-5071D9319E52}" dt="2020-05-19T21:05:41.138" v="1966" actId="478"/>
          <ac:spMkLst>
            <pc:docMk/>
            <pc:sldMk cId="50890922" sldId="1437"/>
            <ac:spMk id="46" creationId="{02FAA038-2E44-4B0A-94BD-FBCF885A987E}"/>
          </ac:spMkLst>
        </pc:spChg>
        <pc:spChg chg="add del mod ord">
          <ac:chgData name="Hamlet Markarian" userId="4926d2b407f31d77" providerId="LiveId" clId="{1A634700-36B3-4455-A058-5071D9319E52}" dt="2020-05-19T21:05:41.787" v="1967" actId="478"/>
          <ac:spMkLst>
            <pc:docMk/>
            <pc:sldMk cId="50890922" sldId="1437"/>
            <ac:spMk id="47" creationId="{6985CFE2-C3E6-4F39-BEDF-E89CE66FC2C7}"/>
          </ac:spMkLst>
        </pc:spChg>
        <pc:spChg chg="add mod">
          <ac:chgData name="Hamlet Markarian" userId="4926d2b407f31d77" providerId="LiveId" clId="{1A634700-36B3-4455-A058-5071D9319E52}" dt="2020-05-19T21:39:58.329" v="2052" actId="1035"/>
          <ac:spMkLst>
            <pc:docMk/>
            <pc:sldMk cId="50890922" sldId="1437"/>
            <ac:spMk id="48" creationId="{79A1E62C-EF7C-4ECF-AD2C-916799C3BCC4}"/>
          </ac:spMkLst>
        </pc:spChg>
        <pc:spChg chg="add del mod">
          <ac:chgData name="Hamlet Markarian" userId="4926d2b407f31d77" providerId="LiveId" clId="{1A634700-36B3-4455-A058-5071D9319E52}" dt="2020-05-18T21:16:55.072" v="314" actId="478"/>
          <ac:spMkLst>
            <pc:docMk/>
            <pc:sldMk cId="50890922" sldId="1437"/>
            <ac:spMk id="49" creationId="{2880E026-3DC3-48BC-BED7-DE90E8C81A18}"/>
          </ac:spMkLst>
        </pc:spChg>
        <pc:spChg chg="add del mod">
          <ac:chgData name="Hamlet Markarian" userId="4926d2b407f31d77" providerId="LiveId" clId="{1A634700-36B3-4455-A058-5071D9319E52}" dt="2020-05-18T21:16:56.920" v="315" actId="478"/>
          <ac:spMkLst>
            <pc:docMk/>
            <pc:sldMk cId="50890922" sldId="1437"/>
            <ac:spMk id="50" creationId="{C76FE18F-0CD0-4EC9-8FBB-6535DAF4FCF0}"/>
          </ac:spMkLst>
        </pc:spChg>
        <pc:spChg chg="add del mod">
          <ac:chgData name="Hamlet Markarian" userId="4926d2b407f31d77" providerId="LiveId" clId="{1A634700-36B3-4455-A058-5071D9319E52}" dt="2020-05-18T21:16:55.072" v="314" actId="478"/>
          <ac:spMkLst>
            <pc:docMk/>
            <pc:sldMk cId="50890922" sldId="1437"/>
            <ac:spMk id="51" creationId="{49957316-84DC-4874-87BE-060FD6F2E28A}"/>
          </ac:spMkLst>
        </pc:spChg>
        <pc:spChg chg="add mod">
          <ac:chgData name="Hamlet Markarian" userId="4926d2b407f31d77" providerId="LiveId" clId="{1A634700-36B3-4455-A058-5071D9319E52}" dt="2020-05-19T21:40:09.705" v="2058" actId="1037"/>
          <ac:spMkLst>
            <pc:docMk/>
            <pc:sldMk cId="50890922" sldId="1437"/>
            <ac:spMk id="52" creationId="{B58B67B6-24A9-4979-96FA-469150B1A91E}"/>
          </ac:spMkLst>
        </pc:spChg>
        <pc:spChg chg="add mod">
          <ac:chgData name="Hamlet Markarian" userId="4926d2b407f31d77" providerId="LiveId" clId="{1A634700-36B3-4455-A058-5071D9319E52}" dt="2020-05-19T21:39:58.329" v="2052" actId="1035"/>
          <ac:spMkLst>
            <pc:docMk/>
            <pc:sldMk cId="50890922" sldId="1437"/>
            <ac:spMk id="53" creationId="{3F3D2FDD-2B8F-40C0-A7FF-65B1F6392D8B}"/>
          </ac:spMkLst>
        </pc:spChg>
        <pc:spChg chg="add del mod">
          <ac:chgData name="Hamlet Markarian" userId="4926d2b407f31d77" providerId="LiveId" clId="{1A634700-36B3-4455-A058-5071D9319E52}" dt="2020-05-18T21:24:27.128" v="372" actId="478"/>
          <ac:spMkLst>
            <pc:docMk/>
            <pc:sldMk cId="50890922" sldId="1437"/>
            <ac:spMk id="54" creationId="{AD666D3F-5787-4468-AA55-A6847CF727B6}"/>
          </ac:spMkLst>
        </pc:spChg>
        <pc:grpChg chg="add del mod">
          <ac:chgData name="Hamlet Markarian" userId="4926d2b407f31d77" providerId="LiveId" clId="{1A634700-36B3-4455-A058-5071D9319E52}" dt="2020-05-18T21:11:50.639" v="250" actId="165"/>
          <ac:grpSpMkLst>
            <pc:docMk/>
            <pc:sldMk cId="50890922" sldId="1437"/>
            <ac:grpSpMk id="3" creationId="{1933084B-3B67-4669-9B72-A252BF54AD23}"/>
          </ac:grpSpMkLst>
        </pc:grpChg>
        <pc:grpChg chg="add del mod">
          <ac:chgData name="Hamlet Markarian" userId="4926d2b407f31d77" providerId="LiveId" clId="{1A634700-36B3-4455-A058-5071D9319E52}" dt="2020-05-18T21:15:21.159" v="290" actId="165"/>
          <ac:grpSpMkLst>
            <pc:docMk/>
            <pc:sldMk cId="50890922" sldId="1437"/>
            <ac:grpSpMk id="7" creationId="{8DBD1656-7487-4325-8EBC-DAEDC52A2F71}"/>
          </ac:grpSpMkLst>
        </pc:grpChg>
        <pc:grpChg chg="add del mod">
          <ac:chgData name="Hamlet Markarian" userId="4926d2b407f31d77" providerId="LiveId" clId="{1A634700-36B3-4455-A058-5071D9319E52}" dt="2020-05-18T21:23:16.686" v="363" actId="165"/>
          <ac:grpSpMkLst>
            <pc:docMk/>
            <pc:sldMk cId="50890922" sldId="1437"/>
            <ac:grpSpMk id="9" creationId="{475B1041-D250-485A-B4AD-0B71B5EA1291}"/>
          </ac:grpSpMkLst>
        </pc:grpChg>
        <pc:grpChg chg="add del mod">
          <ac:chgData name="Hamlet Markarian" userId="4926d2b407f31d77" providerId="LiveId" clId="{1A634700-36B3-4455-A058-5071D9319E52}" dt="2020-05-18T21:23:16.686" v="363" actId="165"/>
          <ac:grpSpMkLst>
            <pc:docMk/>
            <pc:sldMk cId="50890922" sldId="1437"/>
            <ac:grpSpMk id="10" creationId="{AD9EB4AE-9C95-493B-BE2C-04B0BDA04999}"/>
          </ac:grpSpMkLst>
        </pc:grpChg>
        <pc:grpChg chg="add del mod">
          <ac:chgData name="Hamlet Markarian" userId="4926d2b407f31d77" providerId="LiveId" clId="{1A634700-36B3-4455-A058-5071D9319E52}" dt="2020-05-18T21:23:16.686" v="363" actId="165"/>
          <ac:grpSpMkLst>
            <pc:docMk/>
            <pc:sldMk cId="50890922" sldId="1437"/>
            <ac:grpSpMk id="17" creationId="{F6322352-1C60-4062-B62B-C6967F8A6390}"/>
          </ac:grpSpMkLst>
        </pc:grpChg>
        <pc:grpChg chg="add mod">
          <ac:chgData name="Hamlet Markarian" userId="4926d2b407f31d77" providerId="LiveId" clId="{1A634700-36B3-4455-A058-5071D9319E52}" dt="2020-05-19T21:38:27.002" v="2028" actId="1076"/>
          <ac:grpSpMkLst>
            <pc:docMk/>
            <pc:sldMk cId="50890922" sldId="1437"/>
            <ac:grpSpMk id="18" creationId="{AFE1650E-44DD-4FF8-90D9-9974863711B6}"/>
          </ac:grpSpMkLst>
        </pc:grpChg>
        <pc:grpChg chg="del mod">
          <ac:chgData name="Hamlet Markarian" userId="4926d2b407f31d77" providerId="LiveId" clId="{1A634700-36B3-4455-A058-5071D9319E52}" dt="2020-05-18T20:29:16.794" v="54" actId="165"/>
          <ac:grpSpMkLst>
            <pc:docMk/>
            <pc:sldMk cId="50890922" sldId="1437"/>
            <ac:grpSpMk id="22" creationId="{D6665F23-9A35-48A1-BE65-EA31F6291691}"/>
          </ac:grpSpMkLst>
        </pc:grpChg>
        <pc:grpChg chg="del">
          <ac:chgData name="Hamlet Markarian" userId="4926d2b407f31d77" providerId="LiveId" clId="{1A634700-36B3-4455-A058-5071D9319E52}" dt="2020-05-18T20:28:56.410" v="48" actId="478"/>
          <ac:grpSpMkLst>
            <pc:docMk/>
            <pc:sldMk cId="50890922" sldId="1437"/>
            <ac:grpSpMk id="32" creationId="{10149304-7869-416E-8B56-8465E6774193}"/>
          </ac:grpSpMkLst>
        </pc:grpChg>
        <pc:graphicFrameChg chg="del">
          <ac:chgData name="Hamlet Markarian" userId="4926d2b407f31d77" providerId="LiveId" clId="{1A634700-36B3-4455-A058-5071D9319E52}" dt="2020-05-18T20:27:51.112" v="41" actId="478"/>
          <ac:graphicFrameMkLst>
            <pc:docMk/>
            <pc:sldMk cId="50890922" sldId="1437"/>
            <ac:graphicFrameMk id="8" creationId="{67A3F647-3BD3-4E2A-B2A2-6263435AAF75}"/>
          </ac:graphicFrameMkLst>
        </pc:graphicFrameChg>
        <pc:graphicFrameChg chg="del">
          <ac:chgData name="Hamlet Markarian" userId="4926d2b407f31d77" providerId="LiveId" clId="{1A634700-36B3-4455-A058-5071D9319E52}" dt="2020-05-18T20:27:51.112" v="41" actId="478"/>
          <ac:graphicFrameMkLst>
            <pc:docMk/>
            <pc:sldMk cId="50890922" sldId="1437"/>
            <ac:graphicFrameMk id="14" creationId="{004096B8-AC4F-41E1-8A72-12C284464374}"/>
          </ac:graphicFrameMkLst>
        </pc:graphicFrameChg>
        <pc:picChg chg="add del mod">
          <ac:chgData name="Hamlet Markarian" userId="4926d2b407f31d77" providerId="LiveId" clId="{1A634700-36B3-4455-A058-5071D9319E52}" dt="2020-05-18T21:08:49.400" v="187" actId="478"/>
          <ac:picMkLst>
            <pc:docMk/>
            <pc:sldMk cId="50890922" sldId="1437"/>
            <ac:picMk id="5" creationId="{257D8954-6E82-4729-AE0D-7377B4FA9EE7}"/>
          </ac:picMkLst>
        </pc:picChg>
        <pc:picChg chg="mod">
          <ac:chgData name="Hamlet Markarian" userId="4926d2b407f31d77" providerId="LiveId" clId="{1A634700-36B3-4455-A058-5071D9319E52}" dt="2020-05-18T21:25:17.295" v="381" actId="207"/>
          <ac:picMkLst>
            <pc:docMk/>
            <pc:sldMk cId="50890922" sldId="1437"/>
            <ac:picMk id="30" creationId="{34D0E67C-D226-4DF5-9D1B-EAB51874B8F3}"/>
          </ac:picMkLst>
        </pc:picChg>
        <pc:picChg chg="add del mod">
          <ac:chgData name="Hamlet Markarian" userId="4926d2b407f31d77" providerId="LiveId" clId="{1A634700-36B3-4455-A058-5071D9319E52}" dt="2020-05-18T21:08:46.640" v="186" actId="478"/>
          <ac:picMkLst>
            <pc:docMk/>
            <pc:sldMk cId="50890922" sldId="1437"/>
            <ac:picMk id="45" creationId="{FE69D66F-43EA-4666-B095-6B3480A54C93}"/>
          </ac:picMkLst>
        </pc:picChg>
        <pc:cxnChg chg="add del mod">
          <ac:chgData name="Hamlet Markarian" userId="4926d2b407f31d77" providerId="LiveId" clId="{1A634700-36B3-4455-A058-5071D9319E52}" dt="2020-05-19T21:37:46.369" v="2022" actId="478"/>
          <ac:cxnSpMkLst>
            <pc:docMk/>
            <pc:sldMk cId="50890922" sldId="1437"/>
            <ac:cxnSpMk id="4" creationId="{F8E832BC-27C8-4BEE-9995-FCF760A6377C}"/>
          </ac:cxnSpMkLst>
        </pc:cxnChg>
        <pc:cxnChg chg="add del mod">
          <ac:chgData name="Hamlet Markarian" userId="4926d2b407f31d77" providerId="LiveId" clId="{1A634700-36B3-4455-A058-5071D9319E52}" dt="2020-05-19T21:37:45.041" v="2021" actId="478"/>
          <ac:cxnSpMkLst>
            <pc:docMk/>
            <pc:sldMk cId="50890922" sldId="1437"/>
            <ac:cxnSpMk id="25" creationId="{41478D62-6DC9-4378-A811-38FC31561386}"/>
          </ac:cxnSpMkLst>
        </pc:cxnChg>
      </pc:sldChg>
      <pc:sldChg chg="addSp delSp modSp mod delAnim modAnim">
        <pc:chgData name="Hamlet Markarian" userId="4926d2b407f31d77" providerId="LiveId" clId="{1A634700-36B3-4455-A058-5071D9319E52}" dt="2020-05-19T22:05:20.584" v="2090" actId="1036"/>
        <pc:sldMkLst>
          <pc:docMk/>
          <pc:sldMk cId="2377245670" sldId="1458"/>
        </pc:sldMkLst>
        <pc:spChg chg="del">
          <ac:chgData name="Hamlet Markarian" userId="4926d2b407f31d77" providerId="LiveId" clId="{1A634700-36B3-4455-A058-5071D9319E52}" dt="2020-05-18T21:27:12.343" v="392" actId="478"/>
          <ac:spMkLst>
            <pc:docMk/>
            <pc:sldMk cId="2377245670" sldId="1458"/>
            <ac:spMk id="2" creationId="{04255A48-2E46-447F-98DA-0E287025F3FD}"/>
          </ac:spMkLst>
        </pc:spChg>
        <pc:spChg chg="add del mod">
          <ac:chgData name="Hamlet Markarian" userId="4926d2b407f31d77" providerId="LiveId" clId="{1A634700-36B3-4455-A058-5071D9319E52}" dt="2020-05-18T21:30:05.150" v="418" actId="478"/>
          <ac:spMkLst>
            <pc:docMk/>
            <pc:sldMk cId="2377245670" sldId="1458"/>
            <ac:spMk id="3" creationId="{DF9E3DE7-2186-46CF-820A-B305ABC52DCB}"/>
          </ac:spMkLst>
        </pc:spChg>
        <pc:spChg chg="del">
          <ac:chgData name="Hamlet Markarian" userId="4926d2b407f31d77" providerId="LiveId" clId="{1A634700-36B3-4455-A058-5071D9319E52}" dt="2020-05-18T21:27:07.448" v="389" actId="478"/>
          <ac:spMkLst>
            <pc:docMk/>
            <pc:sldMk cId="2377245670" sldId="1458"/>
            <ac:spMk id="11" creationId="{6343BB1C-4EB0-43FC-B3C9-557E96B788BD}"/>
          </ac:spMkLst>
        </pc:spChg>
        <pc:spChg chg="del">
          <ac:chgData name="Hamlet Markarian" userId="4926d2b407f31d77" providerId="LiveId" clId="{1A634700-36B3-4455-A058-5071D9319E52}" dt="2020-05-18T21:27:07.448" v="389" actId="478"/>
          <ac:spMkLst>
            <pc:docMk/>
            <pc:sldMk cId="2377245670" sldId="1458"/>
            <ac:spMk id="12" creationId="{812B5A58-4D9D-455B-A237-30FD38DA9D08}"/>
          </ac:spMkLst>
        </pc:spChg>
        <pc:spChg chg="del">
          <ac:chgData name="Hamlet Markarian" userId="4926d2b407f31d77" providerId="LiveId" clId="{1A634700-36B3-4455-A058-5071D9319E52}" dt="2020-05-18T21:27:07.448" v="389" actId="478"/>
          <ac:spMkLst>
            <pc:docMk/>
            <pc:sldMk cId="2377245670" sldId="1458"/>
            <ac:spMk id="13" creationId="{45E55A27-B275-4572-8F9E-D77B5EC43F08}"/>
          </ac:spMkLst>
        </pc:spChg>
        <pc:spChg chg="mod">
          <ac:chgData name="Hamlet Markarian" userId="4926d2b407f31d77" providerId="LiveId" clId="{1A634700-36B3-4455-A058-5071D9319E52}" dt="2020-05-18T21:27:31.353" v="398" actId="20577"/>
          <ac:spMkLst>
            <pc:docMk/>
            <pc:sldMk cId="2377245670" sldId="1458"/>
            <ac:spMk id="16" creationId="{51A55428-D23F-4777-96FE-D91E0B26310D}"/>
          </ac:spMkLst>
        </pc:spChg>
        <pc:spChg chg="add mod">
          <ac:chgData name="Hamlet Markarian" userId="4926d2b407f31d77" providerId="LiveId" clId="{1A634700-36B3-4455-A058-5071D9319E52}" dt="2020-05-19T22:04:31.904" v="2076" actId="1038"/>
          <ac:spMkLst>
            <pc:docMk/>
            <pc:sldMk cId="2377245670" sldId="1458"/>
            <ac:spMk id="25" creationId="{5B771BE1-3C4B-4BE4-B661-5D7694C1A24F}"/>
          </ac:spMkLst>
        </pc:spChg>
        <pc:spChg chg="add mod">
          <ac:chgData name="Hamlet Markarian" userId="4926d2b407f31d77" providerId="LiveId" clId="{1A634700-36B3-4455-A058-5071D9319E52}" dt="2020-05-19T22:04:31.904" v="2076" actId="1038"/>
          <ac:spMkLst>
            <pc:docMk/>
            <pc:sldMk cId="2377245670" sldId="1458"/>
            <ac:spMk id="26" creationId="{BFEB3712-9AE2-4716-AE9B-B2555FC42CF1}"/>
          </ac:spMkLst>
        </pc:spChg>
        <pc:spChg chg="add mod">
          <ac:chgData name="Hamlet Markarian" userId="4926d2b407f31d77" providerId="LiveId" clId="{1A634700-36B3-4455-A058-5071D9319E52}" dt="2020-05-19T22:04:31.904" v="2076" actId="1038"/>
          <ac:spMkLst>
            <pc:docMk/>
            <pc:sldMk cId="2377245670" sldId="1458"/>
            <ac:spMk id="27" creationId="{A9041CAB-003B-49CF-B99A-4606D17EE539}"/>
          </ac:spMkLst>
        </pc:spChg>
        <pc:spChg chg="del">
          <ac:chgData name="Hamlet Markarian" userId="4926d2b407f31d77" providerId="LiveId" clId="{1A634700-36B3-4455-A058-5071D9319E52}" dt="2020-05-18T21:27:07.448" v="389" actId="478"/>
          <ac:spMkLst>
            <pc:docMk/>
            <pc:sldMk cId="2377245670" sldId="1458"/>
            <ac:spMk id="27" creationId="{CACC0E2A-8F7D-4267-9C64-F844EF72B16B}"/>
          </ac:spMkLst>
        </pc:spChg>
        <pc:spChg chg="add mod">
          <ac:chgData name="Hamlet Markarian" userId="4926d2b407f31d77" providerId="LiveId" clId="{1A634700-36B3-4455-A058-5071D9319E52}" dt="2020-05-19T22:04:31.904" v="2076" actId="1038"/>
          <ac:spMkLst>
            <pc:docMk/>
            <pc:sldMk cId="2377245670" sldId="1458"/>
            <ac:spMk id="28" creationId="{4EDE87CA-D018-4F39-9CF0-607067E157A5}"/>
          </ac:spMkLst>
        </pc:spChg>
        <pc:spChg chg="del">
          <ac:chgData name="Hamlet Markarian" userId="4926d2b407f31d77" providerId="LiveId" clId="{1A634700-36B3-4455-A058-5071D9319E52}" dt="2020-05-18T21:27:07.448" v="389" actId="478"/>
          <ac:spMkLst>
            <pc:docMk/>
            <pc:sldMk cId="2377245670" sldId="1458"/>
            <ac:spMk id="28" creationId="{D783EC86-9814-4DEA-B3E7-4921089837FD}"/>
          </ac:spMkLst>
        </pc:spChg>
        <pc:spChg chg="add mod">
          <ac:chgData name="Hamlet Markarian" userId="4926d2b407f31d77" providerId="LiveId" clId="{1A634700-36B3-4455-A058-5071D9319E52}" dt="2020-05-19T22:04:31.904" v="2076" actId="1038"/>
          <ac:spMkLst>
            <pc:docMk/>
            <pc:sldMk cId="2377245670" sldId="1458"/>
            <ac:spMk id="29" creationId="{91164D45-B2BE-460A-8430-C2CF25BF2E3D}"/>
          </ac:spMkLst>
        </pc:spChg>
        <pc:spChg chg="del">
          <ac:chgData name="Hamlet Markarian" userId="4926d2b407f31d77" providerId="LiveId" clId="{1A634700-36B3-4455-A058-5071D9319E52}" dt="2020-05-18T21:27:07.448" v="389" actId="478"/>
          <ac:spMkLst>
            <pc:docMk/>
            <pc:sldMk cId="2377245670" sldId="1458"/>
            <ac:spMk id="29" creationId="{AC4AC685-5983-4194-AEB7-95938EFC6C6C}"/>
          </ac:spMkLst>
        </pc:spChg>
        <pc:spChg chg="add mod">
          <ac:chgData name="Hamlet Markarian" userId="4926d2b407f31d77" providerId="LiveId" clId="{1A634700-36B3-4455-A058-5071D9319E52}" dt="2020-05-19T22:04:31.904" v="2076" actId="1038"/>
          <ac:spMkLst>
            <pc:docMk/>
            <pc:sldMk cId="2377245670" sldId="1458"/>
            <ac:spMk id="30" creationId="{5DAF2E5E-F65B-4C0F-AEC6-7B5CAB85A4AB}"/>
          </ac:spMkLst>
        </pc:spChg>
        <pc:spChg chg="del">
          <ac:chgData name="Hamlet Markarian" userId="4926d2b407f31d77" providerId="LiveId" clId="{1A634700-36B3-4455-A058-5071D9319E52}" dt="2020-05-18T21:27:07.448" v="389" actId="478"/>
          <ac:spMkLst>
            <pc:docMk/>
            <pc:sldMk cId="2377245670" sldId="1458"/>
            <ac:spMk id="31" creationId="{724E513A-EFE5-4572-B887-4D382DB4402D}"/>
          </ac:spMkLst>
        </pc:spChg>
        <pc:spChg chg="add mod">
          <ac:chgData name="Hamlet Markarian" userId="4926d2b407f31d77" providerId="LiveId" clId="{1A634700-36B3-4455-A058-5071D9319E52}" dt="2020-05-19T22:04:31.904" v="2076" actId="1038"/>
          <ac:spMkLst>
            <pc:docMk/>
            <pc:sldMk cId="2377245670" sldId="1458"/>
            <ac:spMk id="31" creationId="{A357C57C-D5A0-4FC9-93DC-A05FAC1F870B}"/>
          </ac:spMkLst>
        </pc:spChg>
        <pc:spChg chg="add mod">
          <ac:chgData name="Hamlet Markarian" userId="4926d2b407f31d77" providerId="LiveId" clId="{1A634700-36B3-4455-A058-5071D9319E52}" dt="2020-05-19T22:04:31.904" v="2076" actId="1038"/>
          <ac:spMkLst>
            <pc:docMk/>
            <pc:sldMk cId="2377245670" sldId="1458"/>
            <ac:spMk id="32" creationId="{C99B7B6C-6B20-49AE-BD0D-0DFDBB9DB9A7}"/>
          </ac:spMkLst>
        </pc:spChg>
        <pc:spChg chg="add mod">
          <ac:chgData name="Hamlet Markarian" userId="4926d2b407f31d77" providerId="LiveId" clId="{1A634700-36B3-4455-A058-5071D9319E52}" dt="2020-05-19T22:05:08.520" v="2086" actId="1036"/>
          <ac:spMkLst>
            <pc:docMk/>
            <pc:sldMk cId="2377245670" sldId="1458"/>
            <ac:spMk id="33" creationId="{8FD967B0-7462-410C-B620-748DAC2E9A51}"/>
          </ac:spMkLst>
        </pc:spChg>
        <pc:spChg chg="add mod">
          <ac:chgData name="Hamlet Markarian" userId="4926d2b407f31d77" providerId="LiveId" clId="{1A634700-36B3-4455-A058-5071D9319E52}" dt="2020-05-19T22:05:16.712" v="2088" actId="1036"/>
          <ac:spMkLst>
            <pc:docMk/>
            <pc:sldMk cId="2377245670" sldId="1458"/>
            <ac:spMk id="34" creationId="{AF44FF9A-F596-49A1-B3D9-D0A68874C789}"/>
          </ac:spMkLst>
        </pc:spChg>
        <pc:spChg chg="add mod">
          <ac:chgData name="Hamlet Markarian" userId="4926d2b407f31d77" providerId="LiveId" clId="{1A634700-36B3-4455-A058-5071D9319E52}" dt="2020-05-19T22:04:31.904" v="2076" actId="1038"/>
          <ac:spMkLst>
            <pc:docMk/>
            <pc:sldMk cId="2377245670" sldId="1458"/>
            <ac:spMk id="35" creationId="{101D3B6F-69DE-4941-A071-26EAA344DC03}"/>
          </ac:spMkLst>
        </pc:spChg>
        <pc:spChg chg="add mod">
          <ac:chgData name="Hamlet Markarian" userId="4926d2b407f31d77" providerId="LiveId" clId="{1A634700-36B3-4455-A058-5071D9319E52}" dt="2020-05-19T22:04:31.904" v="2076" actId="1038"/>
          <ac:spMkLst>
            <pc:docMk/>
            <pc:sldMk cId="2377245670" sldId="1458"/>
            <ac:spMk id="36" creationId="{7DD166FC-2841-4AE6-97A9-9E66738D78B9}"/>
          </ac:spMkLst>
        </pc:spChg>
        <pc:spChg chg="del">
          <ac:chgData name="Hamlet Markarian" userId="4926d2b407f31d77" providerId="LiveId" clId="{1A634700-36B3-4455-A058-5071D9319E52}" dt="2020-05-18T21:27:07.448" v="389" actId="478"/>
          <ac:spMkLst>
            <pc:docMk/>
            <pc:sldMk cId="2377245670" sldId="1458"/>
            <ac:spMk id="38" creationId="{AFF4FA7E-C93F-4CE4-BCB2-345E910AC605}"/>
          </ac:spMkLst>
        </pc:spChg>
        <pc:spChg chg="del">
          <ac:chgData name="Hamlet Markarian" userId="4926d2b407f31d77" providerId="LiveId" clId="{1A634700-36B3-4455-A058-5071D9319E52}" dt="2020-05-18T21:27:07.448" v="389" actId="478"/>
          <ac:spMkLst>
            <pc:docMk/>
            <pc:sldMk cId="2377245670" sldId="1458"/>
            <ac:spMk id="40" creationId="{2EF9F0D6-0F4D-41D4-8C04-D2F9DBA03FBA}"/>
          </ac:spMkLst>
        </pc:spChg>
        <pc:spChg chg="add mod">
          <ac:chgData name="Hamlet Markarian" userId="4926d2b407f31d77" providerId="LiveId" clId="{1A634700-36B3-4455-A058-5071D9319E52}" dt="2020-05-19T22:05:20.584" v="2090" actId="1036"/>
          <ac:spMkLst>
            <pc:docMk/>
            <pc:sldMk cId="2377245670" sldId="1458"/>
            <ac:spMk id="40" creationId="{CCB9329E-A281-4D7E-9CCE-88A6976F3A4B}"/>
          </ac:spMkLst>
        </pc:spChg>
        <pc:spChg chg="del">
          <ac:chgData name="Hamlet Markarian" userId="4926d2b407f31d77" providerId="LiveId" clId="{1A634700-36B3-4455-A058-5071D9319E52}" dt="2020-05-18T21:27:07.448" v="389" actId="478"/>
          <ac:spMkLst>
            <pc:docMk/>
            <pc:sldMk cId="2377245670" sldId="1458"/>
            <ac:spMk id="41" creationId="{395B42AD-9729-43ED-B7EE-526DDE7074E3}"/>
          </ac:spMkLst>
        </pc:spChg>
        <pc:spChg chg="add mod">
          <ac:chgData name="Hamlet Markarian" userId="4926d2b407f31d77" providerId="LiveId" clId="{1A634700-36B3-4455-A058-5071D9319E52}" dt="2020-05-19T22:05:08.520" v="2086" actId="1036"/>
          <ac:spMkLst>
            <pc:docMk/>
            <pc:sldMk cId="2377245670" sldId="1458"/>
            <ac:spMk id="41" creationId="{55291615-87CC-4C05-989F-AFFE0D326123}"/>
          </ac:spMkLst>
        </pc:spChg>
        <pc:spChg chg="add mod">
          <ac:chgData name="Hamlet Markarian" userId="4926d2b407f31d77" providerId="LiveId" clId="{1A634700-36B3-4455-A058-5071D9319E52}" dt="2020-05-19T22:04:31.904" v="2076" actId="1038"/>
          <ac:spMkLst>
            <pc:docMk/>
            <pc:sldMk cId="2377245670" sldId="1458"/>
            <ac:spMk id="42" creationId="{181604B2-5716-42EF-B5DA-C69BECD4C0D7}"/>
          </ac:spMkLst>
        </pc:spChg>
        <pc:spChg chg="del">
          <ac:chgData name="Hamlet Markarian" userId="4926d2b407f31d77" providerId="LiveId" clId="{1A634700-36B3-4455-A058-5071D9319E52}" dt="2020-05-18T21:27:07.448" v="389" actId="478"/>
          <ac:spMkLst>
            <pc:docMk/>
            <pc:sldMk cId="2377245670" sldId="1458"/>
            <ac:spMk id="42" creationId="{91622C24-B96A-4ED6-8A3F-AEED1FDB631F}"/>
          </ac:spMkLst>
        </pc:spChg>
        <pc:spChg chg="add mod">
          <ac:chgData name="Hamlet Markarian" userId="4926d2b407f31d77" providerId="LiveId" clId="{1A634700-36B3-4455-A058-5071D9319E52}" dt="2020-05-19T22:04:31.904" v="2076" actId="1038"/>
          <ac:spMkLst>
            <pc:docMk/>
            <pc:sldMk cId="2377245670" sldId="1458"/>
            <ac:spMk id="43" creationId="{182EDB46-34BD-44C3-8360-4C3EA80C28BA}"/>
          </ac:spMkLst>
        </pc:spChg>
        <pc:spChg chg="del">
          <ac:chgData name="Hamlet Markarian" userId="4926d2b407f31d77" providerId="LiveId" clId="{1A634700-36B3-4455-A058-5071D9319E52}" dt="2020-05-18T21:27:07.448" v="389" actId="478"/>
          <ac:spMkLst>
            <pc:docMk/>
            <pc:sldMk cId="2377245670" sldId="1458"/>
            <ac:spMk id="43" creationId="{3E885FA4-11D1-4EA3-ABF2-CCF3104B47D9}"/>
          </ac:spMkLst>
        </pc:spChg>
        <pc:spChg chg="del">
          <ac:chgData name="Hamlet Markarian" userId="4926d2b407f31d77" providerId="LiveId" clId="{1A634700-36B3-4455-A058-5071D9319E52}" dt="2020-05-18T21:27:07.448" v="389" actId="478"/>
          <ac:spMkLst>
            <pc:docMk/>
            <pc:sldMk cId="2377245670" sldId="1458"/>
            <ac:spMk id="44" creationId="{F0D07C5F-79EE-4470-9382-F0920DF7CB05}"/>
          </ac:spMkLst>
        </pc:spChg>
        <pc:spChg chg="add mod">
          <ac:chgData name="Hamlet Markarian" userId="4926d2b407f31d77" providerId="LiveId" clId="{1A634700-36B3-4455-A058-5071D9319E52}" dt="2020-05-18T21:40:25.099" v="510" actId="12788"/>
          <ac:spMkLst>
            <pc:docMk/>
            <pc:sldMk cId="2377245670" sldId="1458"/>
            <ac:spMk id="45" creationId="{DD36E3AD-AF9C-4CA6-B58F-4D6D980425D9}"/>
          </ac:spMkLst>
        </pc:spChg>
        <pc:spChg chg="add del mod">
          <ac:chgData name="Hamlet Markarian" userId="4926d2b407f31d77" providerId="LiveId" clId="{1A634700-36B3-4455-A058-5071D9319E52}" dt="2020-05-19T22:04:28.298" v="2073" actId="478"/>
          <ac:spMkLst>
            <pc:docMk/>
            <pc:sldMk cId="2377245670" sldId="1458"/>
            <ac:spMk id="47" creationId="{5B0992B1-A78F-4FFB-A9BA-F94FA12A8EB9}"/>
          </ac:spMkLst>
        </pc:spChg>
        <pc:spChg chg="add del mod">
          <ac:chgData name="Hamlet Markarian" userId="4926d2b407f31d77" providerId="LiveId" clId="{1A634700-36B3-4455-A058-5071D9319E52}" dt="2020-05-19T22:04:28.298" v="2073" actId="478"/>
          <ac:spMkLst>
            <pc:docMk/>
            <pc:sldMk cId="2377245670" sldId="1458"/>
            <ac:spMk id="48" creationId="{E08BC33B-B9F8-4CB1-927C-2EE156ECAFD9}"/>
          </ac:spMkLst>
        </pc:spChg>
        <pc:spChg chg="add del mod">
          <ac:chgData name="Hamlet Markarian" userId="4926d2b407f31d77" providerId="LiveId" clId="{1A634700-36B3-4455-A058-5071D9319E52}" dt="2020-05-19T22:04:28.298" v="2073" actId="478"/>
          <ac:spMkLst>
            <pc:docMk/>
            <pc:sldMk cId="2377245670" sldId="1458"/>
            <ac:spMk id="49" creationId="{464935A8-1CA7-4810-B1B0-0AE75120CA33}"/>
          </ac:spMkLst>
        </pc:spChg>
        <pc:spChg chg="add del mod">
          <ac:chgData name="Hamlet Markarian" userId="4926d2b407f31d77" providerId="LiveId" clId="{1A634700-36B3-4455-A058-5071D9319E52}" dt="2020-05-18T21:30:01.478" v="417" actId="478"/>
          <ac:spMkLst>
            <pc:docMk/>
            <pc:sldMk cId="2377245670" sldId="1458"/>
            <ac:spMk id="50" creationId="{55BB3CC9-F8E1-4073-9182-93EF52DC8C9A}"/>
          </ac:spMkLst>
        </pc:spChg>
        <pc:spChg chg="add mod">
          <ac:chgData name="Hamlet Markarian" userId="4926d2b407f31d77" providerId="LiveId" clId="{1A634700-36B3-4455-A058-5071D9319E52}" dt="2020-05-19T22:05:08.520" v="2086" actId="1036"/>
          <ac:spMkLst>
            <pc:docMk/>
            <pc:sldMk cId="2377245670" sldId="1458"/>
            <ac:spMk id="50" creationId="{F328765D-C23B-4D02-B339-3F50A3BAEC09}"/>
          </ac:spMkLst>
        </pc:spChg>
        <pc:spChg chg="add mod">
          <ac:chgData name="Hamlet Markarian" userId="4926d2b407f31d77" providerId="LiveId" clId="{1A634700-36B3-4455-A058-5071D9319E52}" dt="2020-05-19T22:05:08.520" v="2086" actId="1036"/>
          <ac:spMkLst>
            <pc:docMk/>
            <pc:sldMk cId="2377245670" sldId="1458"/>
            <ac:spMk id="51" creationId="{5F2FD3C9-0466-415E-BFB7-A104AB5AC9EC}"/>
          </ac:spMkLst>
        </pc:spChg>
        <pc:spChg chg="del">
          <ac:chgData name="Hamlet Markarian" userId="4926d2b407f31d77" providerId="LiveId" clId="{1A634700-36B3-4455-A058-5071D9319E52}" dt="2020-05-18T21:27:07.448" v="389" actId="478"/>
          <ac:spMkLst>
            <pc:docMk/>
            <pc:sldMk cId="2377245670" sldId="1458"/>
            <ac:spMk id="51" creationId="{EABDB525-C47C-4A20-8988-1723DBC910B9}"/>
          </ac:spMkLst>
        </pc:spChg>
        <pc:spChg chg="add mod">
          <ac:chgData name="Hamlet Markarian" userId="4926d2b407f31d77" providerId="LiveId" clId="{1A634700-36B3-4455-A058-5071D9319E52}" dt="2020-05-19T22:05:16.712" v="2088" actId="1036"/>
          <ac:spMkLst>
            <pc:docMk/>
            <pc:sldMk cId="2377245670" sldId="1458"/>
            <ac:spMk id="52" creationId="{9F4168AA-4288-4767-AF3C-8458FD682E7F}"/>
          </ac:spMkLst>
        </pc:spChg>
        <pc:spChg chg="del">
          <ac:chgData name="Hamlet Markarian" userId="4926d2b407f31d77" providerId="LiveId" clId="{1A634700-36B3-4455-A058-5071D9319E52}" dt="2020-05-18T21:27:07.448" v="389" actId="478"/>
          <ac:spMkLst>
            <pc:docMk/>
            <pc:sldMk cId="2377245670" sldId="1458"/>
            <ac:spMk id="52" creationId="{CFFE8122-80B7-4877-8457-9C907BB9B1ED}"/>
          </ac:spMkLst>
        </pc:spChg>
        <pc:spChg chg="add del mod">
          <ac:chgData name="Hamlet Markarian" userId="4926d2b407f31d77" providerId="LiveId" clId="{1A634700-36B3-4455-A058-5071D9319E52}" dt="2020-05-19T22:04:28.298" v="2073" actId="478"/>
          <ac:spMkLst>
            <pc:docMk/>
            <pc:sldMk cId="2377245670" sldId="1458"/>
            <ac:spMk id="53" creationId="{7B4E1676-6FE7-4EBA-90D5-97F09964135E}"/>
          </ac:spMkLst>
        </pc:spChg>
        <pc:spChg chg="del">
          <ac:chgData name="Hamlet Markarian" userId="4926d2b407f31d77" providerId="LiveId" clId="{1A634700-36B3-4455-A058-5071D9319E52}" dt="2020-05-18T21:27:07.448" v="389" actId="478"/>
          <ac:spMkLst>
            <pc:docMk/>
            <pc:sldMk cId="2377245670" sldId="1458"/>
            <ac:spMk id="54" creationId="{D5FDD386-5AF2-426B-99E3-2B57AF9CC210}"/>
          </ac:spMkLst>
        </pc:spChg>
        <pc:spChg chg="add del mod">
          <ac:chgData name="Hamlet Markarian" userId="4926d2b407f31d77" providerId="LiveId" clId="{1A634700-36B3-4455-A058-5071D9319E52}" dt="2020-05-19T22:04:28.298" v="2073" actId="478"/>
          <ac:spMkLst>
            <pc:docMk/>
            <pc:sldMk cId="2377245670" sldId="1458"/>
            <ac:spMk id="55" creationId="{DE0DCFC7-B8DF-4DD2-AD67-CC6009DBFED8}"/>
          </ac:spMkLst>
        </pc:spChg>
        <pc:spChg chg="add mod">
          <ac:chgData name="Hamlet Markarian" userId="4926d2b407f31d77" providerId="LiveId" clId="{1A634700-36B3-4455-A058-5071D9319E52}" dt="2020-05-18T21:30:15.008" v="422" actId="571"/>
          <ac:spMkLst>
            <pc:docMk/>
            <pc:sldMk cId="2377245670" sldId="1458"/>
            <ac:spMk id="56" creationId="{CB5918A6-1308-4D05-9CED-B72E542235E8}"/>
          </ac:spMkLst>
        </pc:spChg>
        <pc:spChg chg="del">
          <ac:chgData name="Hamlet Markarian" userId="4926d2b407f31d77" providerId="LiveId" clId="{1A634700-36B3-4455-A058-5071D9319E52}" dt="2020-05-18T21:27:07.448" v="389" actId="478"/>
          <ac:spMkLst>
            <pc:docMk/>
            <pc:sldMk cId="2377245670" sldId="1458"/>
            <ac:spMk id="57" creationId="{BCD3EFCF-8E34-43E3-AB73-9B3F8B43F461}"/>
          </ac:spMkLst>
        </pc:spChg>
        <pc:spChg chg="del">
          <ac:chgData name="Hamlet Markarian" userId="4926d2b407f31d77" providerId="LiveId" clId="{1A634700-36B3-4455-A058-5071D9319E52}" dt="2020-05-18T21:27:07.448" v="389" actId="478"/>
          <ac:spMkLst>
            <pc:docMk/>
            <pc:sldMk cId="2377245670" sldId="1458"/>
            <ac:spMk id="58" creationId="{88D5C14B-FBD3-4DA4-96E6-3B2FB670AE8C}"/>
          </ac:spMkLst>
        </pc:spChg>
        <pc:spChg chg="del">
          <ac:chgData name="Hamlet Markarian" userId="4926d2b407f31d77" providerId="LiveId" clId="{1A634700-36B3-4455-A058-5071D9319E52}" dt="2020-05-18T21:27:09.425" v="390" actId="478"/>
          <ac:spMkLst>
            <pc:docMk/>
            <pc:sldMk cId="2377245670" sldId="1458"/>
            <ac:spMk id="59" creationId="{567CA20D-63AB-43F0-A27D-DED91E172163}"/>
          </ac:spMkLst>
        </pc:spChg>
        <pc:spChg chg="del">
          <ac:chgData name="Hamlet Markarian" userId="4926d2b407f31d77" providerId="LiveId" clId="{1A634700-36B3-4455-A058-5071D9319E52}" dt="2020-05-18T21:27:09.425" v="390" actId="478"/>
          <ac:spMkLst>
            <pc:docMk/>
            <pc:sldMk cId="2377245670" sldId="1458"/>
            <ac:spMk id="60" creationId="{F9F8D655-9981-479D-A2DF-9F3F9FA60FE4}"/>
          </ac:spMkLst>
        </pc:spChg>
        <pc:spChg chg="del">
          <ac:chgData name="Hamlet Markarian" userId="4926d2b407f31d77" providerId="LiveId" clId="{1A634700-36B3-4455-A058-5071D9319E52}" dt="2020-05-18T21:27:09.425" v="390" actId="478"/>
          <ac:spMkLst>
            <pc:docMk/>
            <pc:sldMk cId="2377245670" sldId="1458"/>
            <ac:spMk id="61" creationId="{C17CBDEC-EAD1-4473-8CBF-F67E3DE15437}"/>
          </ac:spMkLst>
        </pc:spChg>
        <pc:spChg chg="del">
          <ac:chgData name="Hamlet Markarian" userId="4926d2b407f31d77" providerId="LiveId" clId="{1A634700-36B3-4455-A058-5071D9319E52}" dt="2020-05-18T21:27:09.425" v="390" actId="478"/>
          <ac:spMkLst>
            <pc:docMk/>
            <pc:sldMk cId="2377245670" sldId="1458"/>
            <ac:spMk id="62" creationId="{084A44B1-5F39-473B-B3C0-5867CF592FCA}"/>
          </ac:spMkLst>
        </pc:spChg>
        <pc:spChg chg="del">
          <ac:chgData name="Hamlet Markarian" userId="4926d2b407f31d77" providerId="LiveId" clId="{1A634700-36B3-4455-A058-5071D9319E52}" dt="2020-05-18T21:27:09.425" v="390" actId="478"/>
          <ac:spMkLst>
            <pc:docMk/>
            <pc:sldMk cId="2377245670" sldId="1458"/>
            <ac:spMk id="63" creationId="{6C350F9B-74A0-4BD6-81D0-7839E8B3BA3B}"/>
          </ac:spMkLst>
        </pc:spChg>
        <pc:spChg chg="del">
          <ac:chgData name="Hamlet Markarian" userId="4926d2b407f31d77" providerId="LiveId" clId="{1A634700-36B3-4455-A058-5071D9319E52}" dt="2020-05-18T21:27:09.425" v="390" actId="478"/>
          <ac:spMkLst>
            <pc:docMk/>
            <pc:sldMk cId="2377245670" sldId="1458"/>
            <ac:spMk id="64" creationId="{565FC0AD-1572-4BA9-A02F-67EF5540164A}"/>
          </ac:spMkLst>
        </pc:spChg>
        <pc:spChg chg="del">
          <ac:chgData name="Hamlet Markarian" userId="4926d2b407f31d77" providerId="LiveId" clId="{1A634700-36B3-4455-A058-5071D9319E52}" dt="2020-05-18T21:27:07.448" v="389" actId="478"/>
          <ac:spMkLst>
            <pc:docMk/>
            <pc:sldMk cId="2377245670" sldId="1458"/>
            <ac:spMk id="66" creationId="{9678B031-E0D9-4794-8032-7287D32C4E04}"/>
          </ac:spMkLst>
        </pc:spChg>
        <pc:spChg chg="del">
          <ac:chgData name="Hamlet Markarian" userId="4926d2b407f31d77" providerId="LiveId" clId="{1A634700-36B3-4455-A058-5071D9319E52}" dt="2020-05-18T21:27:09.425" v="390" actId="478"/>
          <ac:spMkLst>
            <pc:docMk/>
            <pc:sldMk cId="2377245670" sldId="1458"/>
            <ac:spMk id="67" creationId="{70AB8F22-99DA-411E-A7CE-9258FA1D7A73}"/>
          </ac:spMkLst>
        </pc:spChg>
        <pc:spChg chg="del">
          <ac:chgData name="Hamlet Markarian" userId="4926d2b407f31d77" providerId="LiveId" clId="{1A634700-36B3-4455-A058-5071D9319E52}" dt="2020-05-18T21:27:09.425" v="390" actId="478"/>
          <ac:spMkLst>
            <pc:docMk/>
            <pc:sldMk cId="2377245670" sldId="1458"/>
            <ac:spMk id="68" creationId="{E5379DA8-3581-44DC-9B63-F0F22B135D77}"/>
          </ac:spMkLst>
        </pc:spChg>
        <pc:spChg chg="del">
          <ac:chgData name="Hamlet Markarian" userId="4926d2b407f31d77" providerId="LiveId" clId="{1A634700-36B3-4455-A058-5071D9319E52}" dt="2020-05-18T21:27:07.448" v="389" actId="478"/>
          <ac:spMkLst>
            <pc:docMk/>
            <pc:sldMk cId="2377245670" sldId="1458"/>
            <ac:spMk id="70" creationId="{8D58FE7B-E030-4B35-B53C-80AE0E77E596}"/>
          </ac:spMkLst>
        </pc:spChg>
        <pc:spChg chg="del">
          <ac:chgData name="Hamlet Markarian" userId="4926d2b407f31d77" providerId="LiveId" clId="{1A634700-36B3-4455-A058-5071D9319E52}" dt="2020-05-18T21:27:09.425" v="390" actId="478"/>
          <ac:spMkLst>
            <pc:docMk/>
            <pc:sldMk cId="2377245670" sldId="1458"/>
            <ac:spMk id="71" creationId="{4409A4DC-A459-41DC-9746-A1D06C2E7F97}"/>
          </ac:spMkLst>
        </pc:spChg>
        <pc:spChg chg="del">
          <ac:chgData name="Hamlet Markarian" userId="4926d2b407f31d77" providerId="LiveId" clId="{1A634700-36B3-4455-A058-5071D9319E52}" dt="2020-05-18T21:27:09.425" v="390" actId="478"/>
          <ac:spMkLst>
            <pc:docMk/>
            <pc:sldMk cId="2377245670" sldId="1458"/>
            <ac:spMk id="72" creationId="{5FE82B3F-CD7E-4E8E-BC31-00049DE7E9C2}"/>
          </ac:spMkLst>
        </pc:spChg>
        <pc:spChg chg="add mod">
          <ac:chgData name="Hamlet Markarian" userId="4926d2b407f31d77" providerId="LiveId" clId="{1A634700-36B3-4455-A058-5071D9319E52}" dt="2020-05-18T21:30:15.008" v="422" actId="571"/>
          <ac:spMkLst>
            <pc:docMk/>
            <pc:sldMk cId="2377245670" sldId="1458"/>
            <ac:spMk id="73" creationId="{481B4593-7076-453E-A03C-1E2DC8103A50}"/>
          </ac:spMkLst>
        </pc:spChg>
        <pc:spChg chg="add del mod">
          <ac:chgData name="Hamlet Markarian" userId="4926d2b407f31d77" providerId="LiveId" clId="{1A634700-36B3-4455-A058-5071D9319E52}" dt="2020-05-19T22:04:28.298" v="2073" actId="478"/>
          <ac:spMkLst>
            <pc:docMk/>
            <pc:sldMk cId="2377245670" sldId="1458"/>
            <ac:spMk id="74" creationId="{4CEED5B1-164A-43E4-B435-E473A4BB8B42}"/>
          </ac:spMkLst>
        </pc:spChg>
        <pc:spChg chg="add del mod">
          <ac:chgData name="Hamlet Markarian" userId="4926d2b407f31d77" providerId="LiveId" clId="{1A634700-36B3-4455-A058-5071D9319E52}" dt="2020-05-19T22:04:28.298" v="2073" actId="478"/>
          <ac:spMkLst>
            <pc:docMk/>
            <pc:sldMk cId="2377245670" sldId="1458"/>
            <ac:spMk id="75" creationId="{D0A19F92-A3CC-4C0D-9A28-FBE0B0704901}"/>
          </ac:spMkLst>
        </pc:spChg>
        <pc:spChg chg="add del mod">
          <ac:chgData name="Hamlet Markarian" userId="4926d2b407f31d77" providerId="LiveId" clId="{1A634700-36B3-4455-A058-5071D9319E52}" dt="2020-05-19T22:04:28.298" v="2073" actId="478"/>
          <ac:spMkLst>
            <pc:docMk/>
            <pc:sldMk cId="2377245670" sldId="1458"/>
            <ac:spMk id="76" creationId="{86A66826-7CB9-4FE7-A28F-E24F596B2F3A}"/>
          </ac:spMkLst>
        </pc:spChg>
        <pc:spChg chg="add del mod">
          <ac:chgData name="Hamlet Markarian" userId="4926d2b407f31d77" providerId="LiveId" clId="{1A634700-36B3-4455-A058-5071D9319E52}" dt="2020-05-19T22:04:28.298" v="2073" actId="478"/>
          <ac:spMkLst>
            <pc:docMk/>
            <pc:sldMk cId="2377245670" sldId="1458"/>
            <ac:spMk id="77" creationId="{886089B3-1E2B-493A-9E3F-37C8620C04B2}"/>
          </ac:spMkLst>
        </pc:spChg>
        <pc:spChg chg="add del mod">
          <ac:chgData name="Hamlet Markarian" userId="4926d2b407f31d77" providerId="LiveId" clId="{1A634700-36B3-4455-A058-5071D9319E52}" dt="2020-05-19T22:04:28.298" v="2073" actId="478"/>
          <ac:spMkLst>
            <pc:docMk/>
            <pc:sldMk cId="2377245670" sldId="1458"/>
            <ac:spMk id="78" creationId="{C049CA46-3DBC-4D4B-A355-839917E7CF3A}"/>
          </ac:spMkLst>
        </pc:spChg>
        <pc:spChg chg="add del mod">
          <ac:chgData name="Hamlet Markarian" userId="4926d2b407f31d77" providerId="LiveId" clId="{1A634700-36B3-4455-A058-5071D9319E52}" dt="2020-05-19T22:04:28.298" v="2073" actId="478"/>
          <ac:spMkLst>
            <pc:docMk/>
            <pc:sldMk cId="2377245670" sldId="1458"/>
            <ac:spMk id="79" creationId="{E86CF5A6-1675-4EBF-AF9E-A6D0BFCA1882}"/>
          </ac:spMkLst>
        </pc:spChg>
        <pc:spChg chg="add del mod">
          <ac:chgData name="Hamlet Markarian" userId="4926d2b407f31d77" providerId="LiveId" clId="{1A634700-36B3-4455-A058-5071D9319E52}" dt="2020-05-19T22:04:28.298" v="2073" actId="478"/>
          <ac:spMkLst>
            <pc:docMk/>
            <pc:sldMk cId="2377245670" sldId="1458"/>
            <ac:spMk id="80" creationId="{D8800E31-4578-4F98-83F9-2F67CCFBF672}"/>
          </ac:spMkLst>
        </pc:spChg>
        <pc:spChg chg="add del mod">
          <ac:chgData name="Hamlet Markarian" userId="4926d2b407f31d77" providerId="LiveId" clId="{1A634700-36B3-4455-A058-5071D9319E52}" dt="2020-05-19T22:04:28.298" v="2073" actId="478"/>
          <ac:spMkLst>
            <pc:docMk/>
            <pc:sldMk cId="2377245670" sldId="1458"/>
            <ac:spMk id="81" creationId="{31C62E80-536A-490A-B806-7FC460587795}"/>
          </ac:spMkLst>
        </pc:spChg>
        <pc:spChg chg="add del mod">
          <ac:chgData name="Hamlet Markarian" userId="4926d2b407f31d77" providerId="LiveId" clId="{1A634700-36B3-4455-A058-5071D9319E52}" dt="2020-05-18T21:41:00.421" v="514" actId="478"/>
          <ac:spMkLst>
            <pc:docMk/>
            <pc:sldMk cId="2377245670" sldId="1458"/>
            <ac:spMk id="82" creationId="{122F556D-0EFE-4333-933B-2BD04A1246B3}"/>
          </ac:spMkLst>
        </pc:spChg>
        <pc:spChg chg="add del mod">
          <ac:chgData name="Hamlet Markarian" userId="4926d2b407f31d77" providerId="LiveId" clId="{1A634700-36B3-4455-A058-5071D9319E52}" dt="2020-05-18T21:44:23.142" v="519" actId="478"/>
          <ac:spMkLst>
            <pc:docMk/>
            <pc:sldMk cId="2377245670" sldId="1458"/>
            <ac:spMk id="83" creationId="{07EB662B-7366-4371-B85A-3D35B4C8EBEE}"/>
          </ac:spMkLst>
        </pc:spChg>
        <pc:spChg chg="add del mod">
          <ac:chgData name="Hamlet Markarian" userId="4926d2b407f31d77" providerId="LiveId" clId="{1A634700-36B3-4455-A058-5071D9319E52}" dt="2020-05-19T22:04:00.337" v="2072" actId="478"/>
          <ac:spMkLst>
            <pc:docMk/>
            <pc:sldMk cId="2377245670" sldId="1458"/>
            <ac:spMk id="84" creationId="{332D9938-0926-4362-880E-03699B61A244}"/>
          </ac:spMkLst>
        </pc:spChg>
        <pc:spChg chg="add del mod">
          <ac:chgData name="Hamlet Markarian" userId="4926d2b407f31d77" providerId="LiveId" clId="{1A634700-36B3-4455-A058-5071D9319E52}" dt="2020-05-19T22:04:00.337" v="2072" actId="478"/>
          <ac:spMkLst>
            <pc:docMk/>
            <pc:sldMk cId="2377245670" sldId="1458"/>
            <ac:spMk id="85" creationId="{E502CCD6-0D29-4DBD-AEFB-EAE9CD967559}"/>
          </ac:spMkLst>
        </pc:spChg>
        <pc:graphicFrameChg chg="del">
          <ac:chgData name="Hamlet Markarian" userId="4926d2b407f31d77" providerId="LiveId" clId="{1A634700-36B3-4455-A058-5071D9319E52}" dt="2020-05-18T21:27:07.448" v="389" actId="478"/>
          <ac:graphicFrameMkLst>
            <pc:docMk/>
            <pc:sldMk cId="2377245670" sldId="1458"/>
            <ac:graphicFrameMk id="8" creationId="{67A3F647-3BD3-4E2A-B2A2-6263435AAF75}"/>
          </ac:graphicFrameMkLst>
        </pc:graphicFrameChg>
        <pc:graphicFrameChg chg="del">
          <ac:chgData name="Hamlet Markarian" userId="4926d2b407f31d77" providerId="LiveId" clId="{1A634700-36B3-4455-A058-5071D9319E52}" dt="2020-05-18T21:27:09.425" v="390" actId="478"/>
          <ac:graphicFrameMkLst>
            <pc:docMk/>
            <pc:sldMk cId="2377245670" sldId="1458"/>
            <ac:graphicFrameMk id="26" creationId="{8FBBCC0F-D5D7-441A-901E-D06E67418FEC}"/>
          </ac:graphicFrameMkLst>
        </pc:graphicFrameChg>
        <pc:picChg chg="add del mod">
          <ac:chgData name="Hamlet Markarian" userId="4926d2b407f31d77" providerId="LiveId" clId="{1A634700-36B3-4455-A058-5071D9319E52}" dt="2020-05-19T22:04:28.298" v="2073" actId="478"/>
          <ac:picMkLst>
            <pc:docMk/>
            <pc:sldMk cId="2377245670" sldId="1458"/>
            <ac:picMk id="10" creationId="{98B02DF7-051E-4A87-A636-E1C9826DD069}"/>
          </ac:picMkLst>
        </pc:picChg>
        <pc:picChg chg="del">
          <ac:chgData name="Hamlet Markarian" userId="4926d2b407f31d77" providerId="LiveId" clId="{1A634700-36B3-4455-A058-5071D9319E52}" dt="2020-05-18T21:27:10.824" v="391" actId="478"/>
          <ac:picMkLst>
            <pc:docMk/>
            <pc:sldMk cId="2377245670" sldId="1458"/>
            <ac:picMk id="30" creationId="{34D0E67C-D226-4DF5-9D1B-EAB51874B8F3}"/>
          </ac:picMkLst>
        </pc:picChg>
        <pc:picChg chg="add mod">
          <ac:chgData name="Hamlet Markarian" userId="4926d2b407f31d77" providerId="LiveId" clId="{1A634700-36B3-4455-A058-5071D9319E52}" dt="2020-05-19T22:04:31.904" v="2076" actId="1038"/>
          <ac:picMkLst>
            <pc:docMk/>
            <pc:sldMk cId="2377245670" sldId="1458"/>
            <ac:picMk id="37" creationId="{EADD157F-3691-4272-8BBA-3F8C65FCACB1}"/>
          </ac:picMkLst>
        </pc:picChg>
        <pc:picChg chg="add mod">
          <ac:chgData name="Hamlet Markarian" userId="4926d2b407f31d77" providerId="LiveId" clId="{1A634700-36B3-4455-A058-5071D9319E52}" dt="2020-05-19T22:04:31.904" v="2076" actId="1038"/>
          <ac:picMkLst>
            <pc:docMk/>
            <pc:sldMk cId="2377245670" sldId="1458"/>
            <ac:picMk id="38" creationId="{CFDBFC3A-7DE2-4CFB-85C5-96DAC9C43C68}"/>
          </ac:picMkLst>
        </pc:picChg>
        <pc:picChg chg="add mod">
          <ac:chgData name="Hamlet Markarian" userId="4926d2b407f31d77" providerId="LiveId" clId="{1A634700-36B3-4455-A058-5071D9319E52}" dt="2020-05-19T22:04:31.904" v="2076" actId="1038"/>
          <ac:picMkLst>
            <pc:docMk/>
            <pc:sldMk cId="2377245670" sldId="1458"/>
            <ac:picMk id="39" creationId="{6DC0B205-5583-4C3C-897A-250BB7E5578C}"/>
          </ac:picMkLst>
        </pc:picChg>
        <pc:picChg chg="add mod">
          <ac:chgData name="Hamlet Markarian" userId="4926d2b407f31d77" providerId="LiveId" clId="{1A634700-36B3-4455-A058-5071D9319E52}" dt="2020-05-19T22:04:31.904" v="2076" actId="1038"/>
          <ac:picMkLst>
            <pc:docMk/>
            <pc:sldMk cId="2377245670" sldId="1458"/>
            <ac:picMk id="44" creationId="{389A7968-BE98-4374-9E36-4310EAE303AB}"/>
          </ac:picMkLst>
        </pc:picChg>
        <pc:picChg chg="add mod">
          <ac:chgData name="Hamlet Markarian" userId="4926d2b407f31d77" providerId="LiveId" clId="{1A634700-36B3-4455-A058-5071D9319E52}" dt="2020-05-18T21:40:25.099" v="510" actId="12788"/>
          <ac:picMkLst>
            <pc:docMk/>
            <pc:sldMk cId="2377245670" sldId="1458"/>
            <ac:picMk id="46" creationId="{7355C654-6F32-4E63-80CD-EABE2479314A}"/>
          </ac:picMkLst>
        </pc:picChg>
        <pc:picChg chg="add del mod">
          <ac:chgData name="Hamlet Markarian" userId="4926d2b407f31d77" providerId="LiveId" clId="{1A634700-36B3-4455-A058-5071D9319E52}" dt="2020-05-19T22:04:28.298" v="2073" actId="478"/>
          <ac:picMkLst>
            <pc:docMk/>
            <pc:sldMk cId="2377245670" sldId="1458"/>
            <ac:picMk id="86" creationId="{7DAAAD20-DF01-4F14-B56C-59868A378761}"/>
          </ac:picMkLst>
        </pc:picChg>
        <pc:picChg chg="add del mod">
          <ac:chgData name="Hamlet Markarian" userId="4926d2b407f31d77" providerId="LiveId" clId="{1A634700-36B3-4455-A058-5071D9319E52}" dt="2020-05-19T22:04:28.298" v="2073" actId="478"/>
          <ac:picMkLst>
            <pc:docMk/>
            <pc:sldMk cId="2377245670" sldId="1458"/>
            <ac:picMk id="87" creationId="{8276A39C-3A63-4749-A979-7CDEC1E525CE}"/>
          </ac:picMkLst>
        </pc:picChg>
        <pc:cxnChg chg="add del mod">
          <ac:chgData name="Hamlet Markarian" userId="4926d2b407f31d77" providerId="LiveId" clId="{1A634700-36B3-4455-A058-5071D9319E52}" dt="2020-05-19T22:04:00.337" v="2072" actId="478"/>
          <ac:cxnSpMkLst>
            <pc:docMk/>
            <pc:sldMk cId="2377245670" sldId="1458"/>
            <ac:cxnSpMk id="5" creationId="{62468790-224A-4044-8D17-B7B3AAE66D14}"/>
          </ac:cxnSpMkLst>
        </pc:cxnChg>
        <pc:cxnChg chg="del mod">
          <ac:chgData name="Hamlet Markarian" userId="4926d2b407f31d77" providerId="LiveId" clId="{1A634700-36B3-4455-A058-5071D9319E52}" dt="2020-05-18T21:27:07.448" v="389" actId="478"/>
          <ac:cxnSpMkLst>
            <pc:docMk/>
            <pc:sldMk cId="2377245670" sldId="1458"/>
            <ac:cxnSpMk id="37" creationId="{BB71D2E6-EB16-4383-856F-F52C014E22A0}"/>
          </ac:cxnSpMkLst>
        </pc:cxnChg>
        <pc:cxnChg chg="del mod">
          <ac:chgData name="Hamlet Markarian" userId="4926d2b407f31d77" providerId="LiveId" clId="{1A634700-36B3-4455-A058-5071D9319E52}" dt="2020-05-18T21:27:07.448" v="389" actId="478"/>
          <ac:cxnSpMkLst>
            <pc:docMk/>
            <pc:sldMk cId="2377245670" sldId="1458"/>
            <ac:cxnSpMk id="65" creationId="{0BD974E7-ACB3-4FE5-92A8-31FA4569BD5A}"/>
          </ac:cxnSpMkLst>
        </pc:cxnChg>
        <pc:cxnChg chg="del mod">
          <ac:chgData name="Hamlet Markarian" userId="4926d2b407f31d77" providerId="LiveId" clId="{1A634700-36B3-4455-A058-5071D9319E52}" dt="2020-05-18T21:27:07.448" v="389" actId="478"/>
          <ac:cxnSpMkLst>
            <pc:docMk/>
            <pc:sldMk cId="2377245670" sldId="1458"/>
            <ac:cxnSpMk id="69" creationId="{7CD38E59-FCF5-4708-8317-90026B53D51E}"/>
          </ac:cxnSpMkLst>
        </pc:cxnChg>
      </pc:sldChg>
      <pc:sldChg chg="addSp delSp modSp add mod delAnim modAnim">
        <pc:chgData name="Hamlet Markarian" userId="4926d2b407f31d77" providerId="LiveId" clId="{1A634700-36B3-4455-A058-5071D9319E52}" dt="2020-05-19T23:29:26.210" v="2635"/>
        <pc:sldMkLst>
          <pc:docMk/>
          <pc:sldMk cId="1266504630" sldId="1465"/>
        </pc:sldMkLst>
        <pc:spChg chg="add del mod">
          <ac:chgData name="Hamlet Markarian" userId="4926d2b407f31d77" providerId="LiveId" clId="{1A634700-36B3-4455-A058-5071D9319E52}" dt="2020-05-19T22:06:08.531" v="2092" actId="478"/>
          <ac:spMkLst>
            <pc:docMk/>
            <pc:sldMk cId="1266504630" sldId="1465"/>
            <ac:spMk id="3" creationId="{38FB8E4A-33F2-4A79-B94C-82023315A27C}"/>
          </ac:spMkLst>
        </pc:spChg>
        <pc:spChg chg="mod">
          <ac:chgData name="Hamlet Markarian" userId="4926d2b407f31d77" providerId="LiveId" clId="{1A634700-36B3-4455-A058-5071D9319E52}" dt="2020-05-19T22:06:37.066" v="2097" actId="20577"/>
          <ac:spMkLst>
            <pc:docMk/>
            <pc:sldMk cId="1266504630" sldId="1465"/>
            <ac:spMk id="16" creationId="{51A55428-D23F-4777-96FE-D91E0B26310D}"/>
          </ac:spMkLst>
        </pc:spChg>
        <pc:spChg chg="ord">
          <ac:chgData name="Hamlet Markarian" userId="4926d2b407f31d77" providerId="LiveId" clId="{1A634700-36B3-4455-A058-5071D9319E52}" dt="2020-05-19T22:14:47.320" v="2148" actId="167"/>
          <ac:spMkLst>
            <pc:docMk/>
            <pc:sldMk cId="1266504630" sldId="1465"/>
            <ac:spMk id="19" creationId="{42101231-1855-46EE-A3D9-B84E75ACB56A}"/>
          </ac:spMkLst>
        </pc:spChg>
        <pc:spChg chg="del mod topLvl">
          <ac:chgData name="Hamlet Markarian" userId="4926d2b407f31d77" providerId="LiveId" clId="{1A634700-36B3-4455-A058-5071D9319E52}" dt="2020-05-18T22:02:45.919" v="716" actId="478"/>
          <ac:spMkLst>
            <pc:docMk/>
            <pc:sldMk cId="1266504630" sldId="1465"/>
            <ac:spMk id="26" creationId="{761B7E8D-7C3B-4931-8AD4-FAE1298A0919}"/>
          </ac:spMkLst>
        </pc:spChg>
        <pc:spChg chg="mod topLvl">
          <ac:chgData name="Hamlet Markarian" userId="4926d2b407f31d77" providerId="LiveId" clId="{1A634700-36B3-4455-A058-5071D9319E52}" dt="2020-05-18T22:14:20.276" v="756" actId="164"/>
          <ac:spMkLst>
            <pc:docMk/>
            <pc:sldMk cId="1266504630" sldId="1465"/>
            <ac:spMk id="28" creationId="{A5F17270-C33C-4607-8F9E-07C0B80ADF34}"/>
          </ac:spMkLst>
        </pc:spChg>
        <pc:spChg chg="add del mod">
          <ac:chgData name="Hamlet Markarian" userId="4926d2b407f31d77" providerId="LiveId" clId="{1A634700-36B3-4455-A058-5071D9319E52}" dt="2020-05-19T22:09:53.023" v="2099" actId="478"/>
          <ac:spMkLst>
            <pc:docMk/>
            <pc:sldMk cId="1266504630" sldId="1465"/>
            <ac:spMk id="29" creationId="{32C9271C-6CDE-478C-BB85-F326707644DA}"/>
          </ac:spMkLst>
        </pc:spChg>
        <pc:spChg chg="del mod topLvl">
          <ac:chgData name="Hamlet Markarian" userId="4926d2b407f31d77" providerId="LiveId" clId="{1A634700-36B3-4455-A058-5071D9319E52}" dt="2020-05-18T21:56:20.069" v="591" actId="478"/>
          <ac:spMkLst>
            <pc:docMk/>
            <pc:sldMk cId="1266504630" sldId="1465"/>
            <ac:spMk id="29" creationId="{A8A80620-1902-472F-90D6-ABD036DD8527}"/>
          </ac:spMkLst>
        </pc:spChg>
        <pc:spChg chg="del mod topLvl">
          <ac:chgData name="Hamlet Markarian" userId="4926d2b407f31d77" providerId="LiveId" clId="{1A634700-36B3-4455-A058-5071D9319E52}" dt="2020-05-18T21:56:20.069" v="591" actId="478"/>
          <ac:spMkLst>
            <pc:docMk/>
            <pc:sldMk cId="1266504630" sldId="1465"/>
            <ac:spMk id="30" creationId="{2A4EEF4C-C1AB-4A34-B43C-E87BFB440470}"/>
          </ac:spMkLst>
        </pc:spChg>
        <pc:spChg chg="add del mod">
          <ac:chgData name="Hamlet Markarian" userId="4926d2b407f31d77" providerId="LiveId" clId="{1A634700-36B3-4455-A058-5071D9319E52}" dt="2020-05-19T22:09:53.023" v="2099" actId="478"/>
          <ac:spMkLst>
            <pc:docMk/>
            <pc:sldMk cId="1266504630" sldId="1465"/>
            <ac:spMk id="30" creationId="{2E65DCB6-4C5F-498F-A63F-FDCCBFD11A2B}"/>
          </ac:spMkLst>
        </pc:spChg>
        <pc:spChg chg="del mod topLvl">
          <ac:chgData name="Hamlet Markarian" userId="4926d2b407f31d77" providerId="LiveId" clId="{1A634700-36B3-4455-A058-5071D9319E52}" dt="2020-05-18T21:56:20.069" v="591" actId="478"/>
          <ac:spMkLst>
            <pc:docMk/>
            <pc:sldMk cId="1266504630" sldId="1465"/>
            <ac:spMk id="31" creationId="{A8C62484-A8B8-4950-9E05-41E5DAA42F00}"/>
          </ac:spMkLst>
        </pc:spChg>
        <pc:spChg chg="mod">
          <ac:chgData name="Hamlet Markarian" userId="4926d2b407f31d77" providerId="LiveId" clId="{1A634700-36B3-4455-A058-5071D9319E52}" dt="2020-05-19T22:06:23.804" v="2093"/>
          <ac:spMkLst>
            <pc:docMk/>
            <pc:sldMk cId="1266504630" sldId="1465"/>
            <ac:spMk id="32" creationId="{3EEAEE81-92D5-4E98-9359-C156CB342B2A}"/>
          </ac:spMkLst>
        </pc:spChg>
        <pc:spChg chg="del mod topLvl">
          <ac:chgData name="Hamlet Markarian" userId="4926d2b407f31d77" providerId="LiveId" clId="{1A634700-36B3-4455-A058-5071D9319E52}" dt="2020-05-18T21:56:20.069" v="591" actId="478"/>
          <ac:spMkLst>
            <pc:docMk/>
            <pc:sldMk cId="1266504630" sldId="1465"/>
            <ac:spMk id="32" creationId="{CC227FB9-31A8-44FE-8510-FF85B82ED29D}"/>
          </ac:spMkLst>
        </pc:spChg>
        <pc:spChg chg="mod topLvl">
          <ac:chgData name="Hamlet Markarian" userId="4926d2b407f31d77" providerId="LiveId" clId="{1A634700-36B3-4455-A058-5071D9319E52}" dt="2020-05-18T22:14:20.276" v="756" actId="164"/>
          <ac:spMkLst>
            <pc:docMk/>
            <pc:sldMk cId="1266504630" sldId="1465"/>
            <ac:spMk id="33" creationId="{69C3BF1F-2ECE-491C-BB6D-5D2792D17293}"/>
          </ac:spMkLst>
        </pc:spChg>
        <pc:spChg chg="del mod topLvl">
          <ac:chgData name="Hamlet Markarian" userId="4926d2b407f31d77" providerId="LiveId" clId="{1A634700-36B3-4455-A058-5071D9319E52}" dt="2020-05-18T21:55:19.230" v="579" actId="478"/>
          <ac:spMkLst>
            <pc:docMk/>
            <pc:sldMk cId="1266504630" sldId="1465"/>
            <ac:spMk id="34" creationId="{277C5F03-3BAF-4A5F-ADEC-C0B604CFF617}"/>
          </ac:spMkLst>
        </pc:spChg>
        <pc:spChg chg="mod">
          <ac:chgData name="Hamlet Markarian" userId="4926d2b407f31d77" providerId="LiveId" clId="{1A634700-36B3-4455-A058-5071D9319E52}" dt="2020-05-19T22:06:23.804" v="2093"/>
          <ac:spMkLst>
            <pc:docMk/>
            <pc:sldMk cId="1266504630" sldId="1465"/>
            <ac:spMk id="34" creationId="{57D90445-BC2E-4FBF-9CF7-8D5601459DF0}"/>
          </ac:spMkLst>
        </pc:spChg>
        <pc:spChg chg="del mod topLvl">
          <ac:chgData name="Hamlet Markarian" userId="4926d2b407f31d77" providerId="LiveId" clId="{1A634700-36B3-4455-A058-5071D9319E52}" dt="2020-05-18T21:55:16.830" v="577" actId="478"/>
          <ac:spMkLst>
            <pc:docMk/>
            <pc:sldMk cId="1266504630" sldId="1465"/>
            <ac:spMk id="35" creationId="{271AF4D8-6410-4A48-8645-9F62C8EE83A1}"/>
          </ac:spMkLst>
        </pc:spChg>
        <pc:spChg chg="mod">
          <ac:chgData name="Hamlet Markarian" userId="4926d2b407f31d77" providerId="LiveId" clId="{1A634700-36B3-4455-A058-5071D9319E52}" dt="2020-05-19T22:06:23.804" v="2093"/>
          <ac:spMkLst>
            <pc:docMk/>
            <pc:sldMk cId="1266504630" sldId="1465"/>
            <ac:spMk id="36" creationId="{154C2318-BDEF-4140-A1A7-0D9B12A8690D}"/>
          </ac:spMkLst>
        </pc:spChg>
        <pc:spChg chg="del mod topLvl">
          <ac:chgData name="Hamlet Markarian" userId="4926d2b407f31d77" providerId="LiveId" clId="{1A634700-36B3-4455-A058-5071D9319E52}" dt="2020-05-18T21:55:14.093" v="575" actId="478"/>
          <ac:spMkLst>
            <pc:docMk/>
            <pc:sldMk cId="1266504630" sldId="1465"/>
            <ac:spMk id="36" creationId="{4E44A2FA-297A-4735-B314-9CB64C986EC8}"/>
          </ac:spMkLst>
        </pc:spChg>
        <pc:spChg chg="add mod topLvl">
          <ac:chgData name="Hamlet Markarian" userId="4926d2b407f31d77" providerId="LiveId" clId="{1A634700-36B3-4455-A058-5071D9319E52}" dt="2020-05-18T22:14:20.276" v="756" actId="164"/>
          <ac:spMkLst>
            <pc:docMk/>
            <pc:sldMk cId="1266504630" sldId="1465"/>
            <ac:spMk id="37" creationId="{06E0BB80-28EC-4625-9CF2-D52C14EC2F64}"/>
          </ac:spMkLst>
        </pc:spChg>
        <pc:spChg chg="add mod topLvl">
          <ac:chgData name="Hamlet Markarian" userId="4926d2b407f31d77" providerId="LiveId" clId="{1A634700-36B3-4455-A058-5071D9319E52}" dt="2020-05-18T22:14:20.276" v="756" actId="164"/>
          <ac:spMkLst>
            <pc:docMk/>
            <pc:sldMk cId="1266504630" sldId="1465"/>
            <ac:spMk id="38" creationId="{A0EC0564-70D9-4811-80AB-7441F246B032}"/>
          </ac:spMkLst>
        </pc:spChg>
        <pc:spChg chg="add mod topLvl">
          <ac:chgData name="Hamlet Markarian" userId="4926d2b407f31d77" providerId="LiveId" clId="{1A634700-36B3-4455-A058-5071D9319E52}" dt="2020-05-18T22:14:20.276" v="756" actId="164"/>
          <ac:spMkLst>
            <pc:docMk/>
            <pc:sldMk cId="1266504630" sldId="1465"/>
            <ac:spMk id="39" creationId="{AFB070B9-73B9-4EE6-90A2-4071C1E5F64E}"/>
          </ac:spMkLst>
        </pc:spChg>
        <pc:spChg chg="add mod topLvl">
          <ac:chgData name="Hamlet Markarian" userId="4926d2b407f31d77" providerId="LiveId" clId="{1A634700-36B3-4455-A058-5071D9319E52}" dt="2020-05-18T22:14:20.276" v="756" actId="164"/>
          <ac:spMkLst>
            <pc:docMk/>
            <pc:sldMk cId="1266504630" sldId="1465"/>
            <ac:spMk id="40" creationId="{11B3EBC3-04EA-4688-A286-30038DD160FF}"/>
          </ac:spMkLst>
        </pc:spChg>
        <pc:spChg chg="add mod topLvl">
          <ac:chgData name="Hamlet Markarian" userId="4926d2b407f31d77" providerId="LiveId" clId="{1A634700-36B3-4455-A058-5071D9319E52}" dt="2020-05-18T22:14:20.276" v="756" actId="164"/>
          <ac:spMkLst>
            <pc:docMk/>
            <pc:sldMk cId="1266504630" sldId="1465"/>
            <ac:spMk id="41" creationId="{95B03A66-640E-450D-8318-3FA28F145004}"/>
          </ac:spMkLst>
        </pc:spChg>
        <pc:spChg chg="add mod topLvl">
          <ac:chgData name="Hamlet Markarian" userId="4926d2b407f31d77" providerId="LiveId" clId="{1A634700-36B3-4455-A058-5071D9319E52}" dt="2020-05-18T22:14:20.276" v="756" actId="164"/>
          <ac:spMkLst>
            <pc:docMk/>
            <pc:sldMk cId="1266504630" sldId="1465"/>
            <ac:spMk id="42" creationId="{B623CD13-5B3F-4871-84DF-82501A677D1D}"/>
          </ac:spMkLst>
        </pc:spChg>
        <pc:spChg chg="mod">
          <ac:chgData name="Hamlet Markarian" userId="4926d2b407f31d77" providerId="LiveId" clId="{1A634700-36B3-4455-A058-5071D9319E52}" dt="2020-05-19T22:06:23.804" v="2093"/>
          <ac:spMkLst>
            <pc:docMk/>
            <pc:sldMk cId="1266504630" sldId="1465"/>
            <ac:spMk id="43" creationId="{7DF3641F-7AEB-48C0-8336-FACEB3BE3034}"/>
          </ac:spMkLst>
        </pc:spChg>
        <pc:spChg chg="add del mod">
          <ac:chgData name="Hamlet Markarian" userId="4926d2b407f31d77" providerId="LiveId" clId="{1A634700-36B3-4455-A058-5071D9319E52}" dt="2020-05-19T22:06:08.531" v="2092" actId="478"/>
          <ac:spMkLst>
            <pc:docMk/>
            <pc:sldMk cId="1266504630" sldId="1465"/>
            <ac:spMk id="44" creationId="{554225B3-6752-4DEB-83FA-89069733E795}"/>
          </ac:spMkLst>
        </pc:spChg>
        <pc:spChg chg="del">
          <ac:chgData name="Hamlet Markarian" userId="4926d2b407f31d77" providerId="LiveId" clId="{1A634700-36B3-4455-A058-5071D9319E52}" dt="2020-05-18T21:55:01.101" v="567" actId="478"/>
          <ac:spMkLst>
            <pc:docMk/>
            <pc:sldMk cId="1266504630" sldId="1465"/>
            <ac:spMk id="47" creationId="{5B0992B1-A78F-4FFB-A9BA-F94FA12A8EB9}"/>
          </ac:spMkLst>
        </pc:spChg>
        <pc:spChg chg="mod">
          <ac:chgData name="Hamlet Markarian" userId="4926d2b407f31d77" providerId="LiveId" clId="{1A634700-36B3-4455-A058-5071D9319E52}" dt="2020-05-19T22:06:23.804" v="2093"/>
          <ac:spMkLst>
            <pc:docMk/>
            <pc:sldMk cId="1266504630" sldId="1465"/>
            <ac:spMk id="48" creationId="{CEB9C685-1A61-42DB-82AD-2AB419E29D62}"/>
          </ac:spMkLst>
        </pc:spChg>
        <pc:spChg chg="del">
          <ac:chgData name="Hamlet Markarian" userId="4926d2b407f31d77" providerId="LiveId" clId="{1A634700-36B3-4455-A058-5071D9319E52}" dt="2020-05-18T21:55:01.101" v="567" actId="478"/>
          <ac:spMkLst>
            <pc:docMk/>
            <pc:sldMk cId="1266504630" sldId="1465"/>
            <ac:spMk id="48" creationId="{E08BC33B-B9F8-4CB1-927C-2EE156ECAFD9}"/>
          </ac:spMkLst>
        </pc:spChg>
        <pc:spChg chg="del">
          <ac:chgData name="Hamlet Markarian" userId="4926d2b407f31d77" providerId="LiveId" clId="{1A634700-36B3-4455-A058-5071D9319E52}" dt="2020-05-18T21:55:01.101" v="567" actId="478"/>
          <ac:spMkLst>
            <pc:docMk/>
            <pc:sldMk cId="1266504630" sldId="1465"/>
            <ac:spMk id="49" creationId="{464935A8-1CA7-4810-B1B0-0AE75120CA33}"/>
          </ac:spMkLst>
        </pc:spChg>
        <pc:spChg chg="mod">
          <ac:chgData name="Hamlet Markarian" userId="4926d2b407f31d77" providerId="LiveId" clId="{1A634700-36B3-4455-A058-5071D9319E52}" dt="2020-05-19T22:06:23.804" v="2093"/>
          <ac:spMkLst>
            <pc:docMk/>
            <pc:sldMk cId="1266504630" sldId="1465"/>
            <ac:spMk id="49" creationId="{4992E92E-9C49-4246-93B8-7F8AEDE61872}"/>
          </ac:spMkLst>
        </pc:spChg>
        <pc:spChg chg="add mod">
          <ac:chgData name="Hamlet Markarian" userId="4926d2b407f31d77" providerId="LiveId" clId="{1A634700-36B3-4455-A058-5071D9319E52}" dt="2020-05-18T23:32:03.911" v="1730" actId="164"/>
          <ac:spMkLst>
            <pc:docMk/>
            <pc:sldMk cId="1266504630" sldId="1465"/>
            <ac:spMk id="50" creationId="{D6E30E93-05A0-4003-BA24-CB0398A4905E}"/>
          </ac:spMkLst>
        </pc:spChg>
        <pc:spChg chg="add mod">
          <ac:chgData name="Hamlet Markarian" userId="4926d2b407f31d77" providerId="LiveId" clId="{1A634700-36B3-4455-A058-5071D9319E52}" dt="2020-05-18T23:32:03.911" v="1730" actId="164"/>
          <ac:spMkLst>
            <pc:docMk/>
            <pc:sldMk cId="1266504630" sldId="1465"/>
            <ac:spMk id="51" creationId="{3D5982F6-FABC-4F44-A79B-EA55B1B674B2}"/>
          </ac:spMkLst>
        </pc:spChg>
        <pc:spChg chg="add mod">
          <ac:chgData name="Hamlet Markarian" userId="4926d2b407f31d77" providerId="LiveId" clId="{1A634700-36B3-4455-A058-5071D9319E52}" dt="2020-05-18T23:32:06.084" v="1731" actId="164"/>
          <ac:spMkLst>
            <pc:docMk/>
            <pc:sldMk cId="1266504630" sldId="1465"/>
            <ac:spMk id="52" creationId="{8C1C15C1-45A0-4077-8605-CA5FB1068E57}"/>
          </ac:spMkLst>
        </pc:spChg>
        <pc:spChg chg="del">
          <ac:chgData name="Hamlet Markarian" userId="4926d2b407f31d77" providerId="LiveId" clId="{1A634700-36B3-4455-A058-5071D9319E52}" dt="2020-05-18T21:55:01.101" v="567" actId="478"/>
          <ac:spMkLst>
            <pc:docMk/>
            <pc:sldMk cId="1266504630" sldId="1465"/>
            <ac:spMk id="53" creationId="{7B4E1676-6FE7-4EBA-90D5-97F09964135E}"/>
          </ac:spMkLst>
        </pc:spChg>
        <pc:spChg chg="add mod">
          <ac:chgData name="Hamlet Markarian" userId="4926d2b407f31d77" providerId="LiveId" clId="{1A634700-36B3-4455-A058-5071D9319E52}" dt="2020-05-18T23:32:06.084" v="1731" actId="164"/>
          <ac:spMkLst>
            <pc:docMk/>
            <pc:sldMk cId="1266504630" sldId="1465"/>
            <ac:spMk id="54" creationId="{A1E6C849-92AB-45A9-96A6-91F66ECB395F}"/>
          </ac:spMkLst>
        </pc:spChg>
        <pc:spChg chg="mod">
          <ac:chgData name="Hamlet Markarian" userId="4926d2b407f31d77" providerId="LiveId" clId="{1A634700-36B3-4455-A058-5071D9319E52}" dt="2020-05-19T22:06:23.804" v="2093"/>
          <ac:spMkLst>
            <pc:docMk/>
            <pc:sldMk cId="1266504630" sldId="1465"/>
            <ac:spMk id="55" creationId="{8BD1829C-CF20-4598-AB93-2AE30F4ED3AE}"/>
          </ac:spMkLst>
        </pc:spChg>
        <pc:spChg chg="del">
          <ac:chgData name="Hamlet Markarian" userId="4926d2b407f31d77" providerId="LiveId" clId="{1A634700-36B3-4455-A058-5071D9319E52}" dt="2020-05-18T21:55:01.101" v="567" actId="478"/>
          <ac:spMkLst>
            <pc:docMk/>
            <pc:sldMk cId="1266504630" sldId="1465"/>
            <ac:spMk id="55" creationId="{DE0DCFC7-B8DF-4DD2-AD67-CC6009DBFED8}"/>
          </ac:spMkLst>
        </pc:spChg>
        <pc:spChg chg="add mod">
          <ac:chgData name="Hamlet Markarian" userId="4926d2b407f31d77" providerId="LiveId" clId="{1A634700-36B3-4455-A058-5071D9319E52}" dt="2020-05-18T23:32:08.085" v="1732" actId="164"/>
          <ac:spMkLst>
            <pc:docMk/>
            <pc:sldMk cId="1266504630" sldId="1465"/>
            <ac:spMk id="56" creationId="{4F1C7F5C-31EA-47C8-B213-CB86265729B0}"/>
          </ac:spMkLst>
        </pc:spChg>
        <pc:spChg chg="add mod">
          <ac:chgData name="Hamlet Markarian" userId="4926d2b407f31d77" providerId="LiveId" clId="{1A634700-36B3-4455-A058-5071D9319E52}" dt="2020-05-18T23:32:08.085" v="1732" actId="164"/>
          <ac:spMkLst>
            <pc:docMk/>
            <pc:sldMk cId="1266504630" sldId="1465"/>
            <ac:spMk id="57" creationId="{7856B7A9-8D83-407F-BAF4-530D6F77B6B1}"/>
          </ac:spMkLst>
        </pc:spChg>
        <pc:spChg chg="add mod">
          <ac:chgData name="Hamlet Markarian" userId="4926d2b407f31d77" providerId="LiveId" clId="{1A634700-36B3-4455-A058-5071D9319E52}" dt="2020-05-18T23:32:09.837" v="1733" actId="164"/>
          <ac:spMkLst>
            <pc:docMk/>
            <pc:sldMk cId="1266504630" sldId="1465"/>
            <ac:spMk id="58" creationId="{151EC082-D5EF-4136-91C7-61DD786E712D}"/>
          </ac:spMkLst>
        </pc:spChg>
        <pc:spChg chg="add mod">
          <ac:chgData name="Hamlet Markarian" userId="4926d2b407f31d77" providerId="LiveId" clId="{1A634700-36B3-4455-A058-5071D9319E52}" dt="2020-05-18T23:32:09.837" v="1733" actId="164"/>
          <ac:spMkLst>
            <pc:docMk/>
            <pc:sldMk cId="1266504630" sldId="1465"/>
            <ac:spMk id="59" creationId="{D6109F19-5791-488C-96F0-A1B7C7C15325}"/>
          </ac:spMkLst>
        </pc:spChg>
        <pc:spChg chg="mod">
          <ac:chgData name="Hamlet Markarian" userId="4926d2b407f31d77" providerId="LiveId" clId="{1A634700-36B3-4455-A058-5071D9319E52}" dt="2020-05-19T22:06:23.804" v="2093"/>
          <ac:spMkLst>
            <pc:docMk/>
            <pc:sldMk cId="1266504630" sldId="1465"/>
            <ac:spMk id="60" creationId="{F6FF91F4-4628-4F83-9D65-EAF8202B6119}"/>
          </ac:spMkLst>
        </pc:spChg>
        <pc:spChg chg="mod">
          <ac:chgData name="Hamlet Markarian" userId="4926d2b407f31d77" providerId="LiveId" clId="{1A634700-36B3-4455-A058-5071D9319E52}" dt="2020-05-19T22:06:23.804" v="2093"/>
          <ac:spMkLst>
            <pc:docMk/>
            <pc:sldMk cId="1266504630" sldId="1465"/>
            <ac:spMk id="62" creationId="{5F79E5AF-D002-4A6D-823B-04B05C1E2994}"/>
          </ac:spMkLst>
        </pc:spChg>
        <pc:spChg chg="mod">
          <ac:chgData name="Hamlet Markarian" userId="4926d2b407f31d77" providerId="LiveId" clId="{1A634700-36B3-4455-A058-5071D9319E52}" dt="2020-05-19T22:06:23.804" v="2093"/>
          <ac:spMkLst>
            <pc:docMk/>
            <pc:sldMk cId="1266504630" sldId="1465"/>
            <ac:spMk id="63" creationId="{1A082D8A-ABB1-4991-8016-5AF38AB97AD4}"/>
          </ac:spMkLst>
        </pc:spChg>
        <pc:spChg chg="mod topLvl">
          <ac:chgData name="Hamlet Markarian" userId="4926d2b407f31d77" providerId="LiveId" clId="{1A634700-36B3-4455-A058-5071D9319E52}" dt="2020-05-19T22:19:49.371" v="2216" actId="20577"/>
          <ac:spMkLst>
            <pc:docMk/>
            <pc:sldMk cId="1266504630" sldId="1465"/>
            <ac:spMk id="66" creationId="{1099882B-583B-4535-9436-BC34E2C173C2}"/>
          </ac:spMkLst>
        </pc:spChg>
        <pc:spChg chg="mod">
          <ac:chgData name="Hamlet Markarian" userId="4926d2b407f31d77" providerId="LiveId" clId="{1A634700-36B3-4455-A058-5071D9319E52}" dt="2020-05-19T22:15:28.560" v="2152" actId="165"/>
          <ac:spMkLst>
            <pc:docMk/>
            <pc:sldMk cId="1266504630" sldId="1465"/>
            <ac:spMk id="68" creationId="{71AEB1F0-0DDB-4AA3-B5DD-0570CFEBBA96}"/>
          </ac:spMkLst>
        </pc:spChg>
        <pc:spChg chg="mod">
          <ac:chgData name="Hamlet Markarian" userId="4926d2b407f31d77" providerId="LiveId" clId="{1A634700-36B3-4455-A058-5071D9319E52}" dt="2020-05-19T22:15:28.560" v="2152" actId="165"/>
          <ac:spMkLst>
            <pc:docMk/>
            <pc:sldMk cId="1266504630" sldId="1465"/>
            <ac:spMk id="69" creationId="{1B1BD834-9F3C-4765-A3E0-B318F8522065}"/>
          </ac:spMkLst>
        </pc:spChg>
        <pc:spChg chg="mod">
          <ac:chgData name="Hamlet Markarian" userId="4926d2b407f31d77" providerId="LiveId" clId="{1A634700-36B3-4455-A058-5071D9319E52}" dt="2020-05-19T22:15:28.560" v="2152" actId="165"/>
          <ac:spMkLst>
            <pc:docMk/>
            <pc:sldMk cId="1266504630" sldId="1465"/>
            <ac:spMk id="70" creationId="{D983F654-42B2-4656-8418-39F9EE50165C}"/>
          </ac:spMkLst>
        </pc:spChg>
        <pc:spChg chg="mod">
          <ac:chgData name="Hamlet Markarian" userId="4926d2b407f31d77" providerId="LiveId" clId="{1A634700-36B3-4455-A058-5071D9319E52}" dt="2020-05-19T22:15:28.560" v="2152" actId="165"/>
          <ac:spMkLst>
            <pc:docMk/>
            <pc:sldMk cId="1266504630" sldId="1465"/>
            <ac:spMk id="71" creationId="{CBEA8280-54BF-40EA-A544-C1670822B6B6}"/>
          </ac:spMkLst>
        </pc:spChg>
        <pc:spChg chg="mod">
          <ac:chgData name="Hamlet Markarian" userId="4926d2b407f31d77" providerId="LiveId" clId="{1A634700-36B3-4455-A058-5071D9319E52}" dt="2020-05-19T22:15:28.560" v="2152" actId="165"/>
          <ac:spMkLst>
            <pc:docMk/>
            <pc:sldMk cId="1266504630" sldId="1465"/>
            <ac:spMk id="72" creationId="{4334C8A2-8725-4631-8394-2A2DBBC6B82F}"/>
          </ac:spMkLst>
        </pc:spChg>
        <pc:spChg chg="mod">
          <ac:chgData name="Hamlet Markarian" userId="4926d2b407f31d77" providerId="LiveId" clId="{1A634700-36B3-4455-A058-5071D9319E52}" dt="2020-05-19T22:15:28.560" v="2152" actId="165"/>
          <ac:spMkLst>
            <pc:docMk/>
            <pc:sldMk cId="1266504630" sldId="1465"/>
            <ac:spMk id="73" creationId="{141F0AE9-BFDD-4829-8B03-03C2EFF3CB9A}"/>
          </ac:spMkLst>
        </pc:spChg>
        <pc:spChg chg="del">
          <ac:chgData name="Hamlet Markarian" userId="4926d2b407f31d77" providerId="LiveId" clId="{1A634700-36B3-4455-A058-5071D9319E52}" dt="2020-05-18T21:55:01.101" v="567" actId="478"/>
          <ac:spMkLst>
            <pc:docMk/>
            <pc:sldMk cId="1266504630" sldId="1465"/>
            <ac:spMk id="74" creationId="{4CEED5B1-164A-43E4-B435-E473A4BB8B42}"/>
          </ac:spMkLst>
        </pc:spChg>
        <pc:spChg chg="mod topLvl">
          <ac:chgData name="Hamlet Markarian" userId="4926d2b407f31d77" providerId="LiveId" clId="{1A634700-36B3-4455-A058-5071D9319E52}" dt="2020-05-19T22:20:13.801" v="2222" actId="404"/>
          <ac:spMkLst>
            <pc:docMk/>
            <pc:sldMk cId="1266504630" sldId="1465"/>
            <ac:spMk id="75" creationId="{02DCB205-93AB-4853-A755-0F0E0A7293C1}"/>
          </ac:spMkLst>
        </pc:spChg>
        <pc:spChg chg="del">
          <ac:chgData name="Hamlet Markarian" userId="4926d2b407f31d77" providerId="LiveId" clId="{1A634700-36B3-4455-A058-5071D9319E52}" dt="2020-05-18T21:55:01.101" v="567" actId="478"/>
          <ac:spMkLst>
            <pc:docMk/>
            <pc:sldMk cId="1266504630" sldId="1465"/>
            <ac:spMk id="75" creationId="{D0A19F92-A3CC-4C0D-9A28-FBE0B0704901}"/>
          </ac:spMkLst>
        </pc:spChg>
        <pc:spChg chg="del">
          <ac:chgData name="Hamlet Markarian" userId="4926d2b407f31d77" providerId="LiveId" clId="{1A634700-36B3-4455-A058-5071D9319E52}" dt="2020-05-18T21:55:01.101" v="567" actId="478"/>
          <ac:spMkLst>
            <pc:docMk/>
            <pc:sldMk cId="1266504630" sldId="1465"/>
            <ac:spMk id="76" creationId="{86A66826-7CB9-4FE7-A28F-E24F596B2F3A}"/>
          </ac:spMkLst>
        </pc:spChg>
        <pc:spChg chg="mod">
          <ac:chgData name="Hamlet Markarian" userId="4926d2b407f31d77" providerId="LiveId" clId="{1A634700-36B3-4455-A058-5071D9319E52}" dt="2020-05-19T22:15:28.560" v="2152" actId="165"/>
          <ac:spMkLst>
            <pc:docMk/>
            <pc:sldMk cId="1266504630" sldId="1465"/>
            <ac:spMk id="77" creationId="{1F4DEDB6-A40D-43CD-934D-E75886178DBF}"/>
          </ac:spMkLst>
        </pc:spChg>
        <pc:spChg chg="del">
          <ac:chgData name="Hamlet Markarian" userId="4926d2b407f31d77" providerId="LiveId" clId="{1A634700-36B3-4455-A058-5071D9319E52}" dt="2020-05-18T21:55:01.101" v="567" actId="478"/>
          <ac:spMkLst>
            <pc:docMk/>
            <pc:sldMk cId="1266504630" sldId="1465"/>
            <ac:spMk id="77" creationId="{886089B3-1E2B-493A-9E3F-37C8620C04B2}"/>
          </ac:spMkLst>
        </pc:spChg>
        <pc:spChg chg="mod">
          <ac:chgData name="Hamlet Markarian" userId="4926d2b407f31d77" providerId="LiveId" clId="{1A634700-36B3-4455-A058-5071D9319E52}" dt="2020-05-19T22:15:28.560" v="2152" actId="165"/>
          <ac:spMkLst>
            <pc:docMk/>
            <pc:sldMk cId="1266504630" sldId="1465"/>
            <ac:spMk id="78" creationId="{8A42CFA3-037B-4657-B15F-E3AB765D1995}"/>
          </ac:spMkLst>
        </pc:spChg>
        <pc:spChg chg="del">
          <ac:chgData name="Hamlet Markarian" userId="4926d2b407f31d77" providerId="LiveId" clId="{1A634700-36B3-4455-A058-5071D9319E52}" dt="2020-05-18T21:55:01.101" v="567" actId="478"/>
          <ac:spMkLst>
            <pc:docMk/>
            <pc:sldMk cId="1266504630" sldId="1465"/>
            <ac:spMk id="78" creationId="{C049CA46-3DBC-4D4B-A355-839917E7CF3A}"/>
          </ac:spMkLst>
        </pc:spChg>
        <pc:spChg chg="mod">
          <ac:chgData name="Hamlet Markarian" userId="4926d2b407f31d77" providerId="LiveId" clId="{1A634700-36B3-4455-A058-5071D9319E52}" dt="2020-05-19T22:15:28.560" v="2152" actId="165"/>
          <ac:spMkLst>
            <pc:docMk/>
            <pc:sldMk cId="1266504630" sldId="1465"/>
            <ac:spMk id="79" creationId="{3A144C79-FD53-4690-90B8-F37F4826ACA6}"/>
          </ac:spMkLst>
        </pc:spChg>
        <pc:spChg chg="del">
          <ac:chgData name="Hamlet Markarian" userId="4926d2b407f31d77" providerId="LiveId" clId="{1A634700-36B3-4455-A058-5071D9319E52}" dt="2020-05-18T21:55:01.101" v="567" actId="478"/>
          <ac:spMkLst>
            <pc:docMk/>
            <pc:sldMk cId="1266504630" sldId="1465"/>
            <ac:spMk id="79" creationId="{E86CF5A6-1675-4EBF-AF9E-A6D0BFCA1882}"/>
          </ac:spMkLst>
        </pc:spChg>
        <pc:spChg chg="mod">
          <ac:chgData name="Hamlet Markarian" userId="4926d2b407f31d77" providerId="LiveId" clId="{1A634700-36B3-4455-A058-5071D9319E52}" dt="2020-05-19T22:15:28.560" v="2152" actId="165"/>
          <ac:spMkLst>
            <pc:docMk/>
            <pc:sldMk cId="1266504630" sldId="1465"/>
            <ac:spMk id="80" creationId="{BAF43DCA-A9AB-4C66-85F5-891FA0F32118}"/>
          </ac:spMkLst>
        </pc:spChg>
        <pc:spChg chg="del">
          <ac:chgData name="Hamlet Markarian" userId="4926d2b407f31d77" providerId="LiveId" clId="{1A634700-36B3-4455-A058-5071D9319E52}" dt="2020-05-18T21:55:01.101" v="567" actId="478"/>
          <ac:spMkLst>
            <pc:docMk/>
            <pc:sldMk cId="1266504630" sldId="1465"/>
            <ac:spMk id="80" creationId="{D8800E31-4578-4F98-83F9-2F67CCFBF672}"/>
          </ac:spMkLst>
        </pc:spChg>
        <pc:spChg chg="del">
          <ac:chgData name="Hamlet Markarian" userId="4926d2b407f31d77" providerId="LiveId" clId="{1A634700-36B3-4455-A058-5071D9319E52}" dt="2020-05-18T21:55:01.101" v="567" actId="478"/>
          <ac:spMkLst>
            <pc:docMk/>
            <pc:sldMk cId="1266504630" sldId="1465"/>
            <ac:spMk id="81" creationId="{31C62E80-536A-490A-B806-7FC460587795}"/>
          </ac:spMkLst>
        </pc:spChg>
        <pc:spChg chg="mod">
          <ac:chgData name="Hamlet Markarian" userId="4926d2b407f31d77" providerId="LiveId" clId="{1A634700-36B3-4455-A058-5071D9319E52}" dt="2020-05-19T22:15:28.560" v="2152" actId="165"/>
          <ac:spMkLst>
            <pc:docMk/>
            <pc:sldMk cId="1266504630" sldId="1465"/>
            <ac:spMk id="81" creationId="{5C9176D5-C02F-4950-BAEF-6D21921FAB95}"/>
          </ac:spMkLst>
        </pc:spChg>
        <pc:spChg chg="mod">
          <ac:chgData name="Hamlet Markarian" userId="4926d2b407f31d77" providerId="LiveId" clId="{1A634700-36B3-4455-A058-5071D9319E52}" dt="2020-05-19T22:15:28.560" v="2152" actId="165"/>
          <ac:spMkLst>
            <pc:docMk/>
            <pc:sldMk cId="1266504630" sldId="1465"/>
            <ac:spMk id="82" creationId="{32709635-0C47-4FBB-8BC8-C3FD3B3493C6}"/>
          </ac:spMkLst>
        </pc:spChg>
        <pc:spChg chg="mod">
          <ac:chgData name="Hamlet Markarian" userId="4926d2b407f31d77" providerId="LiveId" clId="{1A634700-36B3-4455-A058-5071D9319E52}" dt="2020-05-19T22:15:28.560" v="2152" actId="165"/>
          <ac:spMkLst>
            <pc:docMk/>
            <pc:sldMk cId="1266504630" sldId="1465"/>
            <ac:spMk id="83" creationId="{C44EA101-9765-4914-9FF6-71DC3DBD2D2F}"/>
          </ac:spMkLst>
        </pc:spChg>
        <pc:spChg chg="mod">
          <ac:chgData name="Hamlet Markarian" userId="4926d2b407f31d77" providerId="LiveId" clId="{1A634700-36B3-4455-A058-5071D9319E52}" dt="2020-05-19T22:15:28.560" v="2152" actId="165"/>
          <ac:spMkLst>
            <pc:docMk/>
            <pc:sldMk cId="1266504630" sldId="1465"/>
            <ac:spMk id="84" creationId="{115189DA-EE85-4131-8AAD-955D394E6A1C}"/>
          </ac:spMkLst>
        </pc:spChg>
        <pc:spChg chg="del">
          <ac:chgData name="Hamlet Markarian" userId="4926d2b407f31d77" providerId="LiveId" clId="{1A634700-36B3-4455-A058-5071D9319E52}" dt="2020-05-18T21:55:01.101" v="567" actId="478"/>
          <ac:spMkLst>
            <pc:docMk/>
            <pc:sldMk cId="1266504630" sldId="1465"/>
            <ac:spMk id="84" creationId="{332D9938-0926-4362-880E-03699B61A244}"/>
          </ac:spMkLst>
        </pc:spChg>
        <pc:spChg chg="mod">
          <ac:chgData name="Hamlet Markarian" userId="4926d2b407f31d77" providerId="LiveId" clId="{1A634700-36B3-4455-A058-5071D9319E52}" dt="2020-05-19T22:15:28.560" v="2152" actId="165"/>
          <ac:spMkLst>
            <pc:docMk/>
            <pc:sldMk cId="1266504630" sldId="1465"/>
            <ac:spMk id="85" creationId="{0E8E24B6-CEDD-400B-AC48-5B8B241CA03C}"/>
          </ac:spMkLst>
        </pc:spChg>
        <pc:spChg chg="del">
          <ac:chgData name="Hamlet Markarian" userId="4926d2b407f31d77" providerId="LiveId" clId="{1A634700-36B3-4455-A058-5071D9319E52}" dt="2020-05-18T21:55:01.101" v="567" actId="478"/>
          <ac:spMkLst>
            <pc:docMk/>
            <pc:sldMk cId="1266504630" sldId="1465"/>
            <ac:spMk id="85" creationId="{E502CCD6-0D29-4DBD-AEFB-EAE9CD967559}"/>
          </ac:spMkLst>
        </pc:spChg>
        <pc:spChg chg="mod">
          <ac:chgData name="Hamlet Markarian" userId="4926d2b407f31d77" providerId="LiveId" clId="{1A634700-36B3-4455-A058-5071D9319E52}" dt="2020-05-19T22:15:28.560" v="2152" actId="165"/>
          <ac:spMkLst>
            <pc:docMk/>
            <pc:sldMk cId="1266504630" sldId="1465"/>
            <ac:spMk id="86" creationId="{2D7CE616-5AE3-42AF-A6DC-915EE861F8D6}"/>
          </ac:spMkLst>
        </pc:spChg>
        <pc:spChg chg="mod topLvl">
          <ac:chgData name="Hamlet Markarian" userId="4926d2b407f31d77" providerId="LiveId" clId="{1A634700-36B3-4455-A058-5071D9319E52}" dt="2020-05-19T22:19:53.234" v="2217" actId="20577"/>
          <ac:spMkLst>
            <pc:docMk/>
            <pc:sldMk cId="1266504630" sldId="1465"/>
            <ac:spMk id="88" creationId="{248E298B-C233-4E38-A9C9-E192A42EBE4F}"/>
          </ac:spMkLst>
        </pc:spChg>
        <pc:spChg chg="mod">
          <ac:chgData name="Hamlet Markarian" userId="4926d2b407f31d77" providerId="LiveId" clId="{1A634700-36B3-4455-A058-5071D9319E52}" dt="2020-05-19T22:15:28.560" v="2152" actId="165"/>
          <ac:spMkLst>
            <pc:docMk/>
            <pc:sldMk cId="1266504630" sldId="1465"/>
            <ac:spMk id="90" creationId="{FA138EDA-6DCD-4842-AAD5-2C60ECDA0BDD}"/>
          </ac:spMkLst>
        </pc:spChg>
        <pc:spChg chg="mod">
          <ac:chgData name="Hamlet Markarian" userId="4926d2b407f31d77" providerId="LiveId" clId="{1A634700-36B3-4455-A058-5071D9319E52}" dt="2020-05-19T22:15:28.560" v="2152" actId="165"/>
          <ac:spMkLst>
            <pc:docMk/>
            <pc:sldMk cId="1266504630" sldId="1465"/>
            <ac:spMk id="91" creationId="{2E6CD8F3-1A86-4823-8C48-3B55512BA6CA}"/>
          </ac:spMkLst>
        </pc:spChg>
        <pc:spChg chg="mod">
          <ac:chgData name="Hamlet Markarian" userId="4926d2b407f31d77" providerId="LiveId" clId="{1A634700-36B3-4455-A058-5071D9319E52}" dt="2020-05-19T22:15:28.560" v="2152" actId="165"/>
          <ac:spMkLst>
            <pc:docMk/>
            <pc:sldMk cId="1266504630" sldId="1465"/>
            <ac:spMk id="92" creationId="{BCCD7098-4C98-41C7-85AD-286816177D6A}"/>
          </ac:spMkLst>
        </pc:spChg>
        <pc:spChg chg="mod">
          <ac:chgData name="Hamlet Markarian" userId="4926d2b407f31d77" providerId="LiveId" clId="{1A634700-36B3-4455-A058-5071D9319E52}" dt="2020-05-19T22:15:28.560" v="2152" actId="165"/>
          <ac:spMkLst>
            <pc:docMk/>
            <pc:sldMk cId="1266504630" sldId="1465"/>
            <ac:spMk id="93" creationId="{4E5A99F9-FBD4-4B7B-B031-445D5E7538A7}"/>
          </ac:spMkLst>
        </pc:spChg>
        <pc:spChg chg="add mod">
          <ac:chgData name="Hamlet Markarian" userId="4926d2b407f31d77" providerId="LiveId" clId="{1A634700-36B3-4455-A058-5071D9319E52}" dt="2020-05-19T22:21:14.924" v="2230" actId="1076"/>
          <ac:spMkLst>
            <pc:docMk/>
            <pc:sldMk cId="1266504630" sldId="1465"/>
            <ac:spMk id="94" creationId="{9231720B-66DD-4EA5-990A-D2C2FB6F3F6C}"/>
          </ac:spMkLst>
        </pc:spChg>
        <pc:spChg chg="add mod">
          <ac:chgData name="Hamlet Markarian" userId="4926d2b407f31d77" providerId="LiveId" clId="{1A634700-36B3-4455-A058-5071D9319E52}" dt="2020-05-19T22:21:14.924" v="2230" actId="1076"/>
          <ac:spMkLst>
            <pc:docMk/>
            <pc:sldMk cId="1266504630" sldId="1465"/>
            <ac:spMk id="95" creationId="{5B5798D5-5BC4-49DF-80CB-1AA0F1C682C9}"/>
          </ac:spMkLst>
        </pc:spChg>
        <pc:spChg chg="add del mod">
          <ac:chgData name="Hamlet Markarian" userId="4926d2b407f31d77" providerId="LiveId" clId="{1A634700-36B3-4455-A058-5071D9319E52}" dt="2020-05-19T22:12:00.202" v="2105" actId="478"/>
          <ac:spMkLst>
            <pc:docMk/>
            <pc:sldMk cId="1266504630" sldId="1465"/>
            <ac:spMk id="96" creationId="{14F0D03F-A7D5-493E-BF3A-9343821A2F87}"/>
          </ac:spMkLst>
        </pc:spChg>
        <pc:spChg chg="add del mod">
          <ac:chgData name="Hamlet Markarian" userId="4926d2b407f31d77" providerId="LiveId" clId="{1A634700-36B3-4455-A058-5071D9319E52}" dt="2020-05-19T22:12:00.202" v="2105" actId="478"/>
          <ac:spMkLst>
            <pc:docMk/>
            <pc:sldMk cId="1266504630" sldId="1465"/>
            <ac:spMk id="97" creationId="{09C0DEB9-3DF9-4ECB-A773-5A85D1CA8FBC}"/>
          </ac:spMkLst>
        </pc:spChg>
        <pc:spChg chg="add del mod">
          <ac:chgData name="Hamlet Markarian" userId="4926d2b407f31d77" providerId="LiveId" clId="{1A634700-36B3-4455-A058-5071D9319E52}" dt="2020-05-19T22:12:00.202" v="2105" actId="478"/>
          <ac:spMkLst>
            <pc:docMk/>
            <pc:sldMk cId="1266504630" sldId="1465"/>
            <ac:spMk id="98" creationId="{B03ED7D1-DDAD-401F-8C96-40981C4D808C}"/>
          </ac:spMkLst>
        </pc:spChg>
        <pc:spChg chg="add del mod">
          <ac:chgData name="Hamlet Markarian" userId="4926d2b407f31d77" providerId="LiveId" clId="{1A634700-36B3-4455-A058-5071D9319E52}" dt="2020-05-19T22:12:00.202" v="2105" actId="478"/>
          <ac:spMkLst>
            <pc:docMk/>
            <pc:sldMk cId="1266504630" sldId="1465"/>
            <ac:spMk id="99" creationId="{6BD61B99-7DF0-4D8E-A44C-FD5F1AC8E639}"/>
          </ac:spMkLst>
        </pc:spChg>
        <pc:spChg chg="add mod">
          <ac:chgData name="Hamlet Markarian" userId="4926d2b407f31d77" providerId="LiveId" clId="{1A634700-36B3-4455-A058-5071D9319E52}" dt="2020-05-19T22:21:14.924" v="2230" actId="1076"/>
          <ac:spMkLst>
            <pc:docMk/>
            <pc:sldMk cId="1266504630" sldId="1465"/>
            <ac:spMk id="100" creationId="{CD90C532-BA7F-4A05-B8AA-ADBD5C1B7D75}"/>
          </ac:spMkLst>
        </pc:spChg>
        <pc:spChg chg="mod topLvl">
          <ac:chgData name="Hamlet Markarian" userId="4926d2b407f31d77" providerId="LiveId" clId="{1A634700-36B3-4455-A058-5071D9319E52}" dt="2020-05-19T22:20:40.613" v="2227" actId="12789"/>
          <ac:spMkLst>
            <pc:docMk/>
            <pc:sldMk cId="1266504630" sldId="1465"/>
            <ac:spMk id="102" creationId="{F73BEF26-1D2E-4624-A9AD-16ACF82A3AEC}"/>
          </ac:spMkLst>
        </pc:spChg>
        <pc:spChg chg="mod">
          <ac:chgData name="Hamlet Markarian" userId="4926d2b407f31d77" providerId="LiveId" clId="{1A634700-36B3-4455-A058-5071D9319E52}" dt="2020-05-19T22:15:28.560" v="2152" actId="165"/>
          <ac:spMkLst>
            <pc:docMk/>
            <pc:sldMk cId="1266504630" sldId="1465"/>
            <ac:spMk id="104" creationId="{4444E694-6E01-4960-B1D7-E9222437E279}"/>
          </ac:spMkLst>
        </pc:spChg>
        <pc:spChg chg="mod">
          <ac:chgData name="Hamlet Markarian" userId="4926d2b407f31d77" providerId="LiveId" clId="{1A634700-36B3-4455-A058-5071D9319E52}" dt="2020-05-19T22:15:28.560" v="2152" actId="165"/>
          <ac:spMkLst>
            <pc:docMk/>
            <pc:sldMk cId="1266504630" sldId="1465"/>
            <ac:spMk id="105" creationId="{8C96B390-DC44-46C3-9F6B-7A7A38E0D2F1}"/>
          </ac:spMkLst>
        </pc:spChg>
        <pc:spChg chg="mod">
          <ac:chgData name="Hamlet Markarian" userId="4926d2b407f31d77" providerId="LiveId" clId="{1A634700-36B3-4455-A058-5071D9319E52}" dt="2020-05-19T22:15:28.560" v="2152" actId="165"/>
          <ac:spMkLst>
            <pc:docMk/>
            <pc:sldMk cId="1266504630" sldId="1465"/>
            <ac:spMk id="106" creationId="{2EEF544C-D522-4C21-8EE1-00480FA99DEF}"/>
          </ac:spMkLst>
        </pc:spChg>
        <pc:spChg chg="mod">
          <ac:chgData name="Hamlet Markarian" userId="4926d2b407f31d77" providerId="LiveId" clId="{1A634700-36B3-4455-A058-5071D9319E52}" dt="2020-05-19T22:15:28.560" v="2152" actId="165"/>
          <ac:spMkLst>
            <pc:docMk/>
            <pc:sldMk cId="1266504630" sldId="1465"/>
            <ac:spMk id="107" creationId="{4D0A3061-635D-4EE7-8F5B-271E3ACF4304}"/>
          </ac:spMkLst>
        </pc:spChg>
        <pc:spChg chg="mod">
          <ac:chgData name="Hamlet Markarian" userId="4926d2b407f31d77" providerId="LiveId" clId="{1A634700-36B3-4455-A058-5071D9319E52}" dt="2020-05-19T22:15:28.560" v="2152" actId="165"/>
          <ac:spMkLst>
            <pc:docMk/>
            <pc:sldMk cId="1266504630" sldId="1465"/>
            <ac:spMk id="108" creationId="{9A31DAEE-F52F-4F42-80D3-588353F02841}"/>
          </ac:spMkLst>
        </pc:spChg>
        <pc:spChg chg="mod">
          <ac:chgData name="Hamlet Markarian" userId="4926d2b407f31d77" providerId="LiveId" clId="{1A634700-36B3-4455-A058-5071D9319E52}" dt="2020-05-19T22:15:28.560" v="2152" actId="165"/>
          <ac:spMkLst>
            <pc:docMk/>
            <pc:sldMk cId="1266504630" sldId="1465"/>
            <ac:spMk id="109" creationId="{CD194A6D-CD36-4D54-864B-820C018AE14B}"/>
          </ac:spMkLst>
        </pc:spChg>
        <pc:spChg chg="mod">
          <ac:chgData name="Hamlet Markarian" userId="4926d2b407f31d77" providerId="LiveId" clId="{1A634700-36B3-4455-A058-5071D9319E52}" dt="2020-05-19T22:15:28.560" v="2152" actId="165"/>
          <ac:spMkLst>
            <pc:docMk/>
            <pc:sldMk cId="1266504630" sldId="1465"/>
            <ac:spMk id="110" creationId="{74F0DD1F-B1EE-4AA5-97FE-B31097B97743}"/>
          </ac:spMkLst>
        </pc:spChg>
        <pc:spChg chg="mod">
          <ac:chgData name="Hamlet Markarian" userId="4926d2b407f31d77" providerId="LiveId" clId="{1A634700-36B3-4455-A058-5071D9319E52}" dt="2020-05-19T22:15:28.560" v="2152" actId="165"/>
          <ac:spMkLst>
            <pc:docMk/>
            <pc:sldMk cId="1266504630" sldId="1465"/>
            <ac:spMk id="111" creationId="{8865E78E-D5FF-4F16-A8C7-785AE809AC8C}"/>
          </ac:spMkLst>
        </pc:spChg>
        <pc:spChg chg="mod">
          <ac:chgData name="Hamlet Markarian" userId="4926d2b407f31d77" providerId="LiveId" clId="{1A634700-36B3-4455-A058-5071D9319E52}" dt="2020-05-19T22:15:28.560" v="2152" actId="165"/>
          <ac:spMkLst>
            <pc:docMk/>
            <pc:sldMk cId="1266504630" sldId="1465"/>
            <ac:spMk id="112" creationId="{D7E0EE47-3DED-43AF-B3BD-28FBE6C9E7F3}"/>
          </ac:spMkLst>
        </pc:spChg>
        <pc:spChg chg="mod">
          <ac:chgData name="Hamlet Markarian" userId="4926d2b407f31d77" providerId="LiveId" clId="{1A634700-36B3-4455-A058-5071D9319E52}" dt="2020-05-19T22:15:28.560" v="2152" actId="165"/>
          <ac:spMkLst>
            <pc:docMk/>
            <pc:sldMk cId="1266504630" sldId="1465"/>
            <ac:spMk id="113" creationId="{F8D11755-1873-4EC4-A62C-6B4751407B6C}"/>
          </ac:spMkLst>
        </pc:spChg>
        <pc:spChg chg="add mod">
          <ac:chgData name="Hamlet Markarian" userId="4926d2b407f31d77" providerId="LiveId" clId="{1A634700-36B3-4455-A058-5071D9319E52}" dt="2020-05-19T22:21:14.924" v="2230" actId="1076"/>
          <ac:spMkLst>
            <pc:docMk/>
            <pc:sldMk cId="1266504630" sldId="1465"/>
            <ac:spMk id="114" creationId="{81A34E8E-9FBE-4411-AF89-6A61A3E2FE0A}"/>
          </ac:spMkLst>
        </pc:spChg>
        <pc:spChg chg="mod topLvl">
          <ac:chgData name="Hamlet Markarian" userId="4926d2b407f31d77" providerId="LiveId" clId="{1A634700-36B3-4455-A058-5071D9319E52}" dt="2020-05-19T22:20:37.440" v="2226" actId="12789"/>
          <ac:spMkLst>
            <pc:docMk/>
            <pc:sldMk cId="1266504630" sldId="1465"/>
            <ac:spMk id="116" creationId="{B87D045E-AD22-4040-AD3D-B1CFF2F501AB}"/>
          </ac:spMkLst>
        </pc:spChg>
        <pc:spChg chg="mod">
          <ac:chgData name="Hamlet Markarian" userId="4926d2b407f31d77" providerId="LiveId" clId="{1A634700-36B3-4455-A058-5071D9319E52}" dt="2020-05-19T22:15:28.560" v="2152" actId="165"/>
          <ac:spMkLst>
            <pc:docMk/>
            <pc:sldMk cId="1266504630" sldId="1465"/>
            <ac:spMk id="118" creationId="{8A5BE145-349F-436B-B1CC-1727D818E799}"/>
          </ac:spMkLst>
        </pc:spChg>
        <pc:spChg chg="mod">
          <ac:chgData name="Hamlet Markarian" userId="4926d2b407f31d77" providerId="LiveId" clId="{1A634700-36B3-4455-A058-5071D9319E52}" dt="2020-05-19T22:15:28.560" v="2152" actId="165"/>
          <ac:spMkLst>
            <pc:docMk/>
            <pc:sldMk cId="1266504630" sldId="1465"/>
            <ac:spMk id="119" creationId="{015B23AB-E41A-4446-AF4F-20D431F64062}"/>
          </ac:spMkLst>
        </pc:spChg>
        <pc:spChg chg="mod">
          <ac:chgData name="Hamlet Markarian" userId="4926d2b407f31d77" providerId="LiveId" clId="{1A634700-36B3-4455-A058-5071D9319E52}" dt="2020-05-19T22:15:28.560" v="2152" actId="165"/>
          <ac:spMkLst>
            <pc:docMk/>
            <pc:sldMk cId="1266504630" sldId="1465"/>
            <ac:spMk id="120" creationId="{57BEDF0B-1258-4EB9-8950-A4EB98060667}"/>
          </ac:spMkLst>
        </pc:spChg>
        <pc:spChg chg="mod">
          <ac:chgData name="Hamlet Markarian" userId="4926d2b407f31d77" providerId="LiveId" clId="{1A634700-36B3-4455-A058-5071D9319E52}" dt="2020-05-19T22:15:28.560" v="2152" actId="165"/>
          <ac:spMkLst>
            <pc:docMk/>
            <pc:sldMk cId="1266504630" sldId="1465"/>
            <ac:spMk id="121" creationId="{79F477CA-640C-4F67-9F1D-5F9FEA075B10}"/>
          </ac:spMkLst>
        </pc:spChg>
        <pc:spChg chg="add mod">
          <ac:chgData name="Hamlet Markarian" userId="4926d2b407f31d77" providerId="LiveId" clId="{1A634700-36B3-4455-A058-5071D9319E52}" dt="2020-05-19T22:21:14.924" v="2230" actId="1076"/>
          <ac:spMkLst>
            <pc:docMk/>
            <pc:sldMk cId="1266504630" sldId="1465"/>
            <ac:spMk id="122" creationId="{2DEF8C36-DECE-41A5-93EE-F3178DD0E49D}"/>
          </ac:spMkLst>
        </pc:spChg>
        <pc:spChg chg="mod topLvl">
          <ac:chgData name="Hamlet Markarian" userId="4926d2b407f31d77" providerId="LiveId" clId="{1A634700-36B3-4455-A058-5071D9319E52}" dt="2020-05-19T22:21:40.599" v="2231" actId="6549"/>
          <ac:spMkLst>
            <pc:docMk/>
            <pc:sldMk cId="1266504630" sldId="1465"/>
            <ac:spMk id="124" creationId="{5A33C66D-4CFA-4366-8289-680D86F477FE}"/>
          </ac:spMkLst>
        </pc:spChg>
        <pc:spChg chg="del mod topLvl">
          <ac:chgData name="Hamlet Markarian" userId="4926d2b407f31d77" providerId="LiveId" clId="{1A634700-36B3-4455-A058-5071D9319E52}" dt="2020-05-19T22:12:30.599" v="2110" actId="478"/>
          <ac:spMkLst>
            <pc:docMk/>
            <pc:sldMk cId="1266504630" sldId="1465"/>
            <ac:spMk id="125" creationId="{0F0064E5-2D35-4950-9F69-3CD3F292D113}"/>
          </ac:spMkLst>
        </pc:spChg>
        <pc:spChg chg="add mod">
          <ac:chgData name="Hamlet Markarian" userId="4926d2b407f31d77" providerId="LiveId" clId="{1A634700-36B3-4455-A058-5071D9319E52}" dt="2020-05-19T22:21:43.687" v="2232" actId="6549"/>
          <ac:spMkLst>
            <pc:docMk/>
            <pc:sldMk cId="1266504630" sldId="1465"/>
            <ac:spMk id="126" creationId="{CB02F0A9-1153-49E4-91A0-2BD499E42714}"/>
          </ac:spMkLst>
        </pc:spChg>
        <pc:spChg chg="add mod">
          <ac:chgData name="Hamlet Markarian" userId="4926d2b407f31d77" providerId="LiveId" clId="{1A634700-36B3-4455-A058-5071D9319E52}" dt="2020-05-19T22:21:46.471" v="2233" actId="6549"/>
          <ac:spMkLst>
            <pc:docMk/>
            <pc:sldMk cId="1266504630" sldId="1465"/>
            <ac:spMk id="127" creationId="{23C4084B-CB9E-4709-A743-48B5D82A9146}"/>
          </ac:spMkLst>
        </pc:spChg>
        <pc:spChg chg="add mod">
          <ac:chgData name="Hamlet Markarian" userId="4926d2b407f31d77" providerId="LiveId" clId="{1A634700-36B3-4455-A058-5071D9319E52}" dt="2020-05-19T22:21:49.959" v="2234" actId="6549"/>
          <ac:spMkLst>
            <pc:docMk/>
            <pc:sldMk cId="1266504630" sldId="1465"/>
            <ac:spMk id="128" creationId="{EBF795B6-DDA5-4D34-A82D-DB6EDC731CC1}"/>
          </ac:spMkLst>
        </pc:spChg>
        <pc:spChg chg="add mod">
          <ac:chgData name="Hamlet Markarian" userId="4926d2b407f31d77" providerId="LiveId" clId="{1A634700-36B3-4455-A058-5071D9319E52}" dt="2020-05-19T22:21:52.703" v="2235" actId="6549"/>
          <ac:spMkLst>
            <pc:docMk/>
            <pc:sldMk cId="1266504630" sldId="1465"/>
            <ac:spMk id="129" creationId="{1FC40F7B-073A-4466-8497-EB5735D14A9D}"/>
          </ac:spMkLst>
        </pc:spChg>
        <pc:spChg chg="add mod">
          <ac:chgData name="Hamlet Markarian" userId="4926d2b407f31d77" providerId="LiveId" clId="{1A634700-36B3-4455-A058-5071D9319E52}" dt="2020-05-19T22:14:56.363" v="2150" actId="207"/>
          <ac:spMkLst>
            <pc:docMk/>
            <pc:sldMk cId="1266504630" sldId="1465"/>
            <ac:spMk id="130" creationId="{7E9AD768-C7D9-47E0-921A-0B987AB4C061}"/>
          </ac:spMkLst>
        </pc:spChg>
        <pc:spChg chg="add mod">
          <ac:chgData name="Hamlet Markarian" userId="4926d2b407f31d77" providerId="LiveId" clId="{1A634700-36B3-4455-A058-5071D9319E52}" dt="2020-05-19T22:14:56.363" v="2150" actId="207"/>
          <ac:spMkLst>
            <pc:docMk/>
            <pc:sldMk cId="1266504630" sldId="1465"/>
            <ac:spMk id="131" creationId="{9535904F-7901-4BC2-BB0B-CCC5126BA5AA}"/>
          </ac:spMkLst>
        </pc:spChg>
        <pc:spChg chg="add mod ord">
          <ac:chgData name="Hamlet Markarian" userId="4926d2b407f31d77" providerId="LiveId" clId="{1A634700-36B3-4455-A058-5071D9319E52}" dt="2020-05-19T22:15:00.188" v="2151" actId="207"/>
          <ac:spMkLst>
            <pc:docMk/>
            <pc:sldMk cId="1266504630" sldId="1465"/>
            <ac:spMk id="132" creationId="{757324F3-58D9-4B28-801D-38A7139992E7}"/>
          </ac:spMkLst>
        </pc:spChg>
        <pc:grpChg chg="add del mod">
          <ac:chgData name="Hamlet Markarian" userId="4926d2b407f31d77" providerId="LiveId" clId="{1A634700-36B3-4455-A058-5071D9319E52}" dt="2020-05-18T22:02:43.581" v="715" actId="165"/>
          <ac:grpSpMkLst>
            <pc:docMk/>
            <pc:sldMk cId="1266504630" sldId="1465"/>
            <ac:grpSpMk id="2" creationId="{4F087F15-2127-42CD-AE0A-D59FD21DBA53}"/>
          </ac:grpSpMkLst>
        </pc:grpChg>
        <pc:grpChg chg="add del mod">
          <ac:chgData name="Hamlet Markarian" userId="4926d2b407f31d77" providerId="LiveId" clId="{1A634700-36B3-4455-A058-5071D9319E52}" dt="2020-05-18T22:10:34.716" v="719" actId="165"/>
          <ac:grpSpMkLst>
            <pc:docMk/>
            <pc:sldMk cId="1266504630" sldId="1465"/>
            <ac:grpSpMk id="4" creationId="{3F857358-8216-43EE-A239-0EDC8EB36236}"/>
          </ac:grpSpMkLst>
        </pc:grpChg>
        <pc:grpChg chg="add del mod">
          <ac:chgData name="Hamlet Markarian" userId="4926d2b407f31d77" providerId="LiveId" clId="{1A634700-36B3-4455-A058-5071D9319E52}" dt="2020-05-19T22:06:00.154" v="2091" actId="478"/>
          <ac:grpSpMkLst>
            <pc:docMk/>
            <pc:sldMk cId="1266504630" sldId="1465"/>
            <ac:grpSpMk id="6" creationId="{2373BA4C-5AB0-463D-A10F-9784DAF3DD85}"/>
          </ac:grpSpMkLst>
        </pc:grpChg>
        <pc:grpChg chg="add del mod">
          <ac:chgData name="Hamlet Markarian" userId="4926d2b407f31d77" providerId="LiveId" clId="{1A634700-36B3-4455-A058-5071D9319E52}" dt="2020-05-19T22:06:08.531" v="2092" actId="478"/>
          <ac:grpSpMkLst>
            <pc:docMk/>
            <pc:sldMk cId="1266504630" sldId="1465"/>
            <ac:grpSpMk id="7" creationId="{EB6599B4-893C-4239-8166-85C228025158}"/>
          </ac:grpSpMkLst>
        </pc:grpChg>
        <pc:grpChg chg="add del mod">
          <ac:chgData name="Hamlet Markarian" userId="4926d2b407f31d77" providerId="LiveId" clId="{1A634700-36B3-4455-A058-5071D9319E52}" dt="2020-05-19T22:06:08.531" v="2092" actId="478"/>
          <ac:grpSpMkLst>
            <pc:docMk/>
            <pc:sldMk cId="1266504630" sldId="1465"/>
            <ac:grpSpMk id="8" creationId="{D3AC40BF-13F5-4B12-BB8B-2192086B44E1}"/>
          </ac:grpSpMkLst>
        </pc:grpChg>
        <pc:grpChg chg="add del mod">
          <ac:chgData name="Hamlet Markarian" userId="4926d2b407f31d77" providerId="LiveId" clId="{1A634700-36B3-4455-A058-5071D9319E52}" dt="2020-05-19T22:06:08.531" v="2092" actId="478"/>
          <ac:grpSpMkLst>
            <pc:docMk/>
            <pc:sldMk cId="1266504630" sldId="1465"/>
            <ac:grpSpMk id="9" creationId="{71C495A6-2854-43F5-9CC3-51CC5CD4AD3C}"/>
          </ac:grpSpMkLst>
        </pc:grpChg>
        <pc:grpChg chg="add del mod">
          <ac:chgData name="Hamlet Markarian" userId="4926d2b407f31d77" providerId="LiveId" clId="{1A634700-36B3-4455-A058-5071D9319E52}" dt="2020-05-19T22:06:08.531" v="2092" actId="478"/>
          <ac:grpSpMkLst>
            <pc:docMk/>
            <pc:sldMk cId="1266504630" sldId="1465"/>
            <ac:grpSpMk id="11" creationId="{AD5C9FB3-6B57-4F2C-BA64-00AA7D55ACAC}"/>
          </ac:grpSpMkLst>
        </pc:grpChg>
        <pc:grpChg chg="add del mod">
          <ac:chgData name="Hamlet Markarian" userId="4926d2b407f31d77" providerId="LiveId" clId="{1A634700-36B3-4455-A058-5071D9319E52}" dt="2020-05-18T21:55:05.877" v="570" actId="165"/>
          <ac:grpSpMkLst>
            <pc:docMk/>
            <pc:sldMk cId="1266504630" sldId="1465"/>
            <ac:grpSpMk id="25" creationId="{987F0F5A-EA09-48A1-8B47-9D06C75D41BA}"/>
          </ac:grpSpMkLst>
        </pc:grpChg>
        <pc:grpChg chg="del mod topLvl">
          <ac:chgData name="Hamlet Markarian" userId="4926d2b407f31d77" providerId="LiveId" clId="{1A634700-36B3-4455-A058-5071D9319E52}" dt="2020-05-18T21:55:09.997" v="573" actId="165"/>
          <ac:grpSpMkLst>
            <pc:docMk/>
            <pc:sldMk cId="1266504630" sldId="1465"/>
            <ac:grpSpMk id="27" creationId="{A2580706-3FBC-428C-8662-4DA7A1EF70AD}"/>
          </ac:grpSpMkLst>
        </pc:grpChg>
        <pc:grpChg chg="add del mod">
          <ac:chgData name="Hamlet Markarian" userId="4926d2b407f31d77" providerId="LiveId" clId="{1A634700-36B3-4455-A058-5071D9319E52}" dt="2020-05-19T22:09:53.023" v="2099" actId="478"/>
          <ac:grpSpMkLst>
            <pc:docMk/>
            <pc:sldMk cId="1266504630" sldId="1465"/>
            <ac:grpSpMk id="31" creationId="{53CCAA20-5AE7-42EE-BEC6-D89C6DFDB476}"/>
          </ac:grpSpMkLst>
        </pc:grpChg>
        <pc:grpChg chg="add del mod">
          <ac:chgData name="Hamlet Markarian" userId="4926d2b407f31d77" providerId="LiveId" clId="{1A634700-36B3-4455-A058-5071D9319E52}" dt="2020-05-19T22:09:53.023" v="2099" actId="478"/>
          <ac:grpSpMkLst>
            <pc:docMk/>
            <pc:sldMk cId="1266504630" sldId="1465"/>
            <ac:grpSpMk id="35" creationId="{75705CFD-42A1-4CED-B968-AD486777A52A}"/>
          </ac:grpSpMkLst>
        </pc:grpChg>
        <pc:grpChg chg="add del mod">
          <ac:chgData name="Hamlet Markarian" userId="4926d2b407f31d77" providerId="LiveId" clId="{1A634700-36B3-4455-A058-5071D9319E52}" dt="2020-05-19T22:09:53.023" v="2099" actId="478"/>
          <ac:grpSpMkLst>
            <pc:docMk/>
            <pc:sldMk cId="1266504630" sldId="1465"/>
            <ac:grpSpMk id="47" creationId="{562419EB-E109-4614-9500-183282B85AC8}"/>
          </ac:grpSpMkLst>
        </pc:grpChg>
        <pc:grpChg chg="add del mod">
          <ac:chgData name="Hamlet Markarian" userId="4926d2b407f31d77" providerId="LiveId" clId="{1A634700-36B3-4455-A058-5071D9319E52}" dt="2020-05-19T22:09:53.023" v="2099" actId="478"/>
          <ac:grpSpMkLst>
            <pc:docMk/>
            <pc:sldMk cId="1266504630" sldId="1465"/>
            <ac:grpSpMk id="53" creationId="{B95E97FC-02F0-435B-8B1F-77BC2E21870A}"/>
          </ac:grpSpMkLst>
        </pc:grpChg>
        <pc:grpChg chg="add del mod">
          <ac:chgData name="Hamlet Markarian" userId="4926d2b407f31d77" providerId="LiveId" clId="{1A634700-36B3-4455-A058-5071D9319E52}" dt="2020-05-19T22:09:53.983" v="2100" actId="478"/>
          <ac:grpSpMkLst>
            <pc:docMk/>
            <pc:sldMk cId="1266504630" sldId="1465"/>
            <ac:grpSpMk id="61" creationId="{26531DB8-0697-4F70-8F0A-26C8F19E5ABA}"/>
          </ac:grpSpMkLst>
        </pc:grpChg>
        <pc:grpChg chg="add del mod">
          <ac:chgData name="Hamlet Markarian" userId="4926d2b407f31d77" providerId="LiveId" clId="{1A634700-36B3-4455-A058-5071D9319E52}" dt="2020-05-19T22:15:28.560" v="2152" actId="165"/>
          <ac:grpSpMkLst>
            <pc:docMk/>
            <pc:sldMk cId="1266504630" sldId="1465"/>
            <ac:grpSpMk id="65" creationId="{F56BFC27-00F1-42B9-B6B5-AA64C037BEF0}"/>
          </ac:grpSpMkLst>
        </pc:grpChg>
        <pc:grpChg chg="del mod topLvl">
          <ac:chgData name="Hamlet Markarian" userId="4926d2b407f31d77" providerId="LiveId" clId="{1A634700-36B3-4455-A058-5071D9319E52}" dt="2020-05-19T22:15:33.934" v="2154" actId="478"/>
          <ac:grpSpMkLst>
            <pc:docMk/>
            <pc:sldMk cId="1266504630" sldId="1465"/>
            <ac:grpSpMk id="67" creationId="{4A2F15A9-DEEF-47BC-A475-1E45DBB545B5}"/>
          </ac:grpSpMkLst>
        </pc:grpChg>
        <pc:grpChg chg="add del mod">
          <ac:chgData name="Hamlet Markarian" userId="4926d2b407f31d77" providerId="LiveId" clId="{1A634700-36B3-4455-A058-5071D9319E52}" dt="2020-05-19T22:15:28.560" v="2152" actId="165"/>
          <ac:grpSpMkLst>
            <pc:docMk/>
            <pc:sldMk cId="1266504630" sldId="1465"/>
            <ac:grpSpMk id="74" creationId="{D0C40E5B-EACE-4A4E-B260-16C360E68DE0}"/>
          </ac:grpSpMkLst>
        </pc:grpChg>
        <pc:grpChg chg="del mod topLvl">
          <ac:chgData name="Hamlet Markarian" userId="4926d2b407f31d77" providerId="LiveId" clId="{1A634700-36B3-4455-A058-5071D9319E52}" dt="2020-05-19T22:15:37.110" v="2156" actId="478"/>
          <ac:grpSpMkLst>
            <pc:docMk/>
            <pc:sldMk cId="1266504630" sldId="1465"/>
            <ac:grpSpMk id="76" creationId="{D41C3E4A-B2ED-4B93-9484-53A30E96571B}"/>
          </ac:grpSpMkLst>
        </pc:grpChg>
        <pc:grpChg chg="add del mod">
          <ac:chgData name="Hamlet Markarian" userId="4926d2b407f31d77" providerId="LiveId" clId="{1A634700-36B3-4455-A058-5071D9319E52}" dt="2020-05-19T22:15:28.560" v="2152" actId="165"/>
          <ac:grpSpMkLst>
            <pc:docMk/>
            <pc:sldMk cId="1266504630" sldId="1465"/>
            <ac:grpSpMk id="87" creationId="{4A2FBE26-808F-49C1-9AAB-31B7CCB8F7D5}"/>
          </ac:grpSpMkLst>
        </pc:grpChg>
        <pc:grpChg chg="del mod topLvl">
          <ac:chgData name="Hamlet Markarian" userId="4926d2b407f31d77" providerId="LiveId" clId="{1A634700-36B3-4455-A058-5071D9319E52}" dt="2020-05-19T22:15:35.150" v="2155" actId="478"/>
          <ac:grpSpMkLst>
            <pc:docMk/>
            <pc:sldMk cId="1266504630" sldId="1465"/>
            <ac:grpSpMk id="89" creationId="{FB32B05F-E409-4A79-8B3D-B62233A48218}"/>
          </ac:grpSpMkLst>
        </pc:grpChg>
        <pc:grpChg chg="add del mod">
          <ac:chgData name="Hamlet Markarian" userId="4926d2b407f31d77" providerId="LiveId" clId="{1A634700-36B3-4455-A058-5071D9319E52}" dt="2020-05-19T22:15:28.560" v="2152" actId="165"/>
          <ac:grpSpMkLst>
            <pc:docMk/>
            <pc:sldMk cId="1266504630" sldId="1465"/>
            <ac:grpSpMk id="101" creationId="{9F58BB44-B008-4EC6-A9BC-EF16CBD171D5}"/>
          </ac:grpSpMkLst>
        </pc:grpChg>
        <pc:grpChg chg="del mod topLvl">
          <ac:chgData name="Hamlet Markarian" userId="4926d2b407f31d77" providerId="LiveId" clId="{1A634700-36B3-4455-A058-5071D9319E52}" dt="2020-05-19T22:15:31.711" v="2153" actId="478"/>
          <ac:grpSpMkLst>
            <pc:docMk/>
            <pc:sldMk cId="1266504630" sldId="1465"/>
            <ac:grpSpMk id="103" creationId="{B3C5EFA4-2457-4F46-8878-826F0832B51F}"/>
          </ac:grpSpMkLst>
        </pc:grpChg>
        <pc:grpChg chg="add del mod">
          <ac:chgData name="Hamlet Markarian" userId="4926d2b407f31d77" providerId="LiveId" clId="{1A634700-36B3-4455-A058-5071D9319E52}" dt="2020-05-19T22:15:28.560" v="2152" actId="165"/>
          <ac:grpSpMkLst>
            <pc:docMk/>
            <pc:sldMk cId="1266504630" sldId="1465"/>
            <ac:grpSpMk id="115" creationId="{8991BFE4-734A-4869-9913-39054C5C7EE7}"/>
          </ac:grpSpMkLst>
        </pc:grpChg>
        <pc:grpChg chg="del mod topLvl">
          <ac:chgData name="Hamlet Markarian" userId="4926d2b407f31d77" providerId="LiveId" clId="{1A634700-36B3-4455-A058-5071D9319E52}" dt="2020-05-19T22:15:38.383" v="2157" actId="478"/>
          <ac:grpSpMkLst>
            <pc:docMk/>
            <pc:sldMk cId="1266504630" sldId="1465"/>
            <ac:grpSpMk id="117" creationId="{66468715-1108-4769-A539-A2FFA75407EE}"/>
          </ac:grpSpMkLst>
        </pc:grpChg>
        <pc:grpChg chg="add del mod">
          <ac:chgData name="Hamlet Markarian" userId="4926d2b407f31d77" providerId="LiveId" clId="{1A634700-36B3-4455-A058-5071D9319E52}" dt="2020-05-19T22:12:26.983" v="2109" actId="165"/>
          <ac:grpSpMkLst>
            <pc:docMk/>
            <pc:sldMk cId="1266504630" sldId="1465"/>
            <ac:grpSpMk id="123" creationId="{DE48BC04-6FCD-4CCD-A5D0-1C4819FF2F8A}"/>
          </ac:grpSpMkLst>
        </pc:grpChg>
        <pc:picChg chg="del">
          <ac:chgData name="Hamlet Markarian" userId="4926d2b407f31d77" providerId="LiveId" clId="{1A634700-36B3-4455-A058-5071D9319E52}" dt="2020-05-18T21:55:01.101" v="567" actId="478"/>
          <ac:picMkLst>
            <pc:docMk/>
            <pc:sldMk cId="1266504630" sldId="1465"/>
            <ac:picMk id="10" creationId="{98B02DF7-051E-4A87-A636-E1C9826DD069}"/>
          </ac:picMkLst>
        </pc:picChg>
        <pc:picChg chg="del">
          <ac:chgData name="Hamlet Markarian" userId="4926d2b407f31d77" providerId="LiveId" clId="{1A634700-36B3-4455-A058-5071D9319E52}" dt="2020-05-18T21:55:01.101" v="567" actId="478"/>
          <ac:picMkLst>
            <pc:docMk/>
            <pc:sldMk cId="1266504630" sldId="1465"/>
            <ac:picMk id="86" creationId="{7DAAAD20-DF01-4F14-B56C-59868A378761}"/>
          </ac:picMkLst>
        </pc:picChg>
        <pc:picChg chg="del">
          <ac:chgData name="Hamlet Markarian" userId="4926d2b407f31d77" providerId="LiveId" clId="{1A634700-36B3-4455-A058-5071D9319E52}" dt="2020-05-18T21:55:01.101" v="567" actId="478"/>
          <ac:picMkLst>
            <pc:docMk/>
            <pc:sldMk cId="1266504630" sldId="1465"/>
            <ac:picMk id="87" creationId="{8276A39C-3A63-4749-A979-7CDEC1E525CE}"/>
          </ac:picMkLst>
        </pc:picChg>
        <pc:cxnChg chg="del mod">
          <ac:chgData name="Hamlet Markarian" userId="4926d2b407f31d77" providerId="LiveId" clId="{1A634700-36B3-4455-A058-5071D9319E52}" dt="2020-05-18T21:55:01.101" v="567" actId="478"/>
          <ac:cxnSpMkLst>
            <pc:docMk/>
            <pc:sldMk cId="1266504630" sldId="1465"/>
            <ac:cxnSpMk id="5" creationId="{62468790-224A-4044-8D17-B7B3AAE66D14}"/>
          </ac:cxnSpMkLst>
        </pc:cxnChg>
        <pc:cxnChg chg="add mod">
          <ac:chgData name="Hamlet Markarian" userId="4926d2b407f31d77" providerId="LiveId" clId="{1A634700-36B3-4455-A058-5071D9319E52}" dt="2020-05-19T22:20:40.613" v="2227" actId="12789"/>
          <ac:cxnSpMkLst>
            <pc:docMk/>
            <pc:sldMk cId="1266504630" sldId="1465"/>
            <ac:cxnSpMk id="64" creationId="{209257B9-D177-4A86-80B1-60FE6B69553E}"/>
          </ac:cxnSpMkLst>
        </pc:cxnChg>
      </pc:sldChg>
      <pc:sldChg chg="addSp delSp modSp add mod delAnim modAnim">
        <pc:chgData name="Hamlet Markarian" userId="4926d2b407f31d77" providerId="LiveId" clId="{1A634700-36B3-4455-A058-5071D9319E52}" dt="2020-05-19T23:09:32.910" v="2433" actId="207"/>
        <pc:sldMkLst>
          <pc:docMk/>
          <pc:sldMk cId="3572233569" sldId="1466"/>
        </pc:sldMkLst>
        <pc:spChg chg="del">
          <ac:chgData name="Hamlet Markarian" userId="4926d2b407f31d77" providerId="LiveId" clId="{1A634700-36B3-4455-A058-5071D9319E52}" dt="2020-05-18T22:17:49.925" v="781" actId="478"/>
          <ac:spMkLst>
            <pc:docMk/>
            <pc:sldMk cId="3572233569" sldId="1466"/>
            <ac:spMk id="3" creationId="{38FB8E4A-33F2-4A79-B94C-82023315A27C}"/>
          </ac:spMkLst>
        </pc:spChg>
        <pc:spChg chg="del mod">
          <ac:chgData name="Hamlet Markarian" userId="4926d2b407f31d77" providerId="LiveId" clId="{1A634700-36B3-4455-A058-5071D9319E52}" dt="2020-05-19T22:23:40.697" v="2240" actId="478"/>
          <ac:spMkLst>
            <pc:docMk/>
            <pc:sldMk cId="3572233569" sldId="1466"/>
            <ac:spMk id="16" creationId="{51A55428-D23F-4777-96FE-D91E0B26310D}"/>
          </ac:spMkLst>
        </pc:spChg>
        <pc:spChg chg="del mod">
          <ac:chgData name="Hamlet Markarian" userId="4926d2b407f31d77" providerId="LiveId" clId="{1A634700-36B3-4455-A058-5071D9319E52}" dt="2020-05-19T22:23:40.697" v="2240" actId="478"/>
          <ac:spMkLst>
            <pc:docMk/>
            <pc:sldMk cId="3572233569" sldId="1466"/>
            <ac:spMk id="19" creationId="{42101231-1855-46EE-A3D9-B84E75ACB56A}"/>
          </ac:spMkLst>
        </pc:spChg>
        <pc:spChg chg="add mod topLvl">
          <ac:chgData name="Hamlet Markarian" userId="4926d2b407f31d77" providerId="LiveId" clId="{1A634700-36B3-4455-A058-5071D9319E52}" dt="2020-05-18T23:33:26.664" v="1740" actId="164"/>
          <ac:spMkLst>
            <pc:docMk/>
            <pc:sldMk cId="3572233569" sldId="1466"/>
            <ac:spMk id="25" creationId="{691EB177-3118-4A27-ACEE-1551CD7E122B}"/>
          </ac:spMkLst>
        </pc:spChg>
        <pc:spChg chg="add mod topLvl">
          <ac:chgData name="Hamlet Markarian" userId="4926d2b407f31d77" providerId="LiveId" clId="{1A634700-36B3-4455-A058-5071D9319E52}" dt="2020-05-18T23:33:28.973" v="1741" actId="164"/>
          <ac:spMkLst>
            <pc:docMk/>
            <pc:sldMk cId="3572233569" sldId="1466"/>
            <ac:spMk id="26" creationId="{36203B93-281E-4E2B-B3B3-71758BCFB329}"/>
          </ac:spMkLst>
        </pc:spChg>
        <pc:spChg chg="add mod topLvl">
          <ac:chgData name="Hamlet Markarian" userId="4926d2b407f31d77" providerId="LiveId" clId="{1A634700-36B3-4455-A058-5071D9319E52}" dt="2020-05-18T23:33:31.193" v="1742" actId="164"/>
          <ac:spMkLst>
            <pc:docMk/>
            <pc:sldMk cId="3572233569" sldId="1466"/>
            <ac:spMk id="27" creationId="{B1E1D8E5-11E5-4C6D-AC1A-9D7E01D645EC}"/>
          </ac:spMkLst>
        </pc:spChg>
        <pc:spChg chg="add mod topLvl">
          <ac:chgData name="Hamlet Markarian" userId="4926d2b407f31d77" providerId="LiveId" clId="{1A634700-36B3-4455-A058-5071D9319E52}" dt="2020-05-18T23:33:33.306" v="1743" actId="164"/>
          <ac:spMkLst>
            <pc:docMk/>
            <pc:sldMk cId="3572233569" sldId="1466"/>
            <ac:spMk id="29" creationId="{D2CC522D-E744-42CE-BCB1-2EC79C342426}"/>
          </ac:spMkLst>
        </pc:spChg>
        <pc:spChg chg="add mod ord topLvl">
          <ac:chgData name="Hamlet Markarian" userId="4926d2b407f31d77" providerId="LiveId" clId="{1A634700-36B3-4455-A058-5071D9319E52}" dt="2020-05-18T23:33:26.664" v="1740" actId="164"/>
          <ac:spMkLst>
            <pc:docMk/>
            <pc:sldMk cId="3572233569" sldId="1466"/>
            <ac:spMk id="30" creationId="{9C1D647D-91E3-47B1-B103-C41D0DDC300A}"/>
          </ac:spMkLst>
        </pc:spChg>
        <pc:spChg chg="add mod ord topLvl">
          <ac:chgData name="Hamlet Markarian" userId="4926d2b407f31d77" providerId="LiveId" clId="{1A634700-36B3-4455-A058-5071D9319E52}" dt="2020-05-18T23:33:28.973" v="1741" actId="164"/>
          <ac:spMkLst>
            <pc:docMk/>
            <pc:sldMk cId="3572233569" sldId="1466"/>
            <ac:spMk id="31" creationId="{E91373D7-DCE9-4067-BF93-DE1E0DBAE0CD}"/>
          </ac:spMkLst>
        </pc:spChg>
        <pc:spChg chg="add mod ord topLvl">
          <ac:chgData name="Hamlet Markarian" userId="4926d2b407f31d77" providerId="LiveId" clId="{1A634700-36B3-4455-A058-5071D9319E52}" dt="2020-05-18T23:33:31.193" v="1742" actId="164"/>
          <ac:spMkLst>
            <pc:docMk/>
            <pc:sldMk cId="3572233569" sldId="1466"/>
            <ac:spMk id="32" creationId="{AAEC47C1-8392-42A1-9661-1C79494C1403}"/>
          </ac:spMkLst>
        </pc:spChg>
        <pc:spChg chg="add mod">
          <ac:chgData name="Hamlet Markarian" userId="4926d2b407f31d77" providerId="LiveId" clId="{1A634700-36B3-4455-A058-5071D9319E52}" dt="2020-05-19T22:23:40.971" v="2241"/>
          <ac:spMkLst>
            <pc:docMk/>
            <pc:sldMk cId="3572233569" sldId="1466"/>
            <ac:spMk id="33" creationId="{5FE9EDC8-ABF7-4895-BF84-861BFE2BA853}"/>
          </ac:spMkLst>
        </pc:spChg>
        <pc:spChg chg="add mod ord topLvl">
          <ac:chgData name="Hamlet Markarian" userId="4926d2b407f31d77" providerId="LiveId" clId="{1A634700-36B3-4455-A058-5071D9319E52}" dt="2020-05-18T23:33:33.306" v="1743" actId="164"/>
          <ac:spMkLst>
            <pc:docMk/>
            <pc:sldMk cId="3572233569" sldId="1466"/>
            <ac:spMk id="34" creationId="{12B47458-BF1C-49E8-924F-86D208DD08D8}"/>
          </ac:spMkLst>
        </pc:spChg>
        <pc:spChg chg="add mod topLvl">
          <ac:chgData name="Hamlet Markarian" userId="4926d2b407f31d77" providerId="LiveId" clId="{1A634700-36B3-4455-A058-5071D9319E52}" dt="2020-05-18T23:33:35.678" v="1744" actId="164"/>
          <ac:spMkLst>
            <pc:docMk/>
            <pc:sldMk cId="3572233569" sldId="1466"/>
            <ac:spMk id="35" creationId="{0987BC9F-4D20-40A4-A87F-453CE4D817F9}"/>
          </ac:spMkLst>
        </pc:spChg>
        <pc:spChg chg="add mod topLvl">
          <ac:chgData name="Hamlet Markarian" userId="4926d2b407f31d77" providerId="LiveId" clId="{1A634700-36B3-4455-A058-5071D9319E52}" dt="2020-05-18T23:33:37.577" v="1745" actId="164"/>
          <ac:spMkLst>
            <pc:docMk/>
            <pc:sldMk cId="3572233569" sldId="1466"/>
            <ac:spMk id="36" creationId="{854E3985-17D2-4F9E-85A8-FF341C781214}"/>
          </ac:spMkLst>
        </pc:spChg>
        <pc:spChg chg="add mod">
          <ac:chgData name="Hamlet Markarian" userId="4926d2b407f31d77" providerId="LiveId" clId="{1A634700-36B3-4455-A058-5071D9319E52}" dt="2020-05-19T22:23:40.971" v="2241"/>
          <ac:spMkLst>
            <pc:docMk/>
            <pc:sldMk cId="3572233569" sldId="1466"/>
            <ac:spMk id="37" creationId="{FE59F104-A7F4-4F92-A179-CC146BF949AA}"/>
          </ac:spMkLst>
        </pc:spChg>
        <pc:spChg chg="add mod">
          <ac:chgData name="Hamlet Markarian" userId="4926d2b407f31d77" providerId="LiveId" clId="{1A634700-36B3-4455-A058-5071D9319E52}" dt="2020-05-19T22:23:40.971" v="2241"/>
          <ac:spMkLst>
            <pc:docMk/>
            <pc:sldMk cId="3572233569" sldId="1466"/>
            <ac:spMk id="38" creationId="{D0437038-592E-4398-B760-5AD397ECC957}"/>
          </ac:spMkLst>
        </pc:spChg>
        <pc:spChg chg="del mod topLvl">
          <ac:chgData name="Hamlet Markarian" userId="4926d2b407f31d77" providerId="LiveId" clId="{1A634700-36B3-4455-A058-5071D9319E52}" dt="2020-05-19T23:07:23.060" v="2383" actId="478"/>
          <ac:spMkLst>
            <pc:docMk/>
            <pc:sldMk cId="3572233569" sldId="1466"/>
            <ac:spMk id="41" creationId="{D9DF4295-2737-48AD-8738-54B9DA3BB12A}"/>
          </ac:spMkLst>
        </pc:spChg>
        <pc:spChg chg="mod ord topLvl">
          <ac:chgData name="Hamlet Markarian" userId="4926d2b407f31d77" providerId="LiveId" clId="{1A634700-36B3-4455-A058-5071D9319E52}" dt="2020-05-19T23:09:32.910" v="2433" actId="207"/>
          <ac:spMkLst>
            <pc:docMk/>
            <pc:sldMk cId="3572233569" sldId="1466"/>
            <ac:spMk id="42" creationId="{BFB1F950-7C33-4F98-83ED-C97667CA66A3}"/>
          </ac:spMkLst>
        </pc:spChg>
        <pc:spChg chg="add mod topLvl">
          <ac:chgData name="Hamlet Markarian" userId="4926d2b407f31d77" providerId="LiveId" clId="{1A634700-36B3-4455-A058-5071D9319E52}" dt="2020-05-18T23:33:39.071" v="1746" actId="164"/>
          <ac:spMkLst>
            <pc:docMk/>
            <pc:sldMk cId="3572233569" sldId="1466"/>
            <ac:spMk id="43" creationId="{C6DD07E7-E861-427B-B9E0-4DC81B44725D}"/>
          </ac:spMkLst>
        </pc:spChg>
        <pc:spChg chg="del">
          <ac:chgData name="Hamlet Markarian" userId="4926d2b407f31d77" providerId="LiveId" clId="{1A634700-36B3-4455-A058-5071D9319E52}" dt="2020-05-18T22:17:49.925" v="781" actId="478"/>
          <ac:spMkLst>
            <pc:docMk/>
            <pc:sldMk cId="3572233569" sldId="1466"/>
            <ac:spMk id="44" creationId="{554225B3-6752-4DEB-83FA-89069733E795}"/>
          </ac:spMkLst>
        </pc:spChg>
        <pc:spChg chg="del">
          <ac:chgData name="Hamlet Markarian" userId="4926d2b407f31d77" providerId="LiveId" clId="{1A634700-36B3-4455-A058-5071D9319E52}" dt="2020-05-19T22:23:40.697" v="2240" actId="478"/>
          <ac:spMkLst>
            <pc:docMk/>
            <pc:sldMk cId="3572233569" sldId="1466"/>
            <ac:spMk id="45" creationId="{DD36E3AD-AF9C-4CA6-B58F-4D6D980425D9}"/>
          </ac:spMkLst>
        </pc:spChg>
        <pc:spChg chg="add mod topLvl">
          <ac:chgData name="Hamlet Markarian" userId="4926d2b407f31d77" providerId="LiveId" clId="{1A634700-36B3-4455-A058-5071D9319E52}" dt="2020-05-18T23:33:41.264" v="1747" actId="164"/>
          <ac:spMkLst>
            <pc:docMk/>
            <pc:sldMk cId="3572233569" sldId="1466"/>
            <ac:spMk id="47" creationId="{265ECAAB-3A46-475E-BCB2-23E733A3285D}"/>
          </ac:spMkLst>
        </pc:spChg>
        <pc:spChg chg="add mod ord topLvl">
          <ac:chgData name="Hamlet Markarian" userId="4926d2b407f31d77" providerId="LiveId" clId="{1A634700-36B3-4455-A058-5071D9319E52}" dt="2020-05-18T23:33:35.678" v="1744" actId="164"/>
          <ac:spMkLst>
            <pc:docMk/>
            <pc:sldMk cId="3572233569" sldId="1466"/>
            <ac:spMk id="48" creationId="{A514E33F-1C9F-439D-9E27-2F61FA58B143}"/>
          </ac:spMkLst>
        </pc:spChg>
        <pc:spChg chg="add mod ord topLvl">
          <ac:chgData name="Hamlet Markarian" userId="4926d2b407f31d77" providerId="LiveId" clId="{1A634700-36B3-4455-A058-5071D9319E52}" dt="2020-05-18T23:33:37.577" v="1745" actId="164"/>
          <ac:spMkLst>
            <pc:docMk/>
            <pc:sldMk cId="3572233569" sldId="1466"/>
            <ac:spMk id="49" creationId="{A375BA85-CD15-4E6C-AED8-4BCF5C50E51F}"/>
          </ac:spMkLst>
        </pc:spChg>
        <pc:spChg chg="del mod topLvl">
          <ac:chgData name="Hamlet Markarian" userId="4926d2b407f31d77" providerId="LiveId" clId="{1A634700-36B3-4455-A058-5071D9319E52}" dt="2020-05-19T23:08:02.491" v="2391" actId="478"/>
          <ac:spMkLst>
            <pc:docMk/>
            <pc:sldMk cId="3572233569" sldId="1466"/>
            <ac:spMk id="50" creationId="{9D5EDD22-8EB4-435F-BDB5-46E7B83C05E9}"/>
          </ac:spMkLst>
        </pc:spChg>
        <pc:spChg chg="del mod">
          <ac:chgData name="Hamlet Markarian" userId="4926d2b407f31d77" providerId="LiveId" clId="{1A634700-36B3-4455-A058-5071D9319E52}" dt="2020-05-18T22:25:51.540" v="823" actId="478"/>
          <ac:spMkLst>
            <pc:docMk/>
            <pc:sldMk cId="3572233569" sldId="1466"/>
            <ac:spMk id="50" creationId="{D6E30E93-05A0-4003-BA24-CB0398A4905E}"/>
          </ac:spMkLst>
        </pc:spChg>
        <pc:spChg chg="del">
          <ac:chgData name="Hamlet Markarian" userId="4926d2b407f31d77" providerId="LiveId" clId="{1A634700-36B3-4455-A058-5071D9319E52}" dt="2020-05-18T22:17:49.925" v="781" actId="478"/>
          <ac:spMkLst>
            <pc:docMk/>
            <pc:sldMk cId="3572233569" sldId="1466"/>
            <ac:spMk id="51" creationId="{3D5982F6-FABC-4F44-A79B-EA55B1B674B2}"/>
          </ac:spMkLst>
        </pc:spChg>
        <pc:spChg chg="mod ord topLvl">
          <ac:chgData name="Hamlet Markarian" userId="4926d2b407f31d77" providerId="LiveId" clId="{1A634700-36B3-4455-A058-5071D9319E52}" dt="2020-05-19T23:09:32.910" v="2433" actId="207"/>
          <ac:spMkLst>
            <pc:docMk/>
            <pc:sldMk cId="3572233569" sldId="1466"/>
            <ac:spMk id="51" creationId="{6E605D2A-DE3E-4D6F-AB44-992392FAC1D1}"/>
          </ac:spMkLst>
        </pc:spChg>
        <pc:spChg chg="del">
          <ac:chgData name="Hamlet Markarian" userId="4926d2b407f31d77" providerId="LiveId" clId="{1A634700-36B3-4455-A058-5071D9319E52}" dt="2020-05-18T22:17:49.925" v="781" actId="478"/>
          <ac:spMkLst>
            <pc:docMk/>
            <pc:sldMk cId="3572233569" sldId="1466"/>
            <ac:spMk id="52" creationId="{8C1C15C1-45A0-4077-8605-CA5FB1068E57}"/>
          </ac:spMkLst>
        </pc:spChg>
        <pc:spChg chg="add mod ord topLvl">
          <ac:chgData name="Hamlet Markarian" userId="4926d2b407f31d77" providerId="LiveId" clId="{1A634700-36B3-4455-A058-5071D9319E52}" dt="2020-05-18T23:33:39.071" v="1746" actId="164"/>
          <ac:spMkLst>
            <pc:docMk/>
            <pc:sldMk cId="3572233569" sldId="1466"/>
            <ac:spMk id="53" creationId="{FC10A083-6687-471B-BFF4-664526C4BAF1}"/>
          </ac:spMkLst>
        </pc:spChg>
        <pc:spChg chg="del mod topLvl">
          <ac:chgData name="Hamlet Markarian" userId="4926d2b407f31d77" providerId="LiveId" clId="{1A634700-36B3-4455-A058-5071D9319E52}" dt="2020-05-19T23:07:27.284" v="2384" actId="478"/>
          <ac:spMkLst>
            <pc:docMk/>
            <pc:sldMk cId="3572233569" sldId="1466"/>
            <ac:spMk id="54" creationId="{4F66D53B-1E93-4F97-879B-0344CFB6A82E}"/>
          </ac:spMkLst>
        </pc:spChg>
        <pc:spChg chg="del">
          <ac:chgData name="Hamlet Markarian" userId="4926d2b407f31d77" providerId="LiveId" clId="{1A634700-36B3-4455-A058-5071D9319E52}" dt="2020-05-18T22:17:49.925" v="781" actId="478"/>
          <ac:spMkLst>
            <pc:docMk/>
            <pc:sldMk cId="3572233569" sldId="1466"/>
            <ac:spMk id="54" creationId="{A1E6C849-92AB-45A9-96A6-91F66ECB395F}"/>
          </ac:spMkLst>
        </pc:spChg>
        <pc:spChg chg="add mod ord topLvl">
          <ac:chgData name="Hamlet Markarian" userId="4926d2b407f31d77" providerId="LiveId" clId="{1A634700-36B3-4455-A058-5071D9319E52}" dt="2020-05-18T23:33:41.264" v="1747" actId="164"/>
          <ac:spMkLst>
            <pc:docMk/>
            <pc:sldMk cId="3572233569" sldId="1466"/>
            <ac:spMk id="55" creationId="{AFEB6613-C8BC-4AE3-8BDD-2C1394BD6E50}"/>
          </ac:spMkLst>
        </pc:spChg>
        <pc:spChg chg="del">
          <ac:chgData name="Hamlet Markarian" userId="4926d2b407f31d77" providerId="LiveId" clId="{1A634700-36B3-4455-A058-5071D9319E52}" dt="2020-05-18T22:17:49.925" v="781" actId="478"/>
          <ac:spMkLst>
            <pc:docMk/>
            <pc:sldMk cId="3572233569" sldId="1466"/>
            <ac:spMk id="56" creationId="{4F1C7F5C-31EA-47C8-B213-CB86265729B0}"/>
          </ac:spMkLst>
        </pc:spChg>
        <pc:spChg chg="mod ord topLvl">
          <ac:chgData name="Hamlet Markarian" userId="4926d2b407f31d77" providerId="LiveId" clId="{1A634700-36B3-4455-A058-5071D9319E52}" dt="2020-05-19T23:09:32.910" v="2433" actId="207"/>
          <ac:spMkLst>
            <pc:docMk/>
            <pc:sldMk cId="3572233569" sldId="1466"/>
            <ac:spMk id="56" creationId="{7E56F4D4-04BC-4BFC-B154-AEA319EEBA64}"/>
          </ac:spMkLst>
        </pc:spChg>
        <pc:spChg chg="del">
          <ac:chgData name="Hamlet Markarian" userId="4926d2b407f31d77" providerId="LiveId" clId="{1A634700-36B3-4455-A058-5071D9319E52}" dt="2020-05-18T22:17:49.925" v="781" actId="478"/>
          <ac:spMkLst>
            <pc:docMk/>
            <pc:sldMk cId="3572233569" sldId="1466"/>
            <ac:spMk id="57" creationId="{7856B7A9-8D83-407F-BAF4-530D6F77B6B1}"/>
          </ac:spMkLst>
        </pc:spChg>
        <pc:spChg chg="del">
          <ac:chgData name="Hamlet Markarian" userId="4926d2b407f31d77" providerId="LiveId" clId="{1A634700-36B3-4455-A058-5071D9319E52}" dt="2020-05-18T22:17:49.925" v="781" actId="478"/>
          <ac:spMkLst>
            <pc:docMk/>
            <pc:sldMk cId="3572233569" sldId="1466"/>
            <ac:spMk id="58" creationId="{151EC082-D5EF-4136-91C7-61DD786E712D}"/>
          </ac:spMkLst>
        </pc:spChg>
        <pc:spChg chg="del mod topLvl">
          <ac:chgData name="Hamlet Markarian" userId="4926d2b407f31d77" providerId="LiveId" clId="{1A634700-36B3-4455-A058-5071D9319E52}" dt="2020-05-19T23:08:02.491" v="2391" actId="478"/>
          <ac:spMkLst>
            <pc:docMk/>
            <pc:sldMk cId="3572233569" sldId="1466"/>
            <ac:spMk id="58" creationId="{B17344A1-4E09-4105-8DD4-FB9F28A1D52D}"/>
          </ac:spMkLst>
        </pc:spChg>
        <pc:spChg chg="mod ord topLvl">
          <ac:chgData name="Hamlet Markarian" userId="4926d2b407f31d77" providerId="LiveId" clId="{1A634700-36B3-4455-A058-5071D9319E52}" dt="2020-05-19T23:09:32.910" v="2433" actId="207"/>
          <ac:spMkLst>
            <pc:docMk/>
            <pc:sldMk cId="3572233569" sldId="1466"/>
            <ac:spMk id="59" creationId="{C2734995-55DB-49F4-AD33-AA27FCAA1E7D}"/>
          </ac:spMkLst>
        </pc:spChg>
        <pc:spChg chg="del">
          <ac:chgData name="Hamlet Markarian" userId="4926d2b407f31d77" providerId="LiveId" clId="{1A634700-36B3-4455-A058-5071D9319E52}" dt="2020-05-18T22:17:49.925" v="781" actId="478"/>
          <ac:spMkLst>
            <pc:docMk/>
            <pc:sldMk cId="3572233569" sldId="1466"/>
            <ac:spMk id="59" creationId="{D6109F19-5791-488C-96F0-A1B7C7C15325}"/>
          </ac:spMkLst>
        </pc:spChg>
        <pc:spChg chg="del mod topLvl">
          <ac:chgData name="Hamlet Markarian" userId="4926d2b407f31d77" providerId="LiveId" clId="{1A634700-36B3-4455-A058-5071D9319E52}" dt="2020-05-19T23:07:27.284" v="2384" actId="478"/>
          <ac:spMkLst>
            <pc:docMk/>
            <pc:sldMk cId="3572233569" sldId="1466"/>
            <ac:spMk id="64" creationId="{E747CFF9-761F-4242-BA83-1934C12016CA}"/>
          </ac:spMkLst>
        </pc:spChg>
        <pc:spChg chg="mod ord topLvl">
          <ac:chgData name="Hamlet Markarian" userId="4926d2b407f31d77" providerId="LiveId" clId="{1A634700-36B3-4455-A058-5071D9319E52}" dt="2020-05-19T23:09:32.910" v="2433" actId="207"/>
          <ac:spMkLst>
            <pc:docMk/>
            <pc:sldMk cId="3572233569" sldId="1466"/>
            <ac:spMk id="65" creationId="{03149B91-D05B-4B43-B723-886A08C91C16}"/>
          </ac:spMkLst>
        </pc:spChg>
        <pc:spChg chg="del mod topLvl">
          <ac:chgData name="Hamlet Markarian" userId="4926d2b407f31d77" providerId="LiveId" clId="{1A634700-36B3-4455-A058-5071D9319E52}" dt="2020-05-19T23:08:02.491" v="2391" actId="478"/>
          <ac:spMkLst>
            <pc:docMk/>
            <pc:sldMk cId="3572233569" sldId="1466"/>
            <ac:spMk id="67" creationId="{00AFAE74-DE20-4CEF-9932-1E8B19C3E50E}"/>
          </ac:spMkLst>
        </pc:spChg>
        <pc:spChg chg="mod ord topLvl">
          <ac:chgData name="Hamlet Markarian" userId="4926d2b407f31d77" providerId="LiveId" clId="{1A634700-36B3-4455-A058-5071D9319E52}" dt="2020-05-19T23:09:32.910" v="2433" actId="207"/>
          <ac:spMkLst>
            <pc:docMk/>
            <pc:sldMk cId="3572233569" sldId="1466"/>
            <ac:spMk id="68" creationId="{53B6F1D7-2958-4E87-B36C-E39AE1B20229}"/>
          </ac:spMkLst>
        </pc:spChg>
        <pc:spChg chg="del mod topLvl">
          <ac:chgData name="Hamlet Markarian" userId="4926d2b407f31d77" providerId="LiveId" clId="{1A634700-36B3-4455-A058-5071D9319E52}" dt="2020-05-19T23:07:27.284" v="2384" actId="478"/>
          <ac:spMkLst>
            <pc:docMk/>
            <pc:sldMk cId="3572233569" sldId="1466"/>
            <ac:spMk id="70" creationId="{D019FC22-C889-4525-A7A5-8E0A583475B0}"/>
          </ac:spMkLst>
        </pc:spChg>
        <pc:spChg chg="mod ord topLvl">
          <ac:chgData name="Hamlet Markarian" userId="4926d2b407f31d77" providerId="LiveId" clId="{1A634700-36B3-4455-A058-5071D9319E52}" dt="2020-05-19T23:09:32.910" v="2433" actId="207"/>
          <ac:spMkLst>
            <pc:docMk/>
            <pc:sldMk cId="3572233569" sldId="1466"/>
            <ac:spMk id="71" creationId="{67933C5B-0CC0-4A18-95AE-3DF3C1F82750}"/>
          </ac:spMkLst>
        </pc:spChg>
        <pc:spChg chg="del mod topLvl">
          <ac:chgData name="Hamlet Markarian" userId="4926d2b407f31d77" providerId="LiveId" clId="{1A634700-36B3-4455-A058-5071D9319E52}" dt="2020-05-19T23:08:02.491" v="2391" actId="478"/>
          <ac:spMkLst>
            <pc:docMk/>
            <pc:sldMk cId="3572233569" sldId="1466"/>
            <ac:spMk id="73" creationId="{44BC09CB-E1AE-439F-8203-1E5005507807}"/>
          </ac:spMkLst>
        </pc:spChg>
        <pc:spChg chg="mod ord topLvl">
          <ac:chgData name="Hamlet Markarian" userId="4926d2b407f31d77" providerId="LiveId" clId="{1A634700-36B3-4455-A058-5071D9319E52}" dt="2020-05-19T23:09:32.910" v="2433" actId="207"/>
          <ac:spMkLst>
            <pc:docMk/>
            <pc:sldMk cId="3572233569" sldId="1466"/>
            <ac:spMk id="74" creationId="{BAD5FB0B-009B-4AEF-83E6-1018FB398E67}"/>
          </ac:spMkLst>
        </pc:spChg>
        <pc:spChg chg="add mod topLvl">
          <ac:chgData name="Hamlet Markarian" userId="4926d2b407f31d77" providerId="LiveId" clId="{1A634700-36B3-4455-A058-5071D9319E52}" dt="2020-05-19T23:09:01.212" v="2410" actId="1035"/>
          <ac:spMkLst>
            <pc:docMk/>
            <pc:sldMk cId="3572233569" sldId="1466"/>
            <ac:spMk id="75" creationId="{71538205-9104-46EC-99AF-52727016595F}"/>
          </ac:spMkLst>
        </pc:spChg>
        <pc:spChg chg="add mod topLvl">
          <ac:chgData name="Hamlet Markarian" userId="4926d2b407f31d77" providerId="LiveId" clId="{1A634700-36B3-4455-A058-5071D9319E52}" dt="2020-05-19T23:09:01.212" v="2410" actId="1035"/>
          <ac:spMkLst>
            <pc:docMk/>
            <pc:sldMk cId="3572233569" sldId="1466"/>
            <ac:spMk id="76" creationId="{1C31928C-12BE-4FA9-85A5-EC76EC4EFC08}"/>
          </ac:spMkLst>
        </pc:spChg>
        <pc:spChg chg="add mod topLvl">
          <ac:chgData name="Hamlet Markarian" userId="4926d2b407f31d77" providerId="LiveId" clId="{1A634700-36B3-4455-A058-5071D9319E52}" dt="2020-05-19T23:09:01.212" v="2410" actId="1035"/>
          <ac:spMkLst>
            <pc:docMk/>
            <pc:sldMk cId="3572233569" sldId="1466"/>
            <ac:spMk id="77" creationId="{21D3F269-66A0-47E6-802E-6F6F2F508482}"/>
          </ac:spMkLst>
        </pc:spChg>
        <pc:spChg chg="add mod topLvl">
          <ac:chgData name="Hamlet Markarian" userId="4926d2b407f31d77" providerId="LiveId" clId="{1A634700-36B3-4455-A058-5071D9319E52}" dt="2020-05-19T23:09:01.212" v="2410" actId="1035"/>
          <ac:spMkLst>
            <pc:docMk/>
            <pc:sldMk cId="3572233569" sldId="1466"/>
            <ac:spMk id="78" creationId="{9004B35A-0A35-4458-B3A9-1D0F8925EE52}"/>
          </ac:spMkLst>
        </pc:spChg>
        <pc:spChg chg="add mod topLvl">
          <ac:chgData name="Hamlet Markarian" userId="4926d2b407f31d77" providerId="LiveId" clId="{1A634700-36B3-4455-A058-5071D9319E52}" dt="2020-05-19T23:09:15.093" v="2414" actId="1036"/>
          <ac:spMkLst>
            <pc:docMk/>
            <pc:sldMk cId="3572233569" sldId="1466"/>
            <ac:spMk id="79" creationId="{40860B51-3220-418F-8129-D99A51B51542}"/>
          </ac:spMkLst>
        </pc:spChg>
        <pc:spChg chg="add mod topLvl">
          <ac:chgData name="Hamlet Markarian" userId="4926d2b407f31d77" providerId="LiveId" clId="{1A634700-36B3-4455-A058-5071D9319E52}" dt="2020-05-19T23:09:15.093" v="2414" actId="1036"/>
          <ac:spMkLst>
            <pc:docMk/>
            <pc:sldMk cId="3572233569" sldId="1466"/>
            <ac:spMk id="80" creationId="{66D00DB0-2BBB-43C0-AFB9-19C817B9D4E8}"/>
          </ac:spMkLst>
        </pc:spChg>
        <pc:spChg chg="add mod topLvl">
          <ac:chgData name="Hamlet Markarian" userId="4926d2b407f31d77" providerId="LiveId" clId="{1A634700-36B3-4455-A058-5071D9319E52}" dt="2020-05-19T23:09:15.093" v="2414" actId="1036"/>
          <ac:spMkLst>
            <pc:docMk/>
            <pc:sldMk cId="3572233569" sldId="1466"/>
            <ac:spMk id="81" creationId="{0AD7682F-8B38-49AB-ABE1-43F9B25EF119}"/>
          </ac:spMkLst>
        </pc:spChg>
        <pc:spChg chg="add mod topLvl">
          <ac:chgData name="Hamlet Markarian" userId="4926d2b407f31d77" providerId="LiveId" clId="{1A634700-36B3-4455-A058-5071D9319E52}" dt="2020-05-19T23:09:15.093" v="2414" actId="1036"/>
          <ac:spMkLst>
            <pc:docMk/>
            <pc:sldMk cId="3572233569" sldId="1466"/>
            <ac:spMk id="82" creationId="{1ADED207-D4E2-47F0-9282-12C13A6EE92C}"/>
          </ac:spMkLst>
        </pc:spChg>
        <pc:grpChg chg="add del mod">
          <ac:chgData name="Hamlet Markarian" userId="4926d2b407f31d77" providerId="LiveId" clId="{1A634700-36B3-4455-A058-5071D9319E52}" dt="2020-05-18T22:25:24.124" v="815" actId="165"/>
          <ac:grpSpMkLst>
            <pc:docMk/>
            <pc:sldMk cId="3572233569" sldId="1466"/>
            <ac:grpSpMk id="2" creationId="{35EE15C5-92E9-4D2E-A1E2-B69CEA840AAA}"/>
          </ac:grpSpMkLst>
        </pc:grpChg>
        <pc:grpChg chg="add del mod">
          <ac:chgData name="Hamlet Markarian" userId="4926d2b407f31d77" providerId="LiveId" clId="{1A634700-36B3-4455-A058-5071D9319E52}" dt="2020-05-19T23:08:59.181" v="2406" actId="165"/>
          <ac:grpSpMkLst>
            <pc:docMk/>
            <pc:sldMk cId="3572233569" sldId="1466"/>
            <ac:grpSpMk id="2" creationId="{4E52384D-B99C-40A2-A406-B49E2DCFBCEF}"/>
          </ac:grpSpMkLst>
        </pc:grpChg>
        <pc:grpChg chg="add del mod">
          <ac:chgData name="Hamlet Markarian" userId="4926d2b407f31d77" providerId="LiveId" clId="{1A634700-36B3-4455-A058-5071D9319E52}" dt="2020-05-18T22:27:08.971" v="846" actId="165"/>
          <ac:grpSpMkLst>
            <pc:docMk/>
            <pc:sldMk cId="3572233569" sldId="1466"/>
            <ac:grpSpMk id="4" creationId="{02915176-BBB2-4C65-8591-FEC63983BADA}"/>
          </ac:grpSpMkLst>
        </pc:grpChg>
        <pc:grpChg chg="add del mod">
          <ac:chgData name="Hamlet Markarian" userId="4926d2b407f31d77" providerId="LiveId" clId="{1A634700-36B3-4455-A058-5071D9319E52}" dt="2020-05-18T22:29:01.619" v="864" actId="165"/>
          <ac:grpSpMkLst>
            <pc:docMk/>
            <pc:sldMk cId="3572233569" sldId="1466"/>
            <ac:grpSpMk id="5" creationId="{33114EBF-AAF0-4482-ADFE-4776D6C44E30}"/>
          </ac:grpSpMkLst>
        </pc:grpChg>
        <pc:grpChg chg="del">
          <ac:chgData name="Hamlet Markarian" userId="4926d2b407f31d77" providerId="LiveId" clId="{1A634700-36B3-4455-A058-5071D9319E52}" dt="2020-05-18T22:17:49.925" v="781" actId="478"/>
          <ac:grpSpMkLst>
            <pc:docMk/>
            <pc:sldMk cId="3572233569" sldId="1466"/>
            <ac:grpSpMk id="6" creationId="{2373BA4C-5AB0-463D-A10F-9784DAF3DD85}"/>
          </ac:grpSpMkLst>
        </pc:grpChg>
        <pc:grpChg chg="add del mod">
          <ac:chgData name="Hamlet Markarian" userId="4926d2b407f31d77" providerId="LiveId" clId="{1A634700-36B3-4455-A058-5071D9319E52}" dt="2020-05-18T22:29:01.619" v="864" actId="165"/>
          <ac:grpSpMkLst>
            <pc:docMk/>
            <pc:sldMk cId="3572233569" sldId="1466"/>
            <ac:grpSpMk id="7" creationId="{6DF5BF58-6392-4AB7-BD3E-697625EFDD68}"/>
          </ac:grpSpMkLst>
        </pc:grpChg>
        <pc:grpChg chg="add del mod">
          <ac:chgData name="Hamlet Markarian" userId="4926d2b407f31d77" providerId="LiveId" clId="{1A634700-36B3-4455-A058-5071D9319E52}" dt="2020-05-18T22:29:01.619" v="864" actId="165"/>
          <ac:grpSpMkLst>
            <pc:docMk/>
            <pc:sldMk cId="3572233569" sldId="1466"/>
            <ac:grpSpMk id="8" creationId="{052F1862-A77C-41AE-AE0E-F8C08EBB577D}"/>
          </ac:grpSpMkLst>
        </pc:grpChg>
        <pc:grpChg chg="add del mod">
          <ac:chgData name="Hamlet Markarian" userId="4926d2b407f31d77" providerId="LiveId" clId="{1A634700-36B3-4455-A058-5071D9319E52}" dt="2020-05-18T22:29:01.619" v="864" actId="165"/>
          <ac:grpSpMkLst>
            <pc:docMk/>
            <pc:sldMk cId="3572233569" sldId="1466"/>
            <ac:grpSpMk id="9" creationId="{9DABE5BE-F484-41E4-94C8-90EF68D31B2C}"/>
          </ac:grpSpMkLst>
        </pc:grpChg>
        <pc:grpChg chg="add del mod">
          <ac:chgData name="Hamlet Markarian" userId="4926d2b407f31d77" providerId="LiveId" clId="{1A634700-36B3-4455-A058-5071D9319E52}" dt="2020-05-18T22:30:25.171" v="898" actId="165"/>
          <ac:grpSpMkLst>
            <pc:docMk/>
            <pc:sldMk cId="3572233569" sldId="1466"/>
            <ac:grpSpMk id="10" creationId="{528BB88A-C126-4160-8669-FA49A9ACBDE4}"/>
          </ac:grpSpMkLst>
        </pc:grpChg>
        <pc:grpChg chg="add del mod">
          <ac:chgData name="Hamlet Markarian" userId="4926d2b407f31d77" providerId="LiveId" clId="{1A634700-36B3-4455-A058-5071D9319E52}" dt="2020-05-18T22:30:25.171" v="898" actId="165"/>
          <ac:grpSpMkLst>
            <pc:docMk/>
            <pc:sldMk cId="3572233569" sldId="1466"/>
            <ac:grpSpMk id="11" creationId="{F884C516-36B7-4947-9826-9E3254A6B3C2}"/>
          </ac:grpSpMkLst>
        </pc:grpChg>
        <pc:grpChg chg="add del mod">
          <ac:chgData name="Hamlet Markarian" userId="4926d2b407f31d77" providerId="LiveId" clId="{1A634700-36B3-4455-A058-5071D9319E52}" dt="2020-05-18T22:30:25.171" v="898" actId="165"/>
          <ac:grpSpMkLst>
            <pc:docMk/>
            <pc:sldMk cId="3572233569" sldId="1466"/>
            <ac:grpSpMk id="12" creationId="{6C16C36C-232D-45DB-BB23-3EC68C147EB8}"/>
          </ac:grpSpMkLst>
        </pc:grpChg>
        <pc:grpChg chg="add del mod">
          <ac:chgData name="Hamlet Markarian" userId="4926d2b407f31d77" providerId="LiveId" clId="{1A634700-36B3-4455-A058-5071D9319E52}" dt="2020-05-18T22:30:25.171" v="898" actId="165"/>
          <ac:grpSpMkLst>
            <pc:docMk/>
            <pc:sldMk cId="3572233569" sldId="1466"/>
            <ac:grpSpMk id="13" creationId="{40AEC3CE-DEFF-43A4-B502-486EB7893DE1}"/>
          </ac:grpSpMkLst>
        </pc:grpChg>
        <pc:grpChg chg="add del mod">
          <ac:chgData name="Hamlet Markarian" userId="4926d2b407f31d77" providerId="LiveId" clId="{1A634700-36B3-4455-A058-5071D9319E52}" dt="2020-05-18T22:30:25.171" v="898" actId="165"/>
          <ac:grpSpMkLst>
            <pc:docMk/>
            <pc:sldMk cId="3572233569" sldId="1466"/>
            <ac:grpSpMk id="14" creationId="{F07B7960-E9BC-4C30-8FF3-DAFAA6267AC4}"/>
          </ac:grpSpMkLst>
        </pc:grpChg>
        <pc:grpChg chg="add del mod">
          <ac:chgData name="Hamlet Markarian" userId="4926d2b407f31d77" providerId="LiveId" clId="{1A634700-36B3-4455-A058-5071D9319E52}" dt="2020-05-18T22:30:25.171" v="898" actId="165"/>
          <ac:grpSpMkLst>
            <pc:docMk/>
            <pc:sldMk cId="3572233569" sldId="1466"/>
            <ac:grpSpMk id="15" creationId="{4C16B8BE-3BF6-44A4-A5A0-CAD02C16C07C}"/>
          </ac:grpSpMkLst>
        </pc:grpChg>
        <pc:grpChg chg="add del mod">
          <ac:chgData name="Hamlet Markarian" userId="4926d2b407f31d77" providerId="LiveId" clId="{1A634700-36B3-4455-A058-5071D9319E52}" dt="2020-05-18T22:30:25.171" v="898" actId="165"/>
          <ac:grpSpMkLst>
            <pc:docMk/>
            <pc:sldMk cId="3572233569" sldId="1466"/>
            <ac:grpSpMk id="17" creationId="{D3796949-E922-4B12-A36B-B696B9682D26}"/>
          </ac:grpSpMkLst>
        </pc:grpChg>
        <pc:grpChg chg="add del mod">
          <ac:chgData name="Hamlet Markarian" userId="4926d2b407f31d77" providerId="LiveId" clId="{1A634700-36B3-4455-A058-5071D9319E52}" dt="2020-05-18T22:30:25.171" v="898" actId="165"/>
          <ac:grpSpMkLst>
            <pc:docMk/>
            <pc:sldMk cId="3572233569" sldId="1466"/>
            <ac:grpSpMk id="18" creationId="{9E3F00B3-BB94-44C5-BFAE-646EE6F72AC6}"/>
          </ac:grpSpMkLst>
        </pc:grpChg>
        <pc:grpChg chg="add del mod">
          <ac:chgData name="Hamlet Markarian" userId="4926d2b407f31d77" providerId="LiveId" clId="{1A634700-36B3-4455-A058-5071D9319E52}" dt="2020-05-19T22:23:40.697" v="2240" actId="478"/>
          <ac:grpSpMkLst>
            <pc:docMk/>
            <pc:sldMk cId="3572233569" sldId="1466"/>
            <ac:grpSpMk id="20" creationId="{B7735232-0EF0-4107-9FF5-C72809EE0636}"/>
          </ac:grpSpMkLst>
        </pc:grpChg>
        <pc:grpChg chg="add del mod">
          <ac:chgData name="Hamlet Markarian" userId="4926d2b407f31d77" providerId="LiveId" clId="{1A634700-36B3-4455-A058-5071D9319E52}" dt="2020-05-19T22:23:40.697" v="2240" actId="478"/>
          <ac:grpSpMkLst>
            <pc:docMk/>
            <pc:sldMk cId="3572233569" sldId="1466"/>
            <ac:grpSpMk id="21" creationId="{F8F5C77C-95EB-40DB-BEED-1C6DB553B00D}"/>
          </ac:grpSpMkLst>
        </pc:grpChg>
        <pc:grpChg chg="add del mod">
          <ac:chgData name="Hamlet Markarian" userId="4926d2b407f31d77" providerId="LiveId" clId="{1A634700-36B3-4455-A058-5071D9319E52}" dt="2020-05-19T22:23:40.697" v="2240" actId="478"/>
          <ac:grpSpMkLst>
            <pc:docMk/>
            <pc:sldMk cId="3572233569" sldId="1466"/>
            <ac:grpSpMk id="22" creationId="{DF965C0B-3B28-4795-88C5-5E19EE2941B0}"/>
          </ac:grpSpMkLst>
        </pc:grpChg>
        <pc:grpChg chg="add del mod">
          <ac:chgData name="Hamlet Markarian" userId="4926d2b407f31d77" providerId="LiveId" clId="{1A634700-36B3-4455-A058-5071D9319E52}" dt="2020-05-19T22:23:40.697" v="2240" actId="478"/>
          <ac:grpSpMkLst>
            <pc:docMk/>
            <pc:sldMk cId="3572233569" sldId="1466"/>
            <ac:grpSpMk id="23" creationId="{8AA715E2-9AEF-488A-AFA4-3D5E183C4387}"/>
          </ac:grpSpMkLst>
        </pc:grpChg>
        <pc:grpChg chg="add del mod">
          <ac:chgData name="Hamlet Markarian" userId="4926d2b407f31d77" providerId="LiveId" clId="{1A634700-36B3-4455-A058-5071D9319E52}" dt="2020-05-19T22:23:40.697" v="2240" actId="478"/>
          <ac:grpSpMkLst>
            <pc:docMk/>
            <pc:sldMk cId="3572233569" sldId="1466"/>
            <ac:grpSpMk id="24" creationId="{9D114C52-EA43-43B9-ABD6-8C83C5BF242F}"/>
          </ac:grpSpMkLst>
        </pc:grpChg>
        <pc:grpChg chg="add del mod">
          <ac:chgData name="Hamlet Markarian" userId="4926d2b407f31d77" providerId="LiveId" clId="{1A634700-36B3-4455-A058-5071D9319E52}" dt="2020-05-19T23:07:06.132" v="2379" actId="165"/>
          <ac:grpSpMkLst>
            <pc:docMk/>
            <pc:sldMk cId="3572233569" sldId="1466"/>
            <ac:grpSpMk id="40" creationId="{F1993EC4-52AE-426B-BB95-B600723E488A}"/>
          </ac:grpSpMkLst>
        </pc:grpChg>
        <pc:grpChg chg="add del mod">
          <ac:chgData name="Hamlet Markarian" userId="4926d2b407f31d77" providerId="LiveId" clId="{1A634700-36B3-4455-A058-5071D9319E52}" dt="2020-05-19T23:07:06.132" v="2379" actId="165"/>
          <ac:grpSpMkLst>
            <pc:docMk/>
            <pc:sldMk cId="3572233569" sldId="1466"/>
            <ac:grpSpMk id="44" creationId="{3F432945-31F5-4372-AE24-BF35E2142104}"/>
          </ac:grpSpMkLst>
        </pc:grpChg>
        <pc:grpChg chg="add del mod">
          <ac:chgData name="Hamlet Markarian" userId="4926d2b407f31d77" providerId="LiveId" clId="{1A634700-36B3-4455-A058-5071D9319E52}" dt="2020-05-19T23:07:06.132" v="2379" actId="165"/>
          <ac:grpSpMkLst>
            <pc:docMk/>
            <pc:sldMk cId="3572233569" sldId="1466"/>
            <ac:grpSpMk id="52" creationId="{DC19D4EE-DB9F-4D12-AE19-1132AC44975F}"/>
          </ac:grpSpMkLst>
        </pc:grpChg>
        <pc:grpChg chg="add del mod">
          <ac:chgData name="Hamlet Markarian" userId="4926d2b407f31d77" providerId="LiveId" clId="{1A634700-36B3-4455-A058-5071D9319E52}" dt="2020-05-19T23:07:06.132" v="2379" actId="165"/>
          <ac:grpSpMkLst>
            <pc:docMk/>
            <pc:sldMk cId="3572233569" sldId="1466"/>
            <ac:grpSpMk id="57" creationId="{E728EA15-5BBD-41D7-B46A-E0C13CF8439E}"/>
          </ac:grpSpMkLst>
        </pc:grpChg>
        <pc:grpChg chg="add del mod">
          <ac:chgData name="Hamlet Markarian" userId="4926d2b407f31d77" providerId="LiveId" clId="{1A634700-36B3-4455-A058-5071D9319E52}" dt="2020-05-19T22:23:40.697" v="2240" actId="478"/>
          <ac:grpSpMkLst>
            <pc:docMk/>
            <pc:sldMk cId="3572233569" sldId="1466"/>
            <ac:grpSpMk id="60" creationId="{6410CD22-8F3A-4261-A4EE-A67B373B53D8}"/>
          </ac:grpSpMkLst>
        </pc:grpChg>
        <pc:grpChg chg="add del mod">
          <ac:chgData name="Hamlet Markarian" userId="4926d2b407f31d77" providerId="LiveId" clId="{1A634700-36B3-4455-A058-5071D9319E52}" dt="2020-05-19T22:23:40.697" v="2240" actId="478"/>
          <ac:grpSpMkLst>
            <pc:docMk/>
            <pc:sldMk cId="3572233569" sldId="1466"/>
            <ac:grpSpMk id="61" creationId="{C4DB5E87-1520-46B7-AAF1-96A2858DBF23}"/>
          </ac:grpSpMkLst>
        </pc:grpChg>
        <pc:grpChg chg="add del mod">
          <ac:chgData name="Hamlet Markarian" userId="4926d2b407f31d77" providerId="LiveId" clId="{1A634700-36B3-4455-A058-5071D9319E52}" dt="2020-05-19T22:23:40.697" v="2240" actId="478"/>
          <ac:grpSpMkLst>
            <pc:docMk/>
            <pc:sldMk cId="3572233569" sldId="1466"/>
            <ac:grpSpMk id="62" creationId="{24E0D664-694A-481B-BCD4-D2080BA57A75}"/>
          </ac:grpSpMkLst>
        </pc:grpChg>
        <pc:grpChg chg="add del mod">
          <ac:chgData name="Hamlet Markarian" userId="4926d2b407f31d77" providerId="LiveId" clId="{1A634700-36B3-4455-A058-5071D9319E52}" dt="2020-05-19T23:07:06.132" v="2379" actId="165"/>
          <ac:grpSpMkLst>
            <pc:docMk/>
            <pc:sldMk cId="3572233569" sldId="1466"/>
            <ac:grpSpMk id="63" creationId="{AA8F77EA-2B03-4BD9-8AB8-28B66613B63B}"/>
          </ac:grpSpMkLst>
        </pc:grpChg>
        <pc:grpChg chg="add del mod">
          <ac:chgData name="Hamlet Markarian" userId="4926d2b407f31d77" providerId="LiveId" clId="{1A634700-36B3-4455-A058-5071D9319E52}" dt="2020-05-19T23:07:06.132" v="2379" actId="165"/>
          <ac:grpSpMkLst>
            <pc:docMk/>
            <pc:sldMk cId="3572233569" sldId="1466"/>
            <ac:grpSpMk id="66" creationId="{D100D9D6-676E-4BE2-A3D6-4655C7FE82DF}"/>
          </ac:grpSpMkLst>
        </pc:grpChg>
        <pc:grpChg chg="add del mod">
          <ac:chgData name="Hamlet Markarian" userId="4926d2b407f31d77" providerId="LiveId" clId="{1A634700-36B3-4455-A058-5071D9319E52}" dt="2020-05-19T23:07:06.132" v="2379" actId="165"/>
          <ac:grpSpMkLst>
            <pc:docMk/>
            <pc:sldMk cId="3572233569" sldId="1466"/>
            <ac:grpSpMk id="69" creationId="{20B03723-A7A6-4A14-BC1C-25394985856F}"/>
          </ac:grpSpMkLst>
        </pc:grpChg>
        <pc:grpChg chg="add del mod">
          <ac:chgData name="Hamlet Markarian" userId="4926d2b407f31d77" providerId="LiveId" clId="{1A634700-36B3-4455-A058-5071D9319E52}" dt="2020-05-19T23:07:06.132" v="2379" actId="165"/>
          <ac:grpSpMkLst>
            <pc:docMk/>
            <pc:sldMk cId="3572233569" sldId="1466"/>
            <ac:grpSpMk id="72" creationId="{98AF4DFB-1F8A-438B-9D5E-8447D14C815B}"/>
          </ac:grpSpMkLst>
        </pc:grpChg>
        <pc:picChg chg="add mod">
          <ac:chgData name="Hamlet Markarian" userId="4926d2b407f31d77" providerId="LiveId" clId="{1A634700-36B3-4455-A058-5071D9319E52}" dt="2020-05-19T22:23:40.971" v="2241"/>
          <ac:picMkLst>
            <pc:docMk/>
            <pc:sldMk cId="3572233569" sldId="1466"/>
            <ac:picMk id="39" creationId="{D71A8F3D-F618-4AA8-8C39-8C7DE590FF53}"/>
          </ac:picMkLst>
        </pc:picChg>
        <pc:picChg chg="del">
          <ac:chgData name="Hamlet Markarian" userId="4926d2b407f31d77" providerId="LiveId" clId="{1A634700-36B3-4455-A058-5071D9319E52}" dt="2020-05-19T22:23:40.697" v="2240" actId="478"/>
          <ac:picMkLst>
            <pc:docMk/>
            <pc:sldMk cId="3572233569" sldId="1466"/>
            <ac:picMk id="46" creationId="{7355C654-6F32-4E63-80CD-EABE2479314A}"/>
          </ac:picMkLst>
        </pc:picChg>
      </pc:sldChg>
      <pc:sldChg chg="addSp delSp modSp add del mod modAnim">
        <pc:chgData name="Hamlet Markarian" userId="4926d2b407f31d77" providerId="LiveId" clId="{1A634700-36B3-4455-A058-5071D9319E52}" dt="2020-05-19T22:23:57.595" v="2242" actId="2696"/>
        <pc:sldMkLst>
          <pc:docMk/>
          <pc:sldMk cId="1765849036" sldId="1467"/>
        </pc:sldMkLst>
        <pc:spChg chg="add mod">
          <ac:chgData name="Hamlet Markarian" userId="4926d2b407f31d77" providerId="LiveId" clId="{1A634700-36B3-4455-A058-5071D9319E52}" dt="2020-05-18T23:34:53.127" v="1752" actId="164"/>
          <ac:spMkLst>
            <pc:docMk/>
            <pc:sldMk cId="1765849036" sldId="1467"/>
            <ac:spMk id="2" creationId="{E05A9B80-B7A7-45A7-BEDF-18FD336F5114}"/>
          </ac:spMkLst>
        </pc:spChg>
        <pc:spChg chg="mod">
          <ac:chgData name="Hamlet Markarian" userId="4926d2b407f31d77" providerId="LiveId" clId="{1A634700-36B3-4455-A058-5071D9319E52}" dt="2020-05-18T22:39:48.685" v="1011"/>
          <ac:spMkLst>
            <pc:docMk/>
            <pc:sldMk cId="1765849036" sldId="1467"/>
            <ac:spMk id="16" creationId="{51A55428-D23F-4777-96FE-D91E0B26310D}"/>
          </ac:spMkLst>
        </pc:spChg>
        <pc:spChg chg="mod">
          <ac:chgData name="Hamlet Markarian" userId="4926d2b407f31d77" providerId="LiveId" clId="{1A634700-36B3-4455-A058-5071D9319E52}" dt="2020-05-18T22:57:07.833" v="1231" actId="1076"/>
          <ac:spMkLst>
            <pc:docMk/>
            <pc:sldMk cId="1765849036" sldId="1467"/>
            <ac:spMk id="19" creationId="{42101231-1855-46EE-A3D9-B84E75ACB56A}"/>
          </ac:spMkLst>
        </pc:spChg>
        <pc:spChg chg="add mod ord">
          <ac:chgData name="Hamlet Markarian" userId="4926d2b407f31d77" providerId="LiveId" clId="{1A634700-36B3-4455-A058-5071D9319E52}" dt="2020-05-18T22:58:53.887" v="1247" actId="166"/>
          <ac:spMkLst>
            <pc:docMk/>
            <pc:sldMk cId="1765849036" sldId="1467"/>
            <ac:spMk id="22" creationId="{14FF5109-9AA8-4162-A2C6-73B60CA514F3}"/>
          </ac:spMkLst>
        </pc:spChg>
        <pc:spChg chg="add mod ord">
          <ac:chgData name="Hamlet Markarian" userId="4926d2b407f31d77" providerId="LiveId" clId="{1A634700-36B3-4455-A058-5071D9319E52}" dt="2020-05-18T22:58:53.887" v="1247" actId="166"/>
          <ac:spMkLst>
            <pc:docMk/>
            <pc:sldMk cId="1765849036" sldId="1467"/>
            <ac:spMk id="23" creationId="{0B063337-E5D2-4BAC-BFD1-6DDEFF461023}"/>
          </ac:spMkLst>
        </pc:spChg>
        <pc:spChg chg="add mod ord">
          <ac:chgData name="Hamlet Markarian" userId="4926d2b407f31d77" providerId="LiveId" clId="{1A634700-36B3-4455-A058-5071D9319E52}" dt="2020-05-18T22:58:53.887" v="1247" actId="166"/>
          <ac:spMkLst>
            <pc:docMk/>
            <pc:sldMk cId="1765849036" sldId="1467"/>
            <ac:spMk id="24" creationId="{D8E47121-B135-4909-9D50-70BBB0086CFB}"/>
          </ac:spMkLst>
        </pc:spChg>
        <pc:spChg chg="del">
          <ac:chgData name="Hamlet Markarian" userId="4926d2b407f31d77" providerId="LiveId" clId="{1A634700-36B3-4455-A058-5071D9319E52}" dt="2020-05-18T22:39:52.355" v="1012" actId="478"/>
          <ac:spMkLst>
            <pc:docMk/>
            <pc:sldMk cId="1765849036" sldId="1467"/>
            <ac:spMk id="25" creationId="{691EB177-3118-4A27-ACEE-1551CD7E122B}"/>
          </ac:spMkLst>
        </pc:spChg>
        <pc:spChg chg="del">
          <ac:chgData name="Hamlet Markarian" userId="4926d2b407f31d77" providerId="LiveId" clId="{1A634700-36B3-4455-A058-5071D9319E52}" dt="2020-05-18T22:39:52.355" v="1012" actId="478"/>
          <ac:spMkLst>
            <pc:docMk/>
            <pc:sldMk cId="1765849036" sldId="1467"/>
            <ac:spMk id="26" creationId="{36203B93-281E-4E2B-B3B3-71758BCFB329}"/>
          </ac:spMkLst>
        </pc:spChg>
        <pc:spChg chg="del">
          <ac:chgData name="Hamlet Markarian" userId="4926d2b407f31d77" providerId="LiveId" clId="{1A634700-36B3-4455-A058-5071D9319E52}" dt="2020-05-18T22:39:52.355" v="1012" actId="478"/>
          <ac:spMkLst>
            <pc:docMk/>
            <pc:sldMk cId="1765849036" sldId="1467"/>
            <ac:spMk id="27" creationId="{B1E1D8E5-11E5-4C6D-AC1A-9D7E01D645EC}"/>
          </ac:spMkLst>
        </pc:spChg>
        <pc:spChg chg="add mod ord">
          <ac:chgData name="Hamlet Markarian" userId="4926d2b407f31d77" providerId="LiveId" clId="{1A634700-36B3-4455-A058-5071D9319E52}" dt="2020-05-18T22:58:53.887" v="1247" actId="166"/>
          <ac:spMkLst>
            <pc:docMk/>
            <pc:sldMk cId="1765849036" sldId="1467"/>
            <ac:spMk id="28" creationId="{04604ADD-4FD8-4761-87F2-8D2FB5670F14}"/>
          </ac:spMkLst>
        </pc:spChg>
        <pc:spChg chg="del">
          <ac:chgData name="Hamlet Markarian" userId="4926d2b407f31d77" providerId="LiveId" clId="{1A634700-36B3-4455-A058-5071D9319E52}" dt="2020-05-18T22:39:52.355" v="1012" actId="478"/>
          <ac:spMkLst>
            <pc:docMk/>
            <pc:sldMk cId="1765849036" sldId="1467"/>
            <ac:spMk id="29" creationId="{D2CC522D-E744-42CE-BCB1-2EC79C342426}"/>
          </ac:spMkLst>
        </pc:spChg>
        <pc:spChg chg="del">
          <ac:chgData name="Hamlet Markarian" userId="4926d2b407f31d77" providerId="LiveId" clId="{1A634700-36B3-4455-A058-5071D9319E52}" dt="2020-05-18T22:39:52.355" v="1012" actId="478"/>
          <ac:spMkLst>
            <pc:docMk/>
            <pc:sldMk cId="1765849036" sldId="1467"/>
            <ac:spMk id="30" creationId="{9C1D647D-91E3-47B1-B103-C41D0DDC300A}"/>
          </ac:spMkLst>
        </pc:spChg>
        <pc:spChg chg="del">
          <ac:chgData name="Hamlet Markarian" userId="4926d2b407f31d77" providerId="LiveId" clId="{1A634700-36B3-4455-A058-5071D9319E52}" dt="2020-05-18T22:39:52.355" v="1012" actId="478"/>
          <ac:spMkLst>
            <pc:docMk/>
            <pc:sldMk cId="1765849036" sldId="1467"/>
            <ac:spMk id="31" creationId="{E91373D7-DCE9-4067-BF93-DE1E0DBAE0CD}"/>
          </ac:spMkLst>
        </pc:spChg>
        <pc:spChg chg="del">
          <ac:chgData name="Hamlet Markarian" userId="4926d2b407f31d77" providerId="LiveId" clId="{1A634700-36B3-4455-A058-5071D9319E52}" dt="2020-05-18T22:39:52.355" v="1012" actId="478"/>
          <ac:spMkLst>
            <pc:docMk/>
            <pc:sldMk cId="1765849036" sldId="1467"/>
            <ac:spMk id="32" creationId="{AAEC47C1-8392-42A1-9661-1C79494C1403}"/>
          </ac:spMkLst>
        </pc:spChg>
        <pc:spChg chg="add mod">
          <ac:chgData name="Hamlet Markarian" userId="4926d2b407f31d77" providerId="LiveId" clId="{1A634700-36B3-4455-A058-5071D9319E52}" dt="2020-05-18T23:35:04.072" v="1753" actId="164"/>
          <ac:spMkLst>
            <pc:docMk/>
            <pc:sldMk cId="1765849036" sldId="1467"/>
            <ac:spMk id="33" creationId="{960B6D8A-4CC8-44CE-BF9E-5554EA4CA4FC}"/>
          </ac:spMkLst>
        </pc:spChg>
        <pc:spChg chg="del">
          <ac:chgData name="Hamlet Markarian" userId="4926d2b407f31d77" providerId="LiveId" clId="{1A634700-36B3-4455-A058-5071D9319E52}" dt="2020-05-18T22:39:52.355" v="1012" actId="478"/>
          <ac:spMkLst>
            <pc:docMk/>
            <pc:sldMk cId="1765849036" sldId="1467"/>
            <ac:spMk id="34" creationId="{12B47458-BF1C-49E8-924F-86D208DD08D8}"/>
          </ac:spMkLst>
        </pc:spChg>
        <pc:spChg chg="del">
          <ac:chgData name="Hamlet Markarian" userId="4926d2b407f31d77" providerId="LiveId" clId="{1A634700-36B3-4455-A058-5071D9319E52}" dt="2020-05-18T22:39:52.355" v="1012" actId="478"/>
          <ac:spMkLst>
            <pc:docMk/>
            <pc:sldMk cId="1765849036" sldId="1467"/>
            <ac:spMk id="35" creationId="{0987BC9F-4D20-40A4-A87F-453CE4D817F9}"/>
          </ac:spMkLst>
        </pc:spChg>
        <pc:spChg chg="del">
          <ac:chgData name="Hamlet Markarian" userId="4926d2b407f31d77" providerId="LiveId" clId="{1A634700-36B3-4455-A058-5071D9319E52}" dt="2020-05-18T22:39:52.355" v="1012" actId="478"/>
          <ac:spMkLst>
            <pc:docMk/>
            <pc:sldMk cId="1765849036" sldId="1467"/>
            <ac:spMk id="36" creationId="{854E3985-17D2-4F9E-85A8-FF341C781214}"/>
          </ac:spMkLst>
        </pc:spChg>
        <pc:spChg chg="add del mod">
          <ac:chgData name="Hamlet Markarian" userId="4926d2b407f31d77" providerId="LiveId" clId="{1A634700-36B3-4455-A058-5071D9319E52}" dt="2020-05-18T22:45:22.179" v="1089" actId="478"/>
          <ac:spMkLst>
            <pc:docMk/>
            <pc:sldMk cId="1765849036" sldId="1467"/>
            <ac:spMk id="37" creationId="{F957A2CF-2730-40CC-9819-83A530DAC839}"/>
          </ac:spMkLst>
        </pc:spChg>
        <pc:spChg chg="add del mod">
          <ac:chgData name="Hamlet Markarian" userId="4926d2b407f31d77" providerId="LiveId" clId="{1A634700-36B3-4455-A058-5071D9319E52}" dt="2020-05-18T22:45:27.842" v="1091" actId="478"/>
          <ac:spMkLst>
            <pc:docMk/>
            <pc:sldMk cId="1765849036" sldId="1467"/>
            <ac:spMk id="38" creationId="{7E2C9604-F135-437C-B5B9-9A51DFFB5221}"/>
          </ac:spMkLst>
        </pc:spChg>
        <pc:spChg chg="add mod">
          <ac:chgData name="Hamlet Markarian" userId="4926d2b407f31d77" providerId="LiveId" clId="{1A634700-36B3-4455-A058-5071D9319E52}" dt="2020-05-18T23:34:53.127" v="1752" actId="164"/>
          <ac:spMkLst>
            <pc:docMk/>
            <pc:sldMk cId="1765849036" sldId="1467"/>
            <ac:spMk id="39" creationId="{62C8A967-2AC5-44C2-BEEE-F9CF499DA3D1}"/>
          </ac:spMkLst>
        </pc:spChg>
        <pc:spChg chg="add mod">
          <ac:chgData name="Hamlet Markarian" userId="4926d2b407f31d77" providerId="LiveId" clId="{1A634700-36B3-4455-A058-5071D9319E52}" dt="2020-05-18T23:34:53.127" v="1752" actId="164"/>
          <ac:spMkLst>
            <pc:docMk/>
            <pc:sldMk cId="1765849036" sldId="1467"/>
            <ac:spMk id="40" creationId="{2D349DEA-4896-4FAF-89AF-1A71912B76A8}"/>
          </ac:spMkLst>
        </pc:spChg>
        <pc:spChg chg="del">
          <ac:chgData name="Hamlet Markarian" userId="4926d2b407f31d77" providerId="LiveId" clId="{1A634700-36B3-4455-A058-5071D9319E52}" dt="2020-05-18T22:39:52.355" v="1012" actId="478"/>
          <ac:spMkLst>
            <pc:docMk/>
            <pc:sldMk cId="1765849036" sldId="1467"/>
            <ac:spMk id="43" creationId="{C6DD07E7-E861-427B-B9E0-4DC81B44725D}"/>
          </ac:spMkLst>
        </pc:spChg>
        <pc:spChg chg="del">
          <ac:chgData name="Hamlet Markarian" userId="4926d2b407f31d77" providerId="LiveId" clId="{1A634700-36B3-4455-A058-5071D9319E52}" dt="2020-05-18T22:39:52.355" v="1012" actId="478"/>
          <ac:spMkLst>
            <pc:docMk/>
            <pc:sldMk cId="1765849036" sldId="1467"/>
            <ac:spMk id="47" creationId="{265ECAAB-3A46-475E-BCB2-23E733A3285D}"/>
          </ac:spMkLst>
        </pc:spChg>
        <pc:spChg chg="del">
          <ac:chgData name="Hamlet Markarian" userId="4926d2b407f31d77" providerId="LiveId" clId="{1A634700-36B3-4455-A058-5071D9319E52}" dt="2020-05-18T22:39:52.355" v="1012" actId="478"/>
          <ac:spMkLst>
            <pc:docMk/>
            <pc:sldMk cId="1765849036" sldId="1467"/>
            <ac:spMk id="48" creationId="{A514E33F-1C9F-439D-9E27-2F61FA58B143}"/>
          </ac:spMkLst>
        </pc:spChg>
        <pc:spChg chg="del">
          <ac:chgData name="Hamlet Markarian" userId="4926d2b407f31d77" providerId="LiveId" clId="{1A634700-36B3-4455-A058-5071D9319E52}" dt="2020-05-18T22:39:52.355" v="1012" actId="478"/>
          <ac:spMkLst>
            <pc:docMk/>
            <pc:sldMk cId="1765849036" sldId="1467"/>
            <ac:spMk id="49" creationId="{A375BA85-CD15-4E6C-AED8-4BCF5C50E51F}"/>
          </ac:spMkLst>
        </pc:spChg>
        <pc:spChg chg="del">
          <ac:chgData name="Hamlet Markarian" userId="4926d2b407f31d77" providerId="LiveId" clId="{1A634700-36B3-4455-A058-5071D9319E52}" dt="2020-05-18T22:39:52.355" v="1012" actId="478"/>
          <ac:spMkLst>
            <pc:docMk/>
            <pc:sldMk cId="1765849036" sldId="1467"/>
            <ac:spMk id="53" creationId="{FC10A083-6687-471B-BFF4-664526C4BAF1}"/>
          </ac:spMkLst>
        </pc:spChg>
        <pc:spChg chg="del">
          <ac:chgData name="Hamlet Markarian" userId="4926d2b407f31d77" providerId="LiveId" clId="{1A634700-36B3-4455-A058-5071D9319E52}" dt="2020-05-18T22:39:52.355" v="1012" actId="478"/>
          <ac:spMkLst>
            <pc:docMk/>
            <pc:sldMk cId="1765849036" sldId="1467"/>
            <ac:spMk id="55" creationId="{AFEB6613-C8BC-4AE3-8BDD-2C1394BD6E50}"/>
          </ac:spMkLst>
        </pc:spChg>
        <pc:spChg chg="add mod topLvl">
          <ac:chgData name="Hamlet Markarian" userId="4926d2b407f31d77" providerId="LiveId" clId="{1A634700-36B3-4455-A058-5071D9319E52}" dt="2020-05-18T23:35:04.072" v="1753" actId="164"/>
          <ac:spMkLst>
            <pc:docMk/>
            <pc:sldMk cId="1765849036" sldId="1467"/>
            <ac:spMk id="58" creationId="{859D483F-D2DA-4117-B920-F48492F730BB}"/>
          </ac:spMkLst>
        </pc:spChg>
        <pc:spChg chg="add mod">
          <ac:chgData name="Hamlet Markarian" userId="4926d2b407f31d77" providerId="LiveId" clId="{1A634700-36B3-4455-A058-5071D9319E52}" dt="2020-05-18T22:53:43.831" v="1190" actId="571"/>
          <ac:spMkLst>
            <pc:docMk/>
            <pc:sldMk cId="1765849036" sldId="1467"/>
            <ac:spMk id="60" creationId="{ADE43936-3E32-49CF-9D90-685221660553}"/>
          </ac:spMkLst>
        </pc:spChg>
        <pc:spChg chg="mod">
          <ac:chgData name="Hamlet Markarian" userId="4926d2b407f31d77" providerId="LiveId" clId="{1A634700-36B3-4455-A058-5071D9319E52}" dt="2020-05-18T22:53:43.831" v="1190" actId="571"/>
          <ac:spMkLst>
            <pc:docMk/>
            <pc:sldMk cId="1765849036" sldId="1467"/>
            <ac:spMk id="63" creationId="{4C9E398F-F01C-4BDD-B4B0-82AD89E0D1E4}"/>
          </ac:spMkLst>
        </pc:spChg>
        <pc:spChg chg="mod topLvl">
          <ac:chgData name="Hamlet Markarian" userId="4926d2b407f31d77" providerId="LiveId" clId="{1A634700-36B3-4455-A058-5071D9319E52}" dt="2020-05-18T23:35:04.072" v="1753" actId="164"/>
          <ac:spMkLst>
            <pc:docMk/>
            <pc:sldMk cId="1765849036" sldId="1467"/>
            <ac:spMk id="66" creationId="{CA9B9C58-3A72-4992-8EEB-3E0119A50B1A}"/>
          </ac:spMkLst>
        </pc:spChg>
        <pc:spChg chg="add del mod">
          <ac:chgData name="Hamlet Markarian" userId="4926d2b407f31d77" providerId="LiveId" clId="{1A634700-36B3-4455-A058-5071D9319E52}" dt="2020-05-18T22:54:08.193" v="1202" actId="478"/>
          <ac:spMkLst>
            <pc:docMk/>
            <pc:sldMk cId="1765849036" sldId="1467"/>
            <ac:spMk id="67" creationId="{10F53AA0-8A02-4375-8CD4-152E3B0DC51F}"/>
          </ac:spMkLst>
        </pc:spChg>
        <pc:spChg chg="add mod">
          <ac:chgData name="Hamlet Markarian" userId="4926d2b407f31d77" providerId="LiveId" clId="{1A634700-36B3-4455-A058-5071D9319E52}" dt="2020-05-18T23:35:04.072" v="1753" actId="164"/>
          <ac:spMkLst>
            <pc:docMk/>
            <pc:sldMk cId="1765849036" sldId="1467"/>
            <ac:spMk id="77" creationId="{7C5E9765-85AB-41BC-BAEF-DDA180139388}"/>
          </ac:spMkLst>
        </pc:spChg>
        <pc:spChg chg="add mod">
          <ac:chgData name="Hamlet Markarian" userId="4926d2b407f31d77" providerId="LiveId" clId="{1A634700-36B3-4455-A058-5071D9319E52}" dt="2020-05-18T23:35:04.072" v="1753" actId="164"/>
          <ac:spMkLst>
            <pc:docMk/>
            <pc:sldMk cId="1765849036" sldId="1467"/>
            <ac:spMk id="84" creationId="{C0CBABE5-50B6-4A28-AE30-9EAEF235EF47}"/>
          </ac:spMkLst>
        </pc:spChg>
        <pc:spChg chg="add mod">
          <ac:chgData name="Hamlet Markarian" userId="4926d2b407f31d77" providerId="LiveId" clId="{1A634700-36B3-4455-A058-5071D9319E52}" dt="2020-05-18T23:35:04.072" v="1753" actId="164"/>
          <ac:spMkLst>
            <pc:docMk/>
            <pc:sldMk cId="1765849036" sldId="1467"/>
            <ac:spMk id="85" creationId="{21E9737E-1CCC-4E41-AABF-F72753928A96}"/>
          </ac:spMkLst>
        </pc:spChg>
        <pc:grpChg chg="add mod">
          <ac:chgData name="Hamlet Markarian" userId="4926d2b407f31d77" providerId="LiveId" clId="{1A634700-36B3-4455-A058-5071D9319E52}" dt="2020-05-18T23:35:04.072" v="1753" actId="164"/>
          <ac:grpSpMkLst>
            <pc:docMk/>
            <pc:sldMk cId="1765849036" sldId="1467"/>
            <ac:grpSpMk id="7" creationId="{DD834E9D-4603-4C16-BE1A-D2B8D9EACE4F}"/>
          </ac:grpSpMkLst>
        </pc:grpChg>
        <pc:grpChg chg="add mod">
          <ac:chgData name="Hamlet Markarian" userId="4926d2b407f31d77" providerId="LiveId" clId="{1A634700-36B3-4455-A058-5071D9319E52}" dt="2020-05-18T23:35:04.072" v="1753" actId="164"/>
          <ac:grpSpMkLst>
            <pc:docMk/>
            <pc:sldMk cId="1765849036" sldId="1467"/>
            <ac:grpSpMk id="51" creationId="{B5D2B3FF-2D1B-43F6-AB16-4079EFAFA7DA}"/>
          </ac:grpSpMkLst>
        </pc:grpChg>
        <pc:grpChg chg="add del mod">
          <ac:chgData name="Hamlet Markarian" userId="4926d2b407f31d77" providerId="LiveId" clId="{1A634700-36B3-4455-A058-5071D9319E52}" dt="2020-05-18T22:55:28.730" v="1211" actId="478"/>
          <ac:grpSpMkLst>
            <pc:docMk/>
            <pc:sldMk cId="1765849036" sldId="1467"/>
            <ac:grpSpMk id="59" creationId="{FB3CC464-C753-4457-ABBF-6C927271CD91}"/>
          </ac:grpSpMkLst>
        </pc:grpChg>
        <pc:grpChg chg="add mod">
          <ac:chgData name="Hamlet Markarian" userId="4926d2b407f31d77" providerId="LiveId" clId="{1A634700-36B3-4455-A058-5071D9319E52}" dt="2020-05-18T22:53:43.831" v="1190" actId="571"/>
          <ac:grpSpMkLst>
            <pc:docMk/>
            <pc:sldMk cId="1765849036" sldId="1467"/>
            <ac:grpSpMk id="61" creationId="{1A8813BC-25A9-4DA2-8D00-186AA2A462C9}"/>
          </ac:grpSpMkLst>
        </pc:grpChg>
        <pc:grpChg chg="add del mod">
          <ac:chgData name="Hamlet Markarian" userId="4926d2b407f31d77" providerId="LiveId" clId="{1A634700-36B3-4455-A058-5071D9319E52}" dt="2020-05-18T22:55:31.514" v="1212" actId="478"/>
          <ac:grpSpMkLst>
            <pc:docMk/>
            <pc:sldMk cId="1765849036" sldId="1467"/>
            <ac:grpSpMk id="64" creationId="{C64D4FC3-5616-4909-A530-081CFFFFF306}"/>
          </ac:grpSpMkLst>
        </pc:grpChg>
        <pc:grpChg chg="add mod">
          <ac:chgData name="Hamlet Markarian" userId="4926d2b407f31d77" providerId="LiveId" clId="{1A634700-36B3-4455-A058-5071D9319E52}" dt="2020-05-18T23:35:04.072" v="1753" actId="164"/>
          <ac:grpSpMkLst>
            <pc:docMk/>
            <pc:sldMk cId="1765849036" sldId="1467"/>
            <ac:grpSpMk id="74" creationId="{50C23401-6F9C-4C41-A791-C274B7AEFD13}"/>
          </ac:grpSpMkLst>
        </pc:grpChg>
        <pc:grpChg chg="add mod">
          <ac:chgData name="Hamlet Markarian" userId="4926d2b407f31d77" providerId="LiveId" clId="{1A634700-36B3-4455-A058-5071D9319E52}" dt="2020-05-18T23:35:04.072" v="1753" actId="164"/>
          <ac:grpSpMkLst>
            <pc:docMk/>
            <pc:sldMk cId="1765849036" sldId="1467"/>
            <ac:grpSpMk id="81" creationId="{047CCE18-A4DF-4341-8868-821DCDFE962A}"/>
          </ac:grpSpMkLst>
        </pc:grpChg>
        <pc:grpChg chg="add mod">
          <ac:chgData name="Hamlet Markarian" userId="4926d2b407f31d77" providerId="LiveId" clId="{1A634700-36B3-4455-A058-5071D9319E52}" dt="2020-05-18T23:34:53.127" v="1752" actId="164"/>
          <ac:grpSpMkLst>
            <pc:docMk/>
            <pc:sldMk cId="1765849036" sldId="1467"/>
            <ac:grpSpMk id="92" creationId="{3727A21A-E8FF-4B37-BDA5-DBF7716C7AB8}"/>
          </ac:grpSpMkLst>
        </pc:grpChg>
        <pc:grpChg chg="add mod">
          <ac:chgData name="Hamlet Markarian" userId="4926d2b407f31d77" providerId="LiveId" clId="{1A634700-36B3-4455-A058-5071D9319E52}" dt="2020-05-18T23:35:04.072" v="1753" actId="164"/>
          <ac:grpSpMkLst>
            <pc:docMk/>
            <pc:sldMk cId="1765849036" sldId="1467"/>
            <ac:grpSpMk id="93" creationId="{047B5CFA-526E-462D-B83F-5B338C330215}"/>
          </ac:grpSpMkLst>
        </pc:grpChg>
        <pc:picChg chg="add mod">
          <ac:chgData name="Hamlet Markarian" userId="4926d2b407f31d77" providerId="LiveId" clId="{1A634700-36B3-4455-A058-5071D9319E52}" dt="2020-05-18T22:55:14.211" v="1209" actId="207"/>
          <ac:picMkLst>
            <pc:docMk/>
            <pc:sldMk cId="1765849036" sldId="1467"/>
            <ac:picMk id="42" creationId="{6C4E7AD7-8767-4985-8440-B11654E50063}"/>
          </ac:picMkLst>
        </pc:picChg>
        <pc:picChg chg="add mod">
          <ac:chgData name="Hamlet Markarian" userId="4926d2b407f31d77" providerId="LiveId" clId="{1A634700-36B3-4455-A058-5071D9319E52}" dt="2020-05-18T22:49:35.515" v="1140" actId="164"/>
          <ac:picMkLst>
            <pc:docMk/>
            <pc:sldMk cId="1765849036" sldId="1467"/>
            <ac:picMk id="44" creationId="{C4BDE7D2-9769-4E4E-A68B-D6F09CF2973E}"/>
          </ac:picMkLst>
        </pc:picChg>
        <pc:picChg chg="mod">
          <ac:chgData name="Hamlet Markarian" userId="4926d2b407f31d77" providerId="LiveId" clId="{1A634700-36B3-4455-A058-5071D9319E52}" dt="2020-05-18T22:55:16.763" v="1210" actId="207"/>
          <ac:picMkLst>
            <pc:docMk/>
            <pc:sldMk cId="1765849036" sldId="1467"/>
            <ac:picMk id="52" creationId="{7298A5A8-A33E-4348-B5A0-D8E3836078C4}"/>
          </ac:picMkLst>
        </pc:picChg>
        <pc:picChg chg="mod">
          <ac:chgData name="Hamlet Markarian" userId="4926d2b407f31d77" providerId="LiveId" clId="{1A634700-36B3-4455-A058-5071D9319E52}" dt="2020-05-18T22:50:03.809" v="1146" actId="571"/>
          <ac:picMkLst>
            <pc:docMk/>
            <pc:sldMk cId="1765849036" sldId="1467"/>
            <ac:picMk id="54" creationId="{17186AED-68FA-4A73-9B0D-FB719AE57180}"/>
          </ac:picMkLst>
        </pc:picChg>
        <pc:picChg chg="add del mod topLvl">
          <ac:chgData name="Hamlet Markarian" userId="4926d2b407f31d77" providerId="LiveId" clId="{1A634700-36B3-4455-A058-5071D9319E52}" dt="2020-05-18T22:55:28.730" v="1211" actId="478"/>
          <ac:picMkLst>
            <pc:docMk/>
            <pc:sldMk cId="1765849036" sldId="1467"/>
            <ac:picMk id="57" creationId="{FF02B9E7-5A75-44C8-B8B9-8943BCDED90D}"/>
          </ac:picMkLst>
        </pc:picChg>
        <pc:picChg chg="mod">
          <ac:chgData name="Hamlet Markarian" userId="4926d2b407f31d77" providerId="LiveId" clId="{1A634700-36B3-4455-A058-5071D9319E52}" dt="2020-05-18T22:53:43.831" v="1190" actId="571"/>
          <ac:picMkLst>
            <pc:docMk/>
            <pc:sldMk cId="1765849036" sldId="1467"/>
            <ac:picMk id="62" creationId="{DEC6664A-D53C-49D6-8A39-D02118604515}"/>
          </ac:picMkLst>
        </pc:picChg>
        <pc:picChg chg="del mod topLvl">
          <ac:chgData name="Hamlet Markarian" userId="4926d2b407f31d77" providerId="LiveId" clId="{1A634700-36B3-4455-A058-5071D9319E52}" dt="2020-05-18T22:55:31.514" v="1212" actId="478"/>
          <ac:picMkLst>
            <pc:docMk/>
            <pc:sldMk cId="1765849036" sldId="1467"/>
            <ac:picMk id="65" creationId="{F615F0C3-5333-4C4E-BC9E-C9EAE85670DE}"/>
          </ac:picMkLst>
        </pc:picChg>
        <pc:picChg chg="add mod">
          <ac:chgData name="Hamlet Markarian" userId="4926d2b407f31d77" providerId="LiveId" clId="{1A634700-36B3-4455-A058-5071D9319E52}" dt="2020-05-18T23:35:04.072" v="1753" actId="164"/>
          <ac:picMkLst>
            <pc:docMk/>
            <pc:sldMk cId="1765849036" sldId="1467"/>
            <ac:picMk id="69" creationId="{4181C56B-9F5F-40C0-B7F2-0B26C42E7008}"/>
          </ac:picMkLst>
        </pc:picChg>
        <pc:picChg chg="mod">
          <ac:chgData name="Hamlet Markarian" userId="4926d2b407f31d77" providerId="LiveId" clId="{1A634700-36B3-4455-A058-5071D9319E52}" dt="2020-05-18T22:56:27.898" v="1220" actId="571"/>
          <ac:picMkLst>
            <pc:docMk/>
            <pc:sldMk cId="1765849036" sldId="1467"/>
            <ac:picMk id="75" creationId="{B97CB19B-D092-4F82-87F4-593FCCA94606}"/>
          </ac:picMkLst>
        </pc:picChg>
        <pc:picChg chg="mod">
          <ac:chgData name="Hamlet Markarian" userId="4926d2b407f31d77" providerId="LiveId" clId="{1A634700-36B3-4455-A058-5071D9319E52}" dt="2020-05-18T22:56:27.898" v="1220" actId="571"/>
          <ac:picMkLst>
            <pc:docMk/>
            <pc:sldMk cId="1765849036" sldId="1467"/>
            <ac:picMk id="76" creationId="{E95BDE1A-AC94-4289-BD9F-92A0118CA4CB}"/>
          </ac:picMkLst>
        </pc:picChg>
        <pc:picChg chg="mod">
          <ac:chgData name="Hamlet Markarian" userId="4926d2b407f31d77" providerId="LiveId" clId="{1A634700-36B3-4455-A058-5071D9319E52}" dt="2020-05-18T22:56:59.661" v="1225" actId="571"/>
          <ac:picMkLst>
            <pc:docMk/>
            <pc:sldMk cId="1765849036" sldId="1467"/>
            <ac:picMk id="82" creationId="{F15396EC-F455-4D41-BEA8-EB75AC49BF71}"/>
          </ac:picMkLst>
        </pc:picChg>
        <pc:picChg chg="mod">
          <ac:chgData name="Hamlet Markarian" userId="4926d2b407f31d77" providerId="LiveId" clId="{1A634700-36B3-4455-A058-5071D9319E52}" dt="2020-05-18T22:56:59.661" v="1225" actId="571"/>
          <ac:picMkLst>
            <pc:docMk/>
            <pc:sldMk cId="1765849036" sldId="1467"/>
            <ac:picMk id="83" creationId="{1403275F-18D0-4039-971B-455F7B198E94}"/>
          </ac:picMkLst>
        </pc:picChg>
        <pc:cxnChg chg="add mod">
          <ac:chgData name="Hamlet Markarian" userId="4926d2b407f31d77" providerId="LiveId" clId="{1A634700-36B3-4455-A058-5071D9319E52}" dt="2020-05-18T23:35:04.072" v="1753" actId="164"/>
          <ac:cxnSpMkLst>
            <pc:docMk/>
            <pc:sldMk cId="1765849036" sldId="1467"/>
            <ac:cxnSpMk id="41" creationId="{32DA85C0-E75C-4D59-AAAD-5C0BA753D0FE}"/>
          </ac:cxnSpMkLst>
        </pc:cxnChg>
        <pc:cxnChg chg="add mod">
          <ac:chgData name="Hamlet Markarian" userId="4926d2b407f31d77" providerId="LiveId" clId="{1A634700-36B3-4455-A058-5071D9319E52}" dt="2020-05-18T23:35:04.072" v="1753" actId="164"/>
          <ac:cxnSpMkLst>
            <pc:docMk/>
            <pc:sldMk cId="1765849036" sldId="1467"/>
            <ac:cxnSpMk id="50" creationId="{71DFAD73-3E7F-4D91-8E95-56BA840A6ACE}"/>
          </ac:cxnSpMkLst>
        </pc:cxnChg>
        <pc:cxnChg chg="add mod">
          <ac:chgData name="Hamlet Markarian" userId="4926d2b407f31d77" providerId="LiveId" clId="{1A634700-36B3-4455-A058-5071D9319E52}" dt="2020-05-18T23:35:04.072" v="1753" actId="164"/>
          <ac:cxnSpMkLst>
            <pc:docMk/>
            <pc:sldMk cId="1765849036" sldId="1467"/>
            <ac:cxnSpMk id="56" creationId="{3339F236-5E77-458B-9035-53D0F450CC5C}"/>
          </ac:cxnSpMkLst>
        </pc:cxnChg>
        <pc:cxnChg chg="add mod">
          <ac:chgData name="Hamlet Markarian" userId="4926d2b407f31d77" providerId="LiveId" clId="{1A634700-36B3-4455-A058-5071D9319E52}" dt="2020-05-18T23:35:04.072" v="1753" actId="164"/>
          <ac:cxnSpMkLst>
            <pc:docMk/>
            <pc:sldMk cId="1765849036" sldId="1467"/>
            <ac:cxnSpMk id="72" creationId="{96232E7E-6D1D-4BD7-9879-EA527D391D3E}"/>
          </ac:cxnSpMkLst>
        </pc:cxnChg>
        <pc:cxnChg chg="add mod">
          <ac:chgData name="Hamlet Markarian" userId="4926d2b407f31d77" providerId="LiveId" clId="{1A634700-36B3-4455-A058-5071D9319E52}" dt="2020-05-18T23:35:04.072" v="1753" actId="164"/>
          <ac:cxnSpMkLst>
            <pc:docMk/>
            <pc:sldMk cId="1765849036" sldId="1467"/>
            <ac:cxnSpMk id="73" creationId="{4833D3A9-1636-455D-9D0B-17203AF2A28F}"/>
          </ac:cxnSpMkLst>
        </pc:cxnChg>
        <pc:cxnChg chg="add mod">
          <ac:chgData name="Hamlet Markarian" userId="4926d2b407f31d77" providerId="LiveId" clId="{1A634700-36B3-4455-A058-5071D9319E52}" dt="2020-05-18T23:35:04.072" v="1753" actId="164"/>
          <ac:cxnSpMkLst>
            <pc:docMk/>
            <pc:sldMk cId="1765849036" sldId="1467"/>
            <ac:cxnSpMk id="78" creationId="{E51F1A96-B3DC-4BF0-BDE4-27BA10A369CB}"/>
          </ac:cxnSpMkLst>
        </pc:cxnChg>
        <pc:cxnChg chg="add mod">
          <ac:chgData name="Hamlet Markarian" userId="4926d2b407f31d77" providerId="LiveId" clId="{1A634700-36B3-4455-A058-5071D9319E52}" dt="2020-05-18T23:34:53.127" v="1752" actId="164"/>
          <ac:cxnSpMkLst>
            <pc:docMk/>
            <pc:sldMk cId="1765849036" sldId="1467"/>
            <ac:cxnSpMk id="90" creationId="{4F790117-C28D-47E6-97A4-983C97151B9B}"/>
          </ac:cxnSpMkLst>
        </pc:cxnChg>
        <pc:cxnChg chg="add mod">
          <ac:chgData name="Hamlet Markarian" userId="4926d2b407f31d77" providerId="LiveId" clId="{1A634700-36B3-4455-A058-5071D9319E52}" dt="2020-05-18T23:34:53.127" v="1752" actId="164"/>
          <ac:cxnSpMkLst>
            <pc:docMk/>
            <pc:sldMk cId="1765849036" sldId="1467"/>
            <ac:cxnSpMk id="91" creationId="{043B524D-9786-46A1-B73D-BCB15A4D0B0E}"/>
          </ac:cxnSpMkLst>
        </pc:cxnChg>
      </pc:sldChg>
      <pc:sldChg chg="addSp delSp modSp add mod delAnim modAnim">
        <pc:chgData name="Hamlet Markarian" userId="4926d2b407f31d77" providerId="LiveId" clId="{1A634700-36B3-4455-A058-5071D9319E52}" dt="2020-05-19T23:24:10.188" v="2588" actId="14826"/>
        <pc:sldMkLst>
          <pc:docMk/>
          <pc:sldMk cId="2295992834" sldId="1468"/>
        </pc:sldMkLst>
        <pc:spChg chg="del">
          <ac:chgData name="Hamlet Markarian" userId="4926d2b407f31d77" providerId="LiveId" clId="{1A634700-36B3-4455-A058-5071D9319E52}" dt="2020-05-18T23:02:34.284" v="1269" actId="478"/>
          <ac:spMkLst>
            <pc:docMk/>
            <pc:sldMk cId="2295992834" sldId="1468"/>
            <ac:spMk id="2" creationId="{E05A9B80-B7A7-45A7-BEDF-18FD336F5114}"/>
          </ac:spMkLst>
        </pc:spChg>
        <pc:spChg chg="mod">
          <ac:chgData name="Hamlet Markarian" userId="4926d2b407f31d77" providerId="LiveId" clId="{1A634700-36B3-4455-A058-5071D9319E52}" dt="2020-05-18T23:02:47.831" v="1272"/>
          <ac:spMkLst>
            <pc:docMk/>
            <pc:sldMk cId="2295992834" sldId="1468"/>
            <ac:spMk id="16" creationId="{51A55428-D23F-4777-96FE-D91E0B26310D}"/>
          </ac:spMkLst>
        </pc:spChg>
        <pc:spChg chg="mod ord">
          <ac:chgData name="Hamlet Markarian" userId="4926d2b407f31d77" providerId="LiveId" clId="{1A634700-36B3-4455-A058-5071D9319E52}" dt="2020-05-18T23:38:58.553" v="1792" actId="167"/>
          <ac:spMkLst>
            <pc:docMk/>
            <pc:sldMk cId="2295992834" sldId="1468"/>
            <ac:spMk id="19" creationId="{42101231-1855-46EE-A3D9-B84E75ACB56A}"/>
          </ac:spMkLst>
        </pc:spChg>
        <pc:spChg chg="del">
          <ac:chgData name="Hamlet Markarian" userId="4926d2b407f31d77" providerId="LiveId" clId="{1A634700-36B3-4455-A058-5071D9319E52}" dt="2020-05-18T23:02:34.284" v="1269" actId="478"/>
          <ac:spMkLst>
            <pc:docMk/>
            <pc:sldMk cId="2295992834" sldId="1468"/>
            <ac:spMk id="22" creationId="{14FF5109-9AA8-4162-A2C6-73B60CA514F3}"/>
          </ac:spMkLst>
        </pc:spChg>
        <pc:spChg chg="del">
          <ac:chgData name="Hamlet Markarian" userId="4926d2b407f31d77" providerId="LiveId" clId="{1A634700-36B3-4455-A058-5071D9319E52}" dt="2020-05-18T23:02:34.284" v="1269" actId="478"/>
          <ac:spMkLst>
            <pc:docMk/>
            <pc:sldMk cId="2295992834" sldId="1468"/>
            <ac:spMk id="23" creationId="{0B063337-E5D2-4BAC-BFD1-6DDEFF461023}"/>
          </ac:spMkLst>
        </pc:spChg>
        <pc:spChg chg="del">
          <ac:chgData name="Hamlet Markarian" userId="4926d2b407f31d77" providerId="LiveId" clId="{1A634700-36B3-4455-A058-5071D9319E52}" dt="2020-05-18T23:02:34.284" v="1269" actId="478"/>
          <ac:spMkLst>
            <pc:docMk/>
            <pc:sldMk cId="2295992834" sldId="1468"/>
            <ac:spMk id="24" creationId="{D8E47121-B135-4909-9D50-70BBB0086CFB}"/>
          </ac:spMkLst>
        </pc:spChg>
        <pc:spChg chg="del">
          <ac:chgData name="Hamlet Markarian" userId="4926d2b407f31d77" providerId="LiveId" clId="{1A634700-36B3-4455-A058-5071D9319E52}" dt="2020-05-18T23:02:34.284" v="1269" actId="478"/>
          <ac:spMkLst>
            <pc:docMk/>
            <pc:sldMk cId="2295992834" sldId="1468"/>
            <ac:spMk id="28" creationId="{04604ADD-4FD8-4761-87F2-8D2FB5670F14}"/>
          </ac:spMkLst>
        </pc:spChg>
        <pc:spChg chg="del">
          <ac:chgData name="Hamlet Markarian" userId="4926d2b407f31d77" providerId="LiveId" clId="{1A634700-36B3-4455-A058-5071D9319E52}" dt="2020-05-18T23:02:34.284" v="1269" actId="478"/>
          <ac:spMkLst>
            <pc:docMk/>
            <pc:sldMk cId="2295992834" sldId="1468"/>
            <ac:spMk id="33" creationId="{960B6D8A-4CC8-44CE-BF9E-5554EA4CA4FC}"/>
          </ac:spMkLst>
        </pc:spChg>
        <pc:spChg chg="mod topLvl">
          <ac:chgData name="Hamlet Markarian" userId="4926d2b407f31d77" providerId="LiveId" clId="{1A634700-36B3-4455-A058-5071D9319E52}" dt="2020-05-19T23:21:35.463" v="2581" actId="12789"/>
          <ac:spMkLst>
            <pc:docMk/>
            <pc:sldMk cId="2295992834" sldId="1468"/>
            <ac:spMk id="38" creationId="{79D5C34B-26B5-4EDD-B0BA-69AE711AF888}"/>
          </ac:spMkLst>
        </pc:spChg>
        <pc:spChg chg="del">
          <ac:chgData name="Hamlet Markarian" userId="4926d2b407f31d77" providerId="LiveId" clId="{1A634700-36B3-4455-A058-5071D9319E52}" dt="2020-05-18T23:02:34.284" v="1269" actId="478"/>
          <ac:spMkLst>
            <pc:docMk/>
            <pc:sldMk cId="2295992834" sldId="1468"/>
            <ac:spMk id="39" creationId="{62C8A967-2AC5-44C2-BEEE-F9CF499DA3D1}"/>
          </ac:spMkLst>
        </pc:spChg>
        <pc:spChg chg="del">
          <ac:chgData name="Hamlet Markarian" userId="4926d2b407f31d77" providerId="LiveId" clId="{1A634700-36B3-4455-A058-5071D9319E52}" dt="2020-05-18T23:02:34.284" v="1269" actId="478"/>
          <ac:spMkLst>
            <pc:docMk/>
            <pc:sldMk cId="2295992834" sldId="1468"/>
            <ac:spMk id="40" creationId="{2D349DEA-4896-4FAF-89AF-1A71912B76A8}"/>
          </ac:spMkLst>
        </pc:spChg>
        <pc:spChg chg="mod">
          <ac:chgData name="Hamlet Markarian" userId="4926d2b407f31d77" providerId="LiveId" clId="{1A634700-36B3-4455-A058-5071D9319E52}" dt="2020-05-19T23:12:58.932" v="2444" actId="165"/>
          <ac:spMkLst>
            <pc:docMk/>
            <pc:sldMk cId="2295992834" sldId="1468"/>
            <ac:spMk id="40" creationId="{7A1D7241-E410-405D-A1A8-A371AAA72665}"/>
          </ac:spMkLst>
        </pc:spChg>
        <pc:spChg chg="mod">
          <ac:chgData name="Hamlet Markarian" userId="4926d2b407f31d77" providerId="LiveId" clId="{1A634700-36B3-4455-A058-5071D9319E52}" dt="2020-05-19T23:12:58.932" v="2444" actId="165"/>
          <ac:spMkLst>
            <pc:docMk/>
            <pc:sldMk cId="2295992834" sldId="1468"/>
            <ac:spMk id="41" creationId="{268EB400-164A-4DB1-B7A9-F66D5710E48F}"/>
          </ac:spMkLst>
        </pc:spChg>
        <pc:spChg chg="mod">
          <ac:chgData name="Hamlet Markarian" userId="4926d2b407f31d77" providerId="LiveId" clId="{1A634700-36B3-4455-A058-5071D9319E52}" dt="2020-05-19T23:12:58.932" v="2444" actId="165"/>
          <ac:spMkLst>
            <pc:docMk/>
            <pc:sldMk cId="2295992834" sldId="1468"/>
            <ac:spMk id="42" creationId="{8250FD30-EA3F-467B-B805-A2D645F08B3D}"/>
          </ac:spMkLst>
        </pc:spChg>
        <pc:spChg chg="mod">
          <ac:chgData name="Hamlet Markarian" userId="4926d2b407f31d77" providerId="LiveId" clId="{1A634700-36B3-4455-A058-5071D9319E52}" dt="2020-05-19T23:12:58.932" v="2444" actId="165"/>
          <ac:spMkLst>
            <pc:docMk/>
            <pc:sldMk cId="2295992834" sldId="1468"/>
            <ac:spMk id="43" creationId="{90EFC104-8A7D-4738-A1DE-FE6B63425C99}"/>
          </ac:spMkLst>
        </pc:spChg>
        <pc:spChg chg="mod">
          <ac:chgData name="Hamlet Markarian" userId="4926d2b407f31d77" providerId="LiveId" clId="{1A634700-36B3-4455-A058-5071D9319E52}" dt="2020-05-19T23:11:20.177" v="2434"/>
          <ac:spMkLst>
            <pc:docMk/>
            <pc:sldMk cId="2295992834" sldId="1468"/>
            <ac:spMk id="47" creationId="{9ABBA0DC-3F4F-459E-B243-AF354E4485E1}"/>
          </ac:spMkLst>
        </pc:spChg>
        <pc:spChg chg="mod">
          <ac:chgData name="Hamlet Markarian" userId="4926d2b407f31d77" providerId="LiveId" clId="{1A634700-36B3-4455-A058-5071D9319E52}" dt="2020-05-19T23:11:20.177" v="2434"/>
          <ac:spMkLst>
            <pc:docMk/>
            <pc:sldMk cId="2295992834" sldId="1468"/>
            <ac:spMk id="51" creationId="{4D7E45C6-513F-40A8-AD90-377394E0FE81}"/>
          </ac:spMkLst>
        </pc:spChg>
        <pc:spChg chg="mod">
          <ac:chgData name="Hamlet Markarian" userId="4926d2b407f31d77" providerId="LiveId" clId="{1A634700-36B3-4455-A058-5071D9319E52}" dt="2020-05-19T23:11:20.177" v="2434"/>
          <ac:spMkLst>
            <pc:docMk/>
            <pc:sldMk cId="2295992834" sldId="1468"/>
            <ac:spMk id="52" creationId="{D997C24D-0701-497B-B1E9-7F1F96C4ED55}"/>
          </ac:spMkLst>
        </pc:spChg>
        <pc:spChg chg="mod">
          <ac:chgData name="Hamlet Markarian" userId="4926d2b407f31d77" providerId="LiveId" clId="{1A634700-36B3-4455-A058-5071D9319E52}" dt="2020-05-19T23:11:20.177" v="2434"/>
          <ac:spMkLst>
            <pc:docMk/>
            <pc:sldMk cId="2295992834" sldId="1468"/>
            <ac:spMk id="54" creationId="{ACD465C9-A5AA-4894-A748-98FA43064B3B}"/>
          </ac:spMkLst>
        </pc:spChg>
        <pc:spChg chg="mod topLvl">
          <ac:chgData name="Hamlet Markarian" userId="4926d2b407f31d77" providerId="LiveId" clId="{1A634700-36B3-4455-A058-5071D9319E52}" dt="2020-05-19T23:21:39.293" v="2583" actId="12788"/>
          <ac:spMkLst>
            <pc:docMk/>
            <pc:sldMk cId="2295992834" sldId="1468"/>
            <ac:spMk id="56" creationId="{C7017410-56D0-40B3-9831-E89693E215E2}"/>
          </ac:spMkLst>
        </pc:spChg>
        <pc:spChg chg="add mod">
          <ac:chgData name="Hamlet Markarian" userId="4926d2b407f31d77" providerId="LiveId" clId="{1A634700-36B3-4455-A058-5071D9319E52}" dt="2020-05-18T23:38:40.144" v="1789" actId="165"/>
          <ac:spMkLst>
            <pc:docMk/>
            <pc:sldMk cId="2295992834" sldId="1468"/>
            <ac:spMk id="57" creationId="{BF0644BD-A7E5-4C2F-98E3-CFCCD93DA500}"/>
          </ac:spMkLst>
        </pc:spChg>
        <pc:spChg chg="del">
          <ac:chgData name="Hamlet Markarian" userId="4926d2b407f31d77" providerId="LiveId" clId="{1A634700-36B3-4455-A058-5071D9319E52}" dt="2020-05-18T23:02:34.284" v="1269" actId="478"/>
          <ac:spMkLst>
            <pc:docMk/>
            <pc:sldMk cId="2295992834" sldId="1468"/>
            <ac:spMk id="58" creationId="{859D483F-D2DA-4117-B920-F48492F730BB}"/>
          </ac:spMkLst>
        </pc:spChg>
        <pc:spChg chg="add mod">
          <ac:chgData name="Hamlet Markarian" userId="4926d2b407f31d77" providerId="LiveId" clId="{1A634700-36B3-4455-A058-5071D9319E52}" dt="2020-05-18T23:38:40.144" v="1789" actId="165"/>
          <ac:spMkLst>
            <pc:docMk/>
            <pc:sldMk cId="2295992834" sldId="1468"/>
            <ac:spMk id="59" creationId="{4C81DEB3-CCBF-4772-8114-3EFA378D3F3D}"/>
          </ac:spMkLst>
        </pc:spChg>
        <pc:spChg chg="add del mod">
          <ac:chgData name="Hamlet Markarian" userId="4926d2b407f31d77" providerId="LiveId" clId="{1A634700-36B3-4455-A058-5071D9319E52}" dt="2020-05-18T23:38:40.144" v="1789" actId="165"/>
          <ac:spMkLst>
            <pc:docMk/>
            <pc:sldMk cId="2295992834" sldId="1468"/>
            <ac:spMk id="60" creationId="{BDD1ED59-8528-45FF-8083-1E5B319BA893}"/>
          </ac:spMkLst>
        </pc:spChg>
        <pc:spChg chg="add mod">
          <ac:chgData name="Hamlet Markarian" userId="4926d2b407f31d77" providerId="LiveId" clId="{1A634700-36B3-4455-A058-5071D9319E52}" dt="2020-05-18T23:38:40.144" v="1789" actId="165"/>
          <ac:spMkLst>
            <pc:docMk/>
            <pc:sldMk cId="2295992834" sldId="1468"/>
            <ac:spMk id="61" creationId="{D8200D31-B1F4-4F8E-923F-16418A7094C1}"/>
          </ac:spMkLst>
        </pc:spChg>
        <pc:spChg chg="mod">
          <ac:chgData name="Hamlet Markarian" userId="4926d2b407f31d77" providerId="LiveId" clId="{1A634700-36B3-4455-A058-5071D9319E52}" dt="2020-05-19T23:12:58.932" v="2444" actId="165"/>
          <ac:spMkLst>
            <pc:docMk/>
            <pc:sldMk cId="2295992834" sldId="1468"/>
            <ac:spMk id="62" creationId="{ACE6EAD7-707E-4207-8FAD-E221607E68AF}"/>
          </ac:spMkLst>
        </pc:spChg>
        <pc:spChg chg="mod">
          <ac:chgData name="Hamlet Markarian" userId="4926d2b407f31d77" providerId="LiveId" clId="{1A634700-36B3-4455-A058-5071D9319E52}" dt="2020-05-19T23:12:58.932" v="2444" actId="165"/>
          <ac:spMkLst>
            <pc:docMk/>
            <pc:sldMk cId="2295992834" sldId="1468"/>
            <ac:spMk id="63" creationId="{57B0677B-ACF9-49E4-B897-2A131743B9E9}"/>
          </ac:spMkLst>
        </pc:spChg>
        <pc:spChg chg="mod">
          <ac:chgData name="Hamlet Markarian" userId="4926d2b407f31d77" providerId="LiveId" clId="{1A634700-36B3-4455-A058-5071D9319E52}" dt="2020-05-18T23:03:12.495" v="1273"/>
          <ac:spMkLst>
            <pc:docMk/>
            <pc:sldMk cId="2295992834" sldId="1468"/>
            <ac:spMk id="63" creationId="{D5B18B75-85AA-4868-B5C1-08604C3A82AA}"/>
          </ac:spMkLst>
        </pc:spChg>
        <pc:spChg chg="mod">
          <ac:chgData name="Hamlet Markarian" userId="4926d2b407f31d77" providerId="LiveId" clId="{1A634700-36B3-4455-A058-5071D9319E52}" dt="2020-05-18T23:03:12.495" v="1273"/>
          <ac:spMkLst>
            <pc:docMk/>
            <pc:sldMk cId="2295992834" sldId="1468"/>
            <ac:spMk id="64" creationId="{0156F07A-0C36-416C-BBC7-6BEA9B3C5CBF}"/>
          </ac:spMkLst>
        </pc:spChg>
        <pc:spChg chg="mod">
          <ac:chgData name="Hamlet Markarian" userId="4926d2b407f31d77" providerId="LiveId" clId="{1A634700-36B3-4455-A058-5071D9319E52}" dt="2020-05-18T23:03:12.495" v="1273"/>
          <ac:spMkLst>
            <pc:docMk/>
            <pc:sldMk cId="2295992834" sldId="1468"/>
            <ac:spMk id="65" creationId="{56B716D9-3890-4955-822B-555AD6087009}"/>
          </ac:spMkLst>
        </pc:spChg>
        <pc:spChg chg="mod topLvl">
          <ac:chgData name="Hamlet Markarian" userId="4926d2b407f31d77" providerId="LiveId" clId="{1A634700-36B3-4455-A058-5071D9319E52}" dt="2020-05-19T23:21:31.708" v="2579" actId="12788"/>
          <ac:spMkLst>
            <pc:docMk/>
            <pc:sldMk cId="2295992834" sldId="1468"/>
            <ac:spMk id="65" creationId="{9C854830-61EF-4C8A-A428-A0A0B74E23FE}"/>
          </ac:spMkLst>
        </pc:spChg>
        <pc:spChg chg="del">
          <ac:chgData name="Hamlet Markarian" userId="4926d2b407f31d77" providerId="LiveId" clId="{1A634700-36B3-4455-A058-5071D9319E52}" dt="2020-05-18T23:02:34.284" v="1269" actId="478"/>
          <ac:spMkLst>
            <pc:docMk/>
            <pc:sldMk cId="2295992834" sldId="1468"/>
            <ac:spMk id="66" creationId="{CA9B9C58-3A72-4992-8EEB-3E0119A50B1A}"/>
          </ac:spMkLst>
        </pc:spChg>
        <pc:spChg chg="mod">
          <ac:chgData name="Hamlet Markarian" userId="4926d2b407f31d77" providerId="LiveId" clId="{1A634700-36B3-4455-A058-5071D9319E52}" dt="2020-05-19T23:12:58.932" v="2444" actId="165"/>
          <ac:spMkLst>
            <pc:docMk/>
            <pc:sldMk cId="2295992834" sldId="1468"/>
            <ac:spMk id="67" creationId="{1C61365A-325E-4860-8A41-679B1C855A19}"/>
          </ac:spMkLst>
        </pc:spChg>
        <pc:spChg chg="mod">
          <ac:chgData name="Hamlet Markarian" userId="4926d2b407f31d77" providerId="LiveId" clId="{1A634700-36B3-4455-A058-5071D9319E52}" dt="2020-05-18T23:03:12.495" v="1273"/>
          <ac:spMkLst>
            <pc:docMk/>
            <pc:sldMk cId="2295992834" sldId="1468"/>
            <ac:spMk id="67" creationId="{2A03A52B-5BFA-4DAA-A655-86B5376EF1B2}"/>
          </ac:spMkLst>
        </pc:spChg>
        <pc:spChg chg="add mod">
          <ac:chgData name="Hamlet Markarian" userId="4926d2b407f31d77" providerId="LiveId" clId="{1A634700-36B3-4455-A058-5071D9319E52}" dt="2020-05-18T23:38:40.144" v="1789" actId="165"/>
          <ac:spMkLst>
            <pc:docMk/>
            <pc:sldMk cId="2295992834" sldId="1468"/>
            <ac:spMk id="68" creationId="{753443C6-B8B1-4568-85B6-50DD01D197B0}"/>
          </ac:spMkLst>
        </pc:spChg>
        <pc:spChg chg="mod">
          <ac:chgData name="Hamlet Markarian" userId="4926d2b407f31d77" providerId="LiveId" clId="{1A634700-36B3-4455-A058-5071D9319E52}" dt="2020-05-19T23:12:58.932" v="2444" actId="165"/>
          <ac:spMkLst>
            <pc:docMk/>
            <pc:sldMk cId="2295992834" sldId="1468"/>
            <ac:spMk id="69" creationId="{45D80F5A-7368-4A36-BDD9-7F4298216BB8}"/>
          </ac:spMkLst>
        </pc:spChg>
        <pc:spChg chg="add mod">
          <ac:chgData name="Hamlet Markarian" userId="4926d2b407f31d77" providerId="LiveId" clId="{1A634700-36B3-4455-A058-5071D9319E52}" dt="2020-05-18T23:38:40.144" v="1789" actId="165"/>
          <ac:spMkLst>
            <pc:docMk/>
            <pc:sldMk cId="2295992834" sldId="1468"/>
            <ac:spMk id="70" creationId="{A1920E4E-F375-4243-854A-A711C9ECFCD4}"/>
          </ac:spMkLst>
        </pc:spChg>
        <pc:spChg chg="add mod">
          <ac:chgData name="Hamlet Markarian" userId="4926d2b407f31d77" providerId="LiveId" clId="{1A634700-36B3-4455-A058-5071D9319E52}" dt="2020-05-18T23:38:40.144" v="1789" actId="165"/>
          <ac:spMkLst>
            <pc:docMk/>
            <pc:sldMk cId="2295992834" sldId="1468"/>
            <ac:spMk id="71" creationId="{68B0606D-3953-42B5-BCE9-D41C875C1A10}"/>
          </ac:spMkLst>
        </pc:spChg>
        <pc:spChg chg="mod">
          <ac:chgData name="Hamlet Markarian" userId="4926d2b407f31d77" providerId="LiveId" clId="{1A634700-36B3-4455-A058-5071D9319E52}" dt="2020-05-19T23:12:58.932" v="2444" actId="165"/>
          <ac:spMkLst>
            <pc:docMk/>
            <pc:sldMk cId="2295992834" sldId="1468"/>
            <ac:spMk id="72" creationId="{4D522855-1547-47E4-993A-784A60FC7381}"/>
          </ac:spMkLst>
        </pc:spChg>
        <pc:spChg chg="mod">
          <ac:chgData name="Hamlet Markarian" userId="4926d2b407f31d77" providerId="LiveId" clId="{1A634700-36B3-4455-A058-5071D9319E52}" dt="2020-05-19T23:12:58.932" v="2444" actId="165"/>
          <ac:spMkLst>
            <pc:docMk/>
            <pc:sldMk cId="2295992834" sldId="1468"/>
            <ac:spMk id="73" creationId="{9D8DE663-2F4A-4D33-B895-3BDEFAA5CF5F}"/>
          </ac:spMkLst>
        </pc:spChg>
        <pc:spChg chg="mod topLvl">
          <ac:chgData name="Hamlet Markarian" userId="4926d2b407f31d77" providerId="LiveId" clId="{1A634700-36B3-4455-A058-5071D9319E52}" dt="2020-05-19T23:21:08.554" v="2570" actId="12788"/>
          <ac:spMkLst>
            <pc:docMk/>
            <pc:sldMk cId="2295992834" sldId="1468"/>
            <ac:spMk id="75" creationId="{9DFCC282-0C1A-4587-BFED-B52D660DBEE9}"/>
          </ac:spMkLst>
        </pc:spChg>
        <pc:spChg chg="mod">
          <ac:chgData name="Hamlet Markarian" userId="4926d2b407f31d77" providerId="LiveId" clId="{1A634700-36B3-4455-A058-5071D9319E52}" dt="2020-05-19T23:12:58.932" v="2444" actId="165"/>
          <ac:spMkLst>
            <pc:docMk/>
            <pc:sldMk cId="2295992834" sldId="1468"/>
            <ac:spMk id="77" creationId="{67ACC5EC-DC73-4E95-9B01-683DF2AE78E2}"/>
          </ac:spMkLst>
        </pc:spChg>
        <pc:spChg chg="del">
          <ac:chgData name="Hamlet Markarian" userId="4926d2b407f31d77" providerId="LiveId" clId="{1A634700-36B3-4455-A058-5071D9319E52}" dt="2020-05-18T23:02:34.284" v="1269" actId="478"/>
          <ac:spMkLst>
            <pc:docMk/>
            <pc:sldMk cId="2295992834" sldId="1468"/>
            <ac:spMk id="77" creationId="{7C5E9765-85AB-41BC-BAEF-DDA180139388}"/>
          </ac:spMkLst>
        </pc:spChg>
        <pc:spChg chg="mod">
          <ac:chgData name="Hamlet Markarian" userId="4926d2b407f31d77" providerId="LiveId" clId="{1A634700-36B3-4455-A058-5071D9319E52}" dt="2020-05-19T23:12:58.932" v="2444" actId="165"/>
          <ac:spMkLst>
            <pc:docMk/>
            <pc:sldMk cId="2295992834" sldId="1468"/>
            <ac:spMk id="78" creationId="{3B27B469-AE68-402D-8688-A21EB78D5F31}"/>
          </ac:spMkLst>
        </pc:spChg>
        <pc:spChg chg="add del mod">
          <ac:chgData name="Hamlet Markarian" userId="4926d2b407f31d77" providerId="LiveId" clId="{1A634700-36B3-4455-A058-5071D9319E52}" dt="2020-05-18T23:03:58.593" v="1287" actId="478"/>
          <ac:spMkLst>
            <pc:docMk/>
            <pc:sldMk cId="2295992834" sldId="1468"/>
            <ac:spMk id="79" creationId="{334E8560-F063-47C5-86F9-B71942191F19}"/>
          </ac:spMkLst>
        </pc:spChg>
        <pc:spChg chg="mod">
          <ac:chgData name="Hamlet Markarian" userId="4926d2b407f31d77" providerId="LiveId" clId="{1A634700-36B3-4455-A058-5071D9319E52}" dt="2020-05-19T23:12:58.932" v="2444" actId="165"/>
          <ac:spMkLst>
            <pc:docMk/>
            <pc:sldMk cId="2295992834" sldId="1468"/>
            <ac:spMk id="79" creationId="{71BD4FE0-0A94-49D4-B478-7D2375699C29}"/>
          </ac:spMkLst>
        </pc:spChg>
        <pc:spChg chg="add del mod">
          <ac:chgData name="Hamlet Markarian" userId="4926d2b407f31d77" providerId="LiveId" clId="{1A634700-36B3-4455-A058-5071D9319E52}" dt="2020-05-18T23:03:58.593" v="1287" actId="478"/>
          <ac:spMkLst>
            <pc:docMk/>
            <pc:sldMk cId="2295992834" sldId="1468"/>
            <ac:spMk id="80" creationId="{D6F24B4F-052F-45D3-9AA8-89E37D4A17C5}"/>
          </ac:spMkLst>
        </pc:spChg>
        <pc:spChg chg="mod">
          <ac:chgData name="Hamlet Markarian" userId="4926d2b407f31d77" providerId="LiveId" clId="{1A634700-36B3-4455-A058-5071D9319E52}" dt="2020-05-19T23:12:58.932" v="2444" actId="165"/>
          <ac:spMkLst>
            <pc:docMk/>
            <pc:sldMk cId="2295992834" sldId="1468"/>
            <ac:spMk id="80" creationId="{F9F38128-BEC8-4482-A377-646A2ACEA72D}"/>
          </ac:spMkLst>
        </pc:spChg>
        <pc:spChg chg="mod">
          <ac:chgData name="Hamlet Markarian" userId="4926d2b407f31d77" providerId="LiveId" clId="{1A634700-36B3-4455-A058-5071D9319E52}" dt="2020-05-19T23:12:58.932" v="2444" actId="165"/>
          <ac:spMkLst>
            <pc:docMk/>
            <pc:sldMk cId="2295992834" sldId="1468"/>
            <ac:spMk id="81" creationId="{0B8DA6E2-012E-4AAD-85BD-E4EF9AA5A484}"/>
          </ac:spMkLst>
        </pc:spChg>
        <pc:spChg chg="mod topLvl">
          <ac:chgData name="Hamlet Markarian" userId="4926d2b407f31d77" providerId="LiveId" clId="{1A634700-36B3-4455-A058-5071D9319E52}" dt="2020-05-19T23:21:27.982" v="2577" actId="12788"/>
          <ac:spMkLst>
            <pc:docMk/>
            <pc:sldMk cId="2295992834" sldId="1468"/>
            <ac:spMk id="83" creationId="{6134B216-D9AC-42EF-9643-98907D6DFC39}"/>
          </ac:spMkLst>
        </pc:spChg>
        <pc:spChg chg="del">
          <ac:chgData name="Hamlet Markarian" userId="4926d2b407f31d77" providerId="LiveId" clId="{1A634700-36B3-4455-A058-5071D9319E52}" dt="2020-05-18T23:02:34.284" v="1269" actId="478"/>
          <ac:spMkLst>
            <pc:docMk/>
            <pc:sldMk cId="2295992834" sldId="1468"/>
            <ac:spMk id="84" creationId="{C0CBABE5-50B6-4A28-AE30-9EAEF235EF47}"/>
          </ac:spMkLst>
        </pc:spChg>
        <pc:spChg chg="del">
          <ac:chgData name="Hamlet Markarian" userId="4926d2b407f31d77" providerId="LiveId" clId="{1A634700-36B3-4455-A058-5071D9319E52}" dt="2020-05-18T23:02:34.284" v="1269" actId="478"/>
          <ac:spMkLst>
            <pc:docMk/>
            <pc:sldMk cId="2295992834" sldId="1468"/>
            <ac:spMk id="85" creationId="{21E9737E-1CCC-4E41-AABF-F72753928A96}"/>
          </ac:spMkLst>
        </pc:spChg>
        <pc:spChg chg="mod">
          <ac:chgData name="Hamlet Markarian" userId="4926d2b407f31d77" providerId="LiveId" clId="{1A634700-36B3-4455-A058-5071D9319E52}" dt="2020-05-19T23:12:58.932" v="2444" actId="165"/>
          <ac:spMkLst>
            <pc:docMk/>
            <pc:sldMk cId="2295992834" sldId="1468"/>
            <ac:spMk id="85" creationId="{80CBB6E0-BFEE-42F8-835E-633C00FBD304}"/>
          </ac:spMkLst>
        </pc:spChg>
        <pc:spChg chg="add del mod">
          <ac:chgData name="Hamlet Markarian" userId="4926d2b407f31d77" providerId="LiveId" clId="{1A634700-36B3-4455-A058-5071D9319E52}" dt="2020-05-18T23:03:58.593" v="1287" actId="478"/>
          <ac:spMkLst>
            <pc:docMk/>
            <pc:sldMk cId="2295992834" sldId="1468"/>
            <ac:spMk id="86" creationId="{15266BE5-1256-4D2D-BFD3-2E60B0885B4E}"/>
          </ac:spMkLst>
        </pc:spChg>
        <pc:spChg chg="mod">
          <ac:chgData name="Hamlet Markarian" userId="4926d2b407f31d77" providerId="LiveId" clId="{1A634700-36B3-4455-A058-5071D9319E52}" dt="2020-05-19T23:12:58.932" v="2444" actId="165"/>
          <ac:spMkLst>
            <pc:docMk/>
            <pc:sldMk cId="2295992834" sldId="1468"/>
            <ac:spMk id="86" creationId="{BAFF7A13-5A0B-46C6-859C-DCED68A0BD18}"/>
          </ac:spMkLst>
        </pc:spChg>
        <pc:spChg chg="mod">
          <ac:chgData name="Hamlet Markarian" userId="4926d2b407f31d77" providerId="LiveId" clId="{1A634700-36B3-4455-A058-5071D9319E52}" dt="2020-05-19T23:12:58.932" v="2444" actId="165"/>
          <ac:spMkLst>
            <pc:docMk/>
            <pc:sldMk cId="2295992834" sldId="1468"/>
            <ac:spMk id="87" creationId="{11E7ED42-9298-4728-804F-B3F9254D3A4A}"/>
          </ac:spMkLst>
        </pc:spChg>
        <pc:spChg chg="mod">
          <ac:chgData name="Hamlet Markarian" userId="4926d2b407f31d77" providerId="LiveId" clId="{1A634700-36B3-4455-A058-5071D9319E52}" dt="2020-05-19T23:12:58.932" v="2444" actId="165"/>
          <ac:spMkLst>
            <pc:docMk/>
            <pc:sldMk cId="2295992834" sldId="1468"/>
            <ac:spMk id="88" creationId="{3AC24B94-B407-4E00-AA8C-B868C9893CF5}"/>
          </ac:spMkLst>
        </pc:spChg>
        <pc:spChg chg="mod">
          <ac:chgData name="Hamlet Markarian" userId="4926d2b407f31d77" providerId="LiveId" clId="{1A634700-36B3-4455-A058-5071D9319E52}" dt="2020-05-18T23:03:12.495" v="1273"/>
          <ac:spMkLst>
            <pc:docMk/>
            <pc:sldMk cId="2295992834" sldId="1468"/>
            <ac:spMk id="88" creationId="{80C9645A-E856-4B63-ADD4-1370B460148B}"/>
          </ac:spMkLst>
        </pc:spChg>
        <pc:spChg chg="mod">
          <ac:chgData name="Hamlet Markarian" userId="4926d2b407f31d77" providerId="LiveId" clId="{1A634700-36B3-4455-A058-5071D9319E52}" dt="2020-05-19T23:12:58.932" v="2444" actId="165"/>
          <ac:spMkLst>
            <pc:docMk/>
            <pc:sldMk cId="2295992834" sldId="1468"/>
            <ac:spMk id="89" creationId="{430AD7FB-0F71-4F1A-B7E9-7DBBE9F0264D}"/>
          </ac:spMkLst>
        </pc:spChg>
        <pc:spChg chg="mod">
          <ac:chgData name="Hamlet Markarian" userId="4926d2b407f31d77" providerId="LiveId" clId="{1A634700-36B3-4455-A058-5071D9319E52}" dt="2020-05-18T23:03:12.495" v="1273"/>
          <ac:spMkLst>
            <pc:docMk/>
            <pc:sldMk cId="2295992834" sldId="1468"/>
            <ac:spMk id="89" creationId="{84AB9CB6-A3FC-4CBE-89C9-9C014C692ABF}"/>
          </ac:spMkLst>
        </pc:spChg>
        <pc:spChg chg="mod">
          <ac:chgData name="Hamlet Markarian" userId="4926d2b407f31d77" providerId="LiveId" clId="{1A634700-36B3-4455-A058-5071D9319E52}" dt="2020-05-18T23:03:12.495" v="1273"/>
          <ac:spMkLst>
            <pc:docMk/>
            <pc:sldMk cId="2295992834" sldId="1468"/>
            <ac:spMk id="92" creationId="{4325A063-F69B-4488-92CA-40C2901E61D2}"/>
          </ac:spMkLst>
        </pc:spChg>
        <pc:spChg chg="add del mod">
          <ac:chgData name="Hamlet Markarian" userId="4926d2b407f31d77" providerId="LiveId" clId="{1A634700-36B3-4455-A058-5071D9319E52}" dt="2020-05-18T23:03:58.593" v="1287" actId="478"/>
          <ac:spMkLst>
            <pc:docMk/>
            <pc:sldMk cId="2295992834" sldId="1468"/>
            <ac:spMk id="93" creationId="{3E9E61EC-6350-41AB-8409-284900BD314E}"/>
          </ac:spMkLst>
        </pc:spChg>
        <pc:spChg chg="add del mod">
          <ac:chgData name="Hamlet Markarian" userId="4926d2b407f31d77" providerId="LiveId" clId="{1A634700-36B3-4455-A058-5071D9319E52}" dt="2020-05-18T23:03:58.593" v="1287" actId="478"/>
          <ac:spMkLst>
            <pc:docMk/>
            <pc:sldMk cId="2295992834" sldId="1468"/>
            <ac:spMk id="94" creationId="{4DD281FF-0E81-4970-A3E0-D7D49FD979C3}"/>
          </ac:spMkLst>
        </pc:spChg>
        <pc:spChg chg="add mod">
          <ac:chgData name="Hamlet Markarian" userId="4926d2b407f31d77" providerId="LiveId" clId="{1A634700-36B3-4455-A058-5071D9319E52}" dt="2020-05-19T23:19:00.092" v="2532" actId="1076"/>
          <ac:spMkLst>
            <pc:docMk/>
            <pc:sldMk cId="2295992834" sldId="1468"/>
            <ac:spMk id="95" creationId="{2B8F9CA7-22BD-456A-94B1-D671CF4FA7A7}"/>
          </ac:spMkLst>
        </pc:spChg>
        <pc:spChg chg="add del mod">
          <ac:chgData name="Hamlet Markarian" userId="4926d2b407f31d77" providerId="LiveId" clId="{1A634700-36B3-4455-A058-5071D9319E52}" dt="2020-05-18T23:03:38.994" v="1279" actId="478"/>
          <ac:spMkLst>
            <pc:docMk/>
            <pc:sldMk cId="2295992834" sldId="1468"/>
            <ac:spMk id="95" creationId="{F4386BF9-0307-4AB3-9F62-9DA98DFBE332}"/>
          </ac:spMkLst>
        </pc:spChg>
        <pc:spChg chg="add del mod">
          <ac:chgData name="Hamlet Markarian" userId="4926d2b407f31d77" providerId="LiveId" clId="{1A634700-36B3-4455-A058-5071D9319E52}" dt="2020-05-19T23:12:52.612" v="2443" actId="478"/>
          <ac:spMkLst>
            <pc:docMk/>
            <pc:sldMk cId="2295992834" sldId="1468"/>
            <ac:spMk id="96" creationId="{39BC3644-3E60-4184-81DB-227DA0BEF4EE}"/>
          </ac:spMkLst>
        </pc:spChg>
        <pc:spChg chg="add del mod">
          <ac:chgData name="Hamlet Markarian" userId="4926d2b407f31d77" providerId="LiveId" clId="{1A634700-36B3-4455-A058-5071D9319E52}" dt="2020-05-18T23:03:40.961" v="1280" actId="478"/>
          <ac:spMkLst>
            <pc:docMk/>
            <pc:sldMk cId="2295992834" sldId="1468"/>
            <ac:spMk id="96" creationId="{E65D5352-2DCF-4AF4-8CDF-DA8EDF7FC047}"/>
          </ac:spMkLst>
        </pc:spChg>
        <pc:spChg chg="add del mod">
          <ac:chgData name="Hamlet Markarian" userId="4926d2b407f31d77" providerId="LiveId" clId="{1A634700-36B3-4455-A058-5071D9319E52}" dt="2020-05-19T23:12:52.612" v="2443" actId="478"/>
          <ac:spMkLst>
            <pc:docMk/>
            <pc:sldMk cId="2295992834" sldId="1468"/>
            <ac:spMk id="97" creationId="{A8A26875-6B89-4709-B844-1D6B8FB17E55}"/>
          </ac:spMkLst>
        </pc:spChg>
        <pc:spChg chg="add del mod">
          <ac:chgData name="Hamlet Markarian" userId="4926d2b407f31d77" providerId="LiveId" clId="{1A634700-36B3-4455-A058-5071D9319E52}" dt="2020-05-18T23:03:53.786" v="1286" actId="478"/>
          <ac:spMkLst>
            <pc:docMk/>
            <pc:sldMk cId="2295992834" sldId="1468"/>
            <ac:spMk id="97" creationId="{C73312FD-A10C-486B-9423-E4FADC2630C4}"/>
          </ac:spMkLst>
        </pc:spChg>
        <pc:spChg chg="add del mod">
          <ac:chgData name="Hamlet Markarian" userId="4926d2b407f31d77" providerId="LiveId" clId="{1A634700-36B3-4455-A058-5071D9319E52}" dt="2020-05-19T23:12:52.612" v="2443" actId="478"/>
          <ac:spMkLst>
            <pc:docMk/>
            <pc:sldMk cId="2295992834" sldId="1468"/>
            <ac:spMk id="98" creationId="{3340310C-0173-42A8-96EA-8A972BA577BA}"/>
          </ac:spMkLst>
        </pc:spChg>
        <pc:spChg chg="add del mod">
          <ac:chgData name="Hamlet Markarian" userId="4926d2b407f31d77" providerId="LiveId" clId="{1A634700-36B3-4455-A058-5071D9319E52}" dt="2020-05-18T23:03:53.786" v="1286" actId="478"/>
          <ac:spMkLst>
            <pc:docMk/>
            <pc:sldMk cId="2295992834" sldId="1468"/>
            <ac:spMk id="98" creationId="{D38A4393-5DD3-4424-A610-900029704E4E}"/>
          </ac:spMkLst>
        </pc:spChg>
        <pc:spChg chg="add mod">
          <ac:chgData name="Hamlet Markarian" userId="4926d2b407f31d77" providerId="LiveId" clId="{1A634700-36B3-4455-A058-5071D9319E52}" dt="2020-05-18T23:38:40.144" v="1789" actId="165"/>
          <ac:spMkLst>
            <pc:docMk/>
            <pc:sldMk cId="2295992834" sldId="1468"/>
            <ac:spMk id="99" creationId="{2CFCFF30-C431-477E-8471-6B31921FD257}"/>
          </ac:spMkLst>
        </pc:spChg>
        <pc:spChg chg="add mod">
          <ac:chgData name="Hamlet Markarian" userId="4926d2b407f31d77" providerId="LiveId" clId="{1A634700-36B3-4455-A058-5071D9319E52}" dt="2020-05-18T23:38:40.144" v="1789" actId="165"/>
          <ac:spMkLst>
            <pc:docMk/>
            <pc:sldMk cId="2295992834" sldId="1468"/>
            <ac:spMk id="100" creationId="{6ABEBBE3-233C-429E-9D38-8D87FEDD34E3}"/>
          </ac:spMkLst>
        </pc:spChg>
        <pc:spChg chg="add mod">
          <ac:chgData name="Hamlet Markarian" userId="4926d2b407f31d77" providerId="LiveId" clId="{1A634700-36B3-4455-A058-5071D9319E52}" dt="2020-05-18T23:38:40.144" v="1789" actId="165"/>
          <ac:spMkLst>
            <pc:docMk/>
            <pc:sldMk cId="2295992834" sldId="1468"/>
            <ac:spMk id="101" creationId="{DD83DBDE-736A-4319-AFCE-4F94DC73D02B}"/>
          </ac:spMkLst>
        </pc:spChg>
        <pc:spChg chg="add mod">
          <ac:chgData name="Hamlet Markarian" userId="4926d2b407f31d77" providerId="LiveId" clId="{1A634700-36B3-4455-A058-5071D9319E52}" dt="2020-05-18T23:38:40.144" v="1789" actId="165"/>
          <ac:spMkLst>
            <pc:docMk/>
            <pc:sldMk cId="2295992834" sldId="1468"/>
            <ac:spMk id="102" creationId="{3FAA0F40-0CEC-4C1F-BC43-0911681B5E31}"/>
          </ac:spMkLst>
        </pc:spChg>
        <pc:spChg chg="add mod">
          <ac:chgData name="Hamlet Markarian" userId="4926d2b407f31d77" providerId="LiveId" clId="{1A634700-36B3-4455-A058-5071D9319E52}" dt="2020-05-18T23:38:40.144" v="1789" actId="165"/>
          <ac:spMkLst>
            <pc:docMk/>
            <pc:sldMk cId="2295992834" sldId="1468"/>
            <ac:spMk id="103" creationId="{CF59EAAC-9EFE-4780-A710-227053FDB8C0}"/>
          </ac:spMkLst>
        </pc:spChg>
        <pc:spChg chg="add del mod ord topLvl">
          <ac:chgData name="Hamlet Markarian" userId="4926d2b407f31d77" providerId="LiveId" clId="{1A634700-36B3-4455-A058-5071D9319E52}" dt="2020-05-19T22:26:01.330" v="2250" actId="478"/>
          <ac:spMkLst>
            <pc:docMk/>
            <pc:sldMk cId="2295992834" sldId="1468"/>
            <ac:spMk id="107" creationId="{779227D1-96B9-4CA7-8BA0-F05FFDBD749E}"/>
          </ac:spMkLst>
        </pc:spChg>
        <pc:spChg chg="add del mod ord topLvl">
          <ac:chgData name="Hamlet Markarian" userId="4926d2b407f31d77" providerId="LiveId" clId="{1A634700-36B3-4455-A058-5071D9319E52}" dt="2020-05-19T22:26:01.330" v="2250" actId="478"/>
          <ac:spMkLst>
            <pc:docMk/>
            <pc:sldMk cId="2295992834" sldId="1468"/>
            <ac:spMk id="108" creationId="{186BE336-9F7F-4BA4-A359-BED9E1669365}"/>
          </ac:spMkLst>
        </pc:spChg>
        <pc:spChg chg="add del mod ord topLvl">
          <ac:chgData name="Hamlet Markarian" userId="4926d2b407f31d77" providerId="LiveId" clId="{1A634700-36B3-4455-A058-5071D9319E52}" dt="2020-05-19T22:26:01.330" v="2250" actId="478"/>
          <ac:spMkLst>
            <pc:docMk/>
            <pc:sldMk cId="2295992834" sldId="1468"/>
            <ac:spMk id="109" creationId="{5F53FF0C-E790-4739-BD35-890771951AF7}"/>
          </ac:spMkLst>
        </pc:spChg>
        <pc:spChg chg="add del mod ord topLvl">
          <ac:chgData name="Hamlet Markarian" userId="4926d2b407f31d77" providerId="LiveId" clId="{1A634700-36B3-4455-A058-5071D9319E52}" dt="2020-05-19T22:26:01.330" v="2250" actId="478"/>
          <ac:spMkLst>
            <pc:docMk/>
            <pc:sldMk cId="2295992834" sldId="1468"/>
            <ac:spMk id="110" creationId="{B14EC085-0834-4B6F-946B-A43BE6AFF045}"/>
          </ac:spMkLst>
        </pc:spChg>
        <pc:spChg chg="add del mod ord topLvl">
          <ac:chgData name="Hamlet Markarian" userId="4926d2b407f31d77" providerId="LiveId" clId="{1A634700-36B3-4455-A058-5071D9319E52}" dt="2020-05-19T22:26:01.330" v="2250" actId="478"/>
          <ac:spMkLst>
            <pc:docMk/>
            <pc:sldMk cId="2295992834" sldId="1468"/>
            <ac:spMk id="111" creationId="{6527770E-561C-475E-AE08-EC2DEA499229}"/>
          </ac:spMkLst>
        </pc:spChg>
        <pc:spChg chg="add del mod ord topLvl">
          <ac:chgData name="Hamlet Markarian" userId="4926d2b407f31d77" providerId="LiveId" clId="{1A634700-36B3-4455-A058-5071D9319E52}" dt="2020-05-19T22:26:01.330" v="2250" actId="478"/>
          <ac:spMkLst>
            <pc:docMk/>
            <pc:sldMk cId="2295992834" sldId="1468"/>
            <ac:spMk id="112" creationId="{D2E86F76-ABF6-466F-A4F2-90EE0D259FEE}"/>
          </ac:spMkLst>
        </pc:spChg>
        <pc:spChg chg="add del mod ord">
          <ac:chgData name="Hamlet Markarian" userId="4926d2b407f31d77" providerId="LiveId" clId="{1A634700-36B3-4455-A058-5071D9319E52}" dt="2020-05-19T22:26:03.239" v="2251" actId="478"/>
          <ac:spMkLst>
            <pc:docMk/>
            <pc:sldMk cId="2295992834" sldId="1468"/>
            <ac:spMk id="113" creationId="{BEFA9877-71DE-4519-AA0E-5AF8BDE6DC45}"/>
          </ac:spMkLst>
        </pc:spChg>
        <pc:spChg chg="add del mod">
          <ac:chgData name="Hamlet Markarian" userId="4926d2b407f31d77" providerId="LiveId" clId="{1A634700-36B3-4455-A058-5071D9319E52}" dt="2020-05-18T23:15:39.176" v="1561" actId="478"/>
          <ac:spMkLst>
            <pc:docMk/>
            <pc:sldMk cId="2295992834" sldId="1468"/>
            <ac:spMk id="114" creationId="{D08B335C-F88B-480C-BBAA-35AA421DB577}"/>
          </ac:spMkLst>
        </pc:spChg>
        <pc:spChg chg="add del mod">
          <ac:chgData name="Hamlet Markarian" userId="4926d2b407f31d77" providerId="LiveId" clId="{1A634700-36B3-4455-A058-5071D9319E52}" dt="2020-05-19T23:12:52.612" v="2443" actId="478"/>
          <ac:spMkLst>
            <pc:docMk/>
            <pc:sldMk cId="2295992834" sldId="1468"/>
            <ac:spMk id="114" creationId="{FEB18565-14DC-45F3-91C4-F2657AE7DD67}"/>
          </ac:spMkLst>
        </pc:spChg>
        <pc:spChg chg="add del mod">
          <ac:chgData name="Hamlet Markarian" userId="4926d2b407f31d77" providerId="LiveId" clId="{1A634700-36B3-4455-A058-5071D9319E52}" dt="2020-05-19T23:12:39.139" v="2441" actId="478"/>
          <ac:spMkLst>
            <pc:docMk/>
            <pc:sldMk cId="2295992834" sldId="1468"/>
            <ac:spMk id="115" creationId="{A9BE7E32-C42D-4DD6-AA31-ECDCCE040FB3}"/>
          </ac:spMkLst>
        </pc:spChg>
        <pc:spChg chg="add mod">
          <ac:chgData name="Hamlet Markarian" userId="4926d2b407f31d77" providerId="LiveId" clId="{1A634700-36B3-4455-A058-5071D9319E52}" dt="2020-05-19T23:22:34.955" v="2585" actId="6549"/>
          <ac:spMkLst>
            <pc:docMk/>
            <pc:sldMk cId="2295992834" sldId="1468"/>
            <ac:spMk id="116" creationId="{7A33A996-E891-4C13-9D3D-D206FF9C48B6}"/>
          </ac:spMkLst>
        </pc:spChg>
        <pc:spChg chg="add mod">
          <ac:chgData name="Hamlet Markarian" userId="4926d2b407f31d77" providerId="LiveId" clId="{1A634700-36B3-4455-A058-5071D9319E52}" dt="2020-05-19T23:19:00.092" v="2532" actId="1076"/>
          <ac:spMkLst>
            <pc:docMk/>
            <pc:sldMk cId="2295992834" sldId="1468"/>
            <ac:spMk id="117" creationId="{692769A8-7693-46A6-B1A0-D2B579C7EF06}"/>
          </ac:spMkLst>
        </pc:spChg>
        <pc:spChg chg="add mod">
          <ac:chgData name="Hamlet Markarian" userId="4926d2b407f31d77" providerId="LiveId" clId="{1A634700-36B3-4455-A058-5071D9319E52}" dt="2020-05-19T23:19:00.092" v="2532" actId="1076"/>
          <ac:spMkLst>
            <pc:docMk/>
            <pc:sldMk cId="2295992834" sldId="1468"/>
            <ac:spMk id="118" creationId="{B1348755-F938-4554-8BFB-68780FE9447B}"/>
          </ac:spMkLst>
        </pc:spChg>
        <pc:spChg chg="add mod">
          <ac:chgData name="Hamlet Markarian" userId="4926d2b407f31d77" providerId="LiveId" clId="{1A634700-36B3-4455-A058-5071D9319E52}" dt="2020-05-19T23:19:00.092" v="2532" actId="1076"/>
          <ac:spMkLst>
            <pc:docMk/>
            <pc:sldMk cId="2295992834" sldId="1468"/>
            <ac:spMk id="119" creationId="{DAE0CE27-94D0-4C88-95FB-C408D7D56DAE}"/>
          </ac:spMkLst>
        </pc:spChg>
        <pc:spChg chg="add mod">
          <ac:chgData name="Hamlet Markarian" userId="4926d2b407f31d77" providerId="LiveId" clId="{1A634700-36B3-4455-A058-5071D9319E52}" dt="2020-05-19T23:19:16.092" v="2540" actId="1035"/>
          <ac:spMkLst>
            <pc:docMk/>
            <pc:sldMk cId="2295992834" sldId="1468"/>
            <ac:spMk id="120" creationId="{1757F939-FA19-4D04-BE70-A250FFBD7CFD}"/>
          </ac:spMkLst>
        </pc:spChg>
        <pc:spChg chg="add mod">
          <ac:chgData name="Hamlet Markarian" userId="4926d2b407f31d77" providerId="LiveId" clId="{1A634700-36B3-4455-A058-5071D9319E52}" dt="2020-05-19T23:19:16.092" v="2540" actId="1035"/>
          <ac:spMkLst>
            <pc:docMk/>
            <pc:sldMk cId="2295992834" sldId="1468"/>
            <ac:spMk id="121" creationId="{615CF6AF-73C7-4F09-8114-C4EF010DDE1E}"/>
          </ac:spMkLst>
        </pc:spChg>
        <pc:spChg chg="add mod">
          <ac:chgData name="Hamlet Markarian" userId="4926d2b407f31d77" providerId="LiveId" clId="{1A634700-36B3-4455-A058-5071D9319E52}" dt="2020-05-19T23:19:16.092" v="2540" actId="1035"/>
          <ac:spMkLst>
            <pc:docMk/>
            <pc:sldMk cId="2295992834" sldId="1468"/>
            <ac:spMk id="122" creationId="{ECA36CF7-9ECB-4025-B9C7-A91B77B384E5}"/>
          </ac:spMkLst>
        </pc:spChg>
        <pc:spChg chg="add mod">
          <ac:chgData name="Hamlet Markarian" userId="4926d2b407f31d77" providerId="LiveId" clId="{1A634700-36B3-4455-A058-5071D9319E52}" dt="2020-05-19T23:19:16.092" v="2540" actId="1035"/>
          <ac:spMkLst>
            <pc:docMk/>
            <pc:sldMk cId="2295992834" sldId="1468"/>
            <ac:spMk id="123" creationId="{C15BB590-5D05-400B-8B86-70BD09AAC026}"/>
          </ac:spMkLst>
        </pc:spChg>
        <pc:spChg chg="add mod">
          <ac:chgData name="Hamlet Markarian" userId="4926d2b407f31d77" providerId="LiveId" clId="{1A634700-36B3-4455-A058-5071D9319E52}" dt="2020-05-19T23:19:16.092" v="2540" actId="1035"/>
          <ac:spMkLst>
            <pc:docMk/>
            <pc:sldMk cId="2295992834" sldId="1468"/>
            <ac:spMk id="124" creationId="{94CB41CC-61EE-4252-96E5-D7E9A93D3B0D}"/>
          </ac:spMkLst>
        </pc:spChg>
        <pc:spChg chg="add mod">
          <ac:chgData name="Hamlet Markarian" userId="4926d2b407f31d77" providerId="LiveId" clId="{1A634700-36B3-4455-A058-5071D9319E52}" dt="2020-05-19T23:17:52.605" v="2514" actId="1076"/>
          <ac:spMkLst>
            <pc:docMk/>
            <pc:sldMk cId="2295992834" sldId="1468"/>
            <ac:spMk id="125" creationId="{074AD326-1F24-494D-A529-6C74435B14DA}"/>
          </ac:spMkLst>
        </pc:spChg>
        <pc:spChg chg="add mod">
          <ac:chgData name="Hamlet Markarian" userId="4926d2b407f31d77" providerId="LiveId" clId="{1A634700-36B3-4455-A058-5071D9319E52}" dt="2020-05-19T23:17:52.605" v="2514" actId="1076"/>
          <ac:spMkLst>
            <pc:docMk/>
            <pc:sldMk cId="2295992834" sldId="1468"/>
            <ac:spMk id="126" creationId="{8200752D-30B3-4ADA-BDBA-D33B8E10B725}"/>
          </ac:spMkLst>
        </pc:spChg>
        <pc:spChg chg="add mod">
          <ac:chgData name="Hamlet Markarian" userId="4926d2b407f31d77" providerId="LiveId" clId="{1A634700-36B3-4455-A058-5071D9319E52}" dt="2020-05-19T23:17:52.605" v="2514" actId="1076"/>
          <ac:spMkLst>
            <pc:docMk/>
            <pc:sldMk cId="2295992834" sldId="1468"/>
            <ac:spMk id="127" creationId="{B88DED1A-9E2A-4A94-90A7-EFF216A87322}"/>
          </ac:spMkLst>
        </pc:spChg>
        <pc:spChg chg="add mod">
          <ac:chgData name="Hamlet Markarian" userId="4926d2b407f31d77" providerId="LiveId" clId="{1A634700-36B3-4455-A058-5071D9319E52}" dt="2020-05-19T23:17:52.605" v="2514" actId="1076"/>
          <ac:spMkLst>
            <pc:docMk/>
            <pc:sldMk cId="2295992834" sldId="1468"/>
            <ac:spMk id="128" creationId="{5BD26DC7-D141-4E8D-8430-EC2E2A5F2B41}"/>
          </ac:spMkLst>
        </pc:spChg>
        <pc:spChg chg="add mod">
          <ac:chgData name="Hamlet Markarian" userId="4926d2b407f31d77" providerId="LiveId" clId="{1A634700-36B3-4455-A058-5071D9319E52}" dt="2020-05-19T23:17:52.605" v="2514" actId="1076"/>
          <ac:spMkLst>
            <pc:docMk/>
            <pc:sldMk cId="2295992834" sldId="1468"/>
            <ac:spMk id="129" creationId="{5F4575CC-35DE-41FA-8B12-943955D5B34D}"/>
          </ac:spMkLst>
        </pc:spChg>
        <pc:grpChg chg="del">
          <ac:chgData name="Hamlet Markarian" userId="4926d2b407f31d77" providerId="LiveId" clId="{1A634700-36B3-4455-A058-5071D9319E52}" dt="2020-05-18T23:02:34.284" v="1269" actId="478"/>
          <ac:grpSpMkLst>
            <pc:docMk/>
            <pc:sldMk cId="2295992834" sldId="1468"/>
            <ac:grpSpMk id="7" creationId="{DD834E9D-4603-4C16-BE1A-D2B8D9EACE4F}"/>
          </ac:grpSpMkLst>
        </pc:grpChg>
        <pc:grpChg chg="add del mod topLvl">
          <ac:chgData name="Hamlet Markarian" userId="4926d2b407f31d77" providerId="LiveId" clId="{1A634700-36B3-4455-A058-5071D9319E52}" dt="2020-05-19T22:26:01.330" v="2250" actId="478"/>
          <ac:grpSpMkLst>
            <pc:docMk/>
            <pc:sldMk cId="2295992834" sldId="1468"/>
            <ac:grpSpMk id="10" creationId="{E4F99D26-4D2D-4697-897A-9337A629691F}"/>
          </ac:grpSpMkLst>
        </pc:grpChg>
        <pc:grpChg chg="add del mod topLvl">
          <ac:chgData name="Hamlet Markarian" userId="4926d2b407f31d77" providerId="LiveId" clId="{1A634700-36B3-4455-A058-5071D9319E52}" dt="2020-05-19T22:26:01.330" v="2250" actId="478"/>
          <ac:grpSpMkLst>
            <pc:docMk/>
            <pc:sldMk cId="2295992834" sldId="1468"/>
            <ac:grpSpMk id="11" creationId="{D7706BC9-4F40-487A-BB67-6931AFFB0920}"/>
          </ac:grpSpMkLst>
        </pc:grpChg>
        <pc:grpChg chg="add del mod topLvl">
          <ac:chgData name="Hamlet Markarian" userId="4926d2b407f31d77" providerId="LiveId" clId="{1A634700-36B3-4455-A058-5071D9319E52}" dt="2020-05-19T22:26:01.330" v="2250" actId="478"/>
          <ac:grpSpMkLst>
            <pc:docMk/>
            <pc:sldMk cId="2295992834" sldId="1468"/>
            <ac:grpSpMk id="12" creationId="{F84ABF2A-A4BB-4552-9A8F-F9D03993037C}"/>
          </ac:grpSpMkLst>
        </pc:grpChg>
        <pc:grpChg chg="add del mod topLvl">
          <ac:chgData name="Hamlet Markarian" userId="4926d2b407f31d77" providerId="LiveId" clId="{1A634700-36B3-4455-A058-5071D9319E52}" dt="2020-05-19T22:26:01.330" v="2250" actId="478"/>
          <ac:grpSpMkLst>
            <pc:docMk/>
            <pc:sldMk cId="2295992834" sldId="1468"/>
            <ac:grpSpMk id="13" creationId="{5FBEFAC5-33DC-4138-9D7F-912A3D052983}"/>
          </ac:grpSpMkLst>
        </pc:grpChg>
        <pc:grpChg chg="add del mod topLvl">
          <ac:chgData name="Hamlet Markarian" userId="4926d2b407f31d77" providerId="LiveId" clId="{1A634700-36B3-4455-A058-5071D9319E52}" dt="2020-05-19T22:26:01.330" v="2250" actId="478"/>
          <ac:grpSpMkLst>
            <pc:docMk/>
            <pc:sldMk cId="2295992834" sldId="1468"/>
            <ac:grpSpMk id="14" creationId="{75AAD5A1-4D9C-4F02-A31C-132CDC0EC7CB}"/>
          </ac:grpSpMkLst>
        </pc:grpChg>
        <pc:grpChg chg="add del mod topLvl">
          <ac:chgData name="Hamlet Markarian" userId="4926d2b407f31d77" providerId="LiveId" clId="{1A634700-36B3-4455-A058-5071D9319E52}" dt="2020-05-19T22:26:01.330" v="2250" actId="478"/>
          <ac:grpSpMkLst>
            <pc:docMk/>
            <pc:sldMk cId="2295992834" sldId="1468"/>
            <ac:grpSpMk id="15" creationId="{EACB27E2-93DF-4031-9762-55DB361A8591}"/>
          </ac:grpSpMkLst>
        </pc:grpChg>
        <pc:grpChg chg="add del mod ord">
          <ac:chgData name="Hamlet Markarian" userId="4926d2b407f31d77" providerId="LiveId" clId="{1A634700-36B3-4455-A058-5071D9319E52}" dt="2020-05-18T23:38:40.144" v="1789" actId="165"/>
          <ac:grpSpMkLst>
            <pc:docMk/>
            <pc:sldMk cId="2295992834" sldId="1468"/>
            <ac:grpSpMk id="17" creationId="{74DBF99D-4C56-4043-A04D-AFB5E43A3F19}"/>
          </ac:grpSpMkLst>
        </pc:grpChg>
        <pc:grpChg chg="add del mod ord">
          <ac:chgData name="Hamlet Markarian" userId="4926d2b407f31d77" providerId="LiveId" clId="{1A634700-36B3-4455-A058-5071D9319E52}" dt="2020-05-18T23:38:40.144" v="1789" actId="165"/>
          <ac:grpSpMkLst>
            <pc:docMk/>
            <pc:sldMk cId="2295992834" sldId="1468"/>
            <ac:grpSpMk id="18" creationId="{2D2A01D9-44A3-487B-A22E-485670392731}"/>
          </ac:grpSpMkLst>
        </pc:grpChg>
        <pc:grpChg chg="add del mod ord">
          <ac:chgData name="Hamlet Markarian" userId="4926d2b407f31d77" providerId="LiveId" clId="{1A634700-36B3-4455-A058-5071D9319E52}" dt="2020-05-18T23:38:40.144" v="1789" actId="165"/>
          <ac:grpSpMkLst>
            <pc:docMk/>
            <pc:sldMk cId="2295992834" sldId="1468"/>
            <ac:grpSpMk id="20" creationId="{4AEA2B4B-9A28-46A3-9114-7B3F520E9596}"/>
          </ac:grpSpMkLst>
        </pc:grpChg>
        <pc:grpChg chg="add del mod ord">
          <ac:chgData name="Hamlet Markarian" userId="4926d2b407f31d77" providerId="LiveId" clId="{1A634700-36B3-4455-A058-5071D9319E52}" dt="2020-05-18T23:38:40.144" v="1789" actId="165"/>
          <ac:grpSpMkLst>
            <pc:docMk/>
            <pc:sldMk cId="2295992834" sldId="1468"/>
            <ac:grpSpMk id="21" creationId="{11B0B3A1-49A0-415B-86B1-81E090832746}"/>
          </ac:grpSpMkLst>
        </pc:grpChg>
        <pc:grpChg chg="add del mod ord">
          <ac:chgData name="Hamlet Markarian" userId="4926d2b407f31d77" providerId="LiveId" clId="{1A634700-36B3-4455-A058-5071D9319E52}" dt="2020-05-18T23:38:40.144" v="1789" actId="165"/>
          <ac:grpSpMkLst>
            <pc:docMk/>
            <pc:sldMk cId="2295992834" sldId="1468"/>
            <ac:grpSpMk id="25" creationId="{190191C6-0C07-498E-9630-308BED10524C}"/>
          </ac:grpSpMkLst>
        </pc:grpChg>
        <pc:grpChg chg="add del mod ord">
          <ac:chgData name="Hamlet Markarian" userId="4926d2b407f31d77" providerId="LiveId" clId="{1A634700-36B3-4455-A058-5071D9319E52}" dt="2020-05-18T23:38:40.144" v="1789" actId="165"/>
          <ac:grpSpMkLst>
            <pc:docMk/>
            <pc:sldMk cId="2295992834" sldId="1468"/>
            <ac:grpSpMk id="26" creationId="{FE6F4B1D-87D9-4745-9CE6-71BABA92939E}"/>
          </ac:grpSpMkLst>
        </pc:grpChg>
        <pc:grpChg chg="add del mod">
          <ac:chgData name="Hamlet Markarian" userId="4926d2b407f31d77" providerId="LiveId" clId="{1A634700-36B3-4455-A058-5071D9319E52}" dt="2020-05-19T23:12:58.932" v="2444" actId="165"/>
          <ac:grpSpMkLst>
            <pc:docMk/>
            <pc:sldMk cId="2295992834" sldId="1468"/>
            <ac:grpSpMk id="37" creationId="{5FF2C968-E6A3-4EA5-9600-6053CE270330}"/>
          </ac:grpSpMkLst>
        </pc:grpChg>
        <pc:grpChg chg="del mod topLvl">
          <ac:chgData name="Hamlet Markarian" userId="4926d2b407f31d77" providerId="LiveId" clId="{1A634700-36B3-4455-A058-5071D9319E52}" dt="2020-05-19T23:13:07.739" v="2447" actId="478"/>
          <ac:grpSpMkLst>
            <pc:docMk/>
            <pc:sldMk cId="2295992834" sldId="1468"/>
            <ac:grpSpMk id="39" creationId="{6771E909-16F1-4CE6-BDFD-AC4094F4F98B}"/>
          </ac:grpSpMkLst>
        </pc:grpChg>
        <pc:grpChg chg="add del mod">
          <ac:chgData name="Hamlet Markarian" userId="4926d2b407f31d77" providerId="LiveId" clId="{1A634700-36B3-4455-A058-5071D9319E52}" dt="2020-05-19T23:12:39.139" v="2441" actId="478"/>
          <ac:grpSpMkLst>
            <pc:docMk/>
            <pc:sldMk cId="2295992834" sldId="1468"/>
            <ac:grpSpMk id="44" creationId="{8D6BC222-1E78-4D2A-87CE-BA05F999622F}"/>
          </ac:grpSpMkLst>
        </pc:grpChg>
        <pc:grpChg chg="mod">
          <ac:chgData name="Hamlet Markarian" userId="4926d2b407f31d77" providerId="LiveId" clId="{1A634700-36B3-4455-A058-5071D9319E52}" dt="2020-05-19T23:11:20.177" v="2434"/>
          <ac:grpSpMkLst>
            <pc:docMk/>
            <pc:sldMk cId="2295992834" sldId="1468"/>
            <ac:grpSpMk id="50" creationId="{9FD6C0CC-34DE-46C0-911B-FE9EB14F7F51}"/>
          </ac:grpSpMkLst>
        </pc:grpChg>
        <pc:grpChg chg="del">
          <ac:chgData name="Hamlet Markarian" userId="4926d2b407f31d77" providerId="LiveId" clId="{1A634700-36B3-4455-A058-5071D9319E52}" dt="2020-05-18T23:02:34.284" v="1269" actId="478"/>
          <ac:grpSpMkLst>
            <pc:docMk/>
            <pc:sldMk cId="2295992834" sldId="1468"/>
            <ac:grpSpMk id="51" creationId="{B5D2B3FF-2D1B-43F6-AB16-4079EFAFA7DA}"/>
          </ac:grpSpMkLst>
        </pc:grpChg>
        <pc:grpChg chg="add del mod">
          <ac:chgData name="Hamlet Markarian" userId="4926d2b407f31d77" providerId="LiveId" clId="{1A634700-36B3-4455-A058-5071D9319E52}" dt="2020-05-19T23:12:58.932" v="2444" actId="165"/>
          <ac:grpSpMkLst>
            <pc:docMk/>
            <pc:sldMk cId="2295992834" sldId="1468"/>
            <ac:grpSpMk id="55" creationId="{287B3E7D-BA74-4C84-A42C-70BD2CE83050}"/>
          </ac:grpSpMkLst>
        </pc:grpChg>
        <pc:grpChg chg="del mod topLvl">
          <ac:chgData name="Hamlet Markarian" userId="4926d2b407f31d77" providerId="LiveId" clId="{1A634700-36B3-4455-A058-5071D9319E52}" dt="2020-05-19T23:13:05.924" v="2446" actId="478"/>
          <ac:grpSpMkLst>
            <pc:docMk/>
            <pc:sldMk cId="2295992834" sldId="1468"/>
            <ac:grpSpMk id="58" creationId="{254EA9ED-3FC8-4123-A649-23F8680E9241}"/>
          </ac:grpSpMkLst>
        </pc:grpChg>
        <pc:grpChg chg="add del mod">
          <ac:chgData name="Hamlet Markarian" userId="4926d2b407f31d77" providerId="LiveId" clId="{1A634700-36B3-4455-A058-5071D9319E52}" dt="2020-05-18T23:03:38.994" v="1279" actId="478"/>
          <ac:grpSpMkLst>
            <pc:docMk/>
            <pc:sldMk cId="2295992834" sldId="1468"/>
            <ac:grpSpMk id="62" creationId="{1666249C-A290-4321-B437-44120D27E414}"/>
          </ac:grpSpMkLst>
        </pc:grpChg>
        <pc:grpChg chg="add del mod">
          <ac:chgData name="Hamlet Markarian" userId="4926d2b407f31d77" providerId="LiveId" clId="{1A634700-36B3-4455-A058-5071D9319E52}" dt="2020-05-19T23:12:58.932" v="2444" actId="165"/>
          <ac:grpSpMkLst>
            <pc:docMk/>
            <pc:sldMk cId="2295992834" sldId="1468"/>
            <ac:grpSpMk id="64" creationId="{1526C0B2-AD93-4AFA-B7D1-FEBCF012A6AE}"/>
          </ac:grpSpMkLst>
        </pc:grpChg>
        <pc:grpChg chg="del mod topLvl">
          <ac:chgData name="Hamlet Markarian" userId="4926d2b407f31d77" providerId="LiveId" clId="{1A634700-36B3-4455-A058-5071D9319E52}" dt="2020-05-19T23:13:10.195" v="2448" actId="478"/>
          <ac:grpSpMkLst>
            <pc:docMk/>
            <pc:sldMk cId="2295992834" sldId="1468"/>
            <ac:grpSpMk id="66" creationId="{D8E6B4CD-7D63-45A6-9820-B9596F998055}"/>
          </ac:grpSpMkLst>
        </pc:grpChg>
        <pc:grpChg chg="del">
          <ac:chgData name="Hamlet Markarian" userId="4926d2b407f31d77" providerId="LiveId" clId="{1A634700-36B3-4455-A058-5071D9319E52}" dt="2020-05-18T23:02:34.284" v="1269" actId="478"/>
          <ac:grpSpMkLst>
            <pc:docMk/>
            <pc:sldMk cId="2295992834" sldId="1468"/>
            <ac:grpSpMk id="74" creationId="{50C23401-6F9C-4C41-A791-C274B7AEFD13}"/>
          </ac:grpSpMkLst>
        </pc:grpChg>
        <pc:grpChg chg="add del mod">
          <ac:chgData name="Hamlet Markarian" userId="4926d2b407f31d77" providerId="LiveId" clId="{1A634700-36B3-4455-A058-5071D9319E52}" dt="2020-05-19T23:12:58.932" v="2444" actId="165"/>
          <ac:grpSpMkLst>
            <pc:docMk/>
            <pc:sldMk cId="2295992834" sldId="1468"/>
            <ac:grpSpMk id="74" creationId="{EFCBAADE-535F-4F2A-8E63-EEA16E972C28}"/>
          </ac:grpSpMkLst>
        </pc:grpChg>
        <pc:grpChg chg="del mod topLvl">
          <ac:chgData name="Hamlet Markarian" userId="4926d2b407f31d77" providerId="LiveId" clId="{1A634700-36B3-4455-A058-5071D9319E52}" dt="2020-05-19T23:13:04.755" v="2445" actId="478"/>
          <ac:grpSpMkLst>
            <pc:docMk/>
            <pc:sldMk cId="2295992834" sldId="1468"/>
            <ac:grpSpMk id="76" creationId="{A870AA38-14C3-4CE4-84C1-BF3CEA876C9C}"/>
          </ac:grpSpMkLst>
        </pc:grpChg>
        <pc:grpChg chg="del">
          <ac:chgData name="Hamlet Markarian" userId="4926d2b407f31d77" providerId="LiveId" clId="{1A634700-36B3-4455-A058-5071D9319E52}" dt="2020-05-18T23:02:34.284" v="1269" actId="478"/>
          <ac:grpSpMkLst>
            <pc:docMk/>
            <pc:sldMk cId="2295992834" sldId="1468"/>
            <ac:grpSpMk id="81" creationId="{047CCE18-A4DF-4341-8868-821DCDFE962A}"/>
          </ac:grpSpMkLst>
        </pc:grpChg>
        <pc:grpChg chg="add del mod">
          <ac:chgData name="Hamlet Markarian" userId="4926d2b407f31d77" providerId="LiveId" clId="{1A634700-36B3-4455-A058-5071D9319E52}" dt="2020-05-19T23:12:58.932" v="2444" actId="165"/>
          <ac:grpSpMkLst>
            <pc:docMk/>
            <pc:sldMk cId="2295992834" sldId="1468"/>
            <ac:grpSpMk id="82" creationId="{0DCEA737-F64D-48B4-B44A-93671B93D474}"/>
          </ac:grpSpMkLst>
        </pc:grpChg>
        <pc:grpChg chg="del mod topLvl">
          <ac:chgData name="Hamlet Markarian" userId="4926d2b407f31d77" providerId="LiveId" clId="{1A634700-36B3-4455-A058-5071D9319E52}" dt="2020-05-19T23:13:13.012" v="2449" actId="478"/>
          <ac:grpSpMkLst>
            <pc:docMk/>
            <pc:sldMk cId="2295992834" sldId="1468"/>
            <ac:grpSpMk id="84" creationId="{3BB928D2-3FCA-48E1-9FFE-A60B45591ECF}"/>
          </ac:grpSpMkLst>
        </pc:grpChg>
        <pc:grpChg chg="add del mod">
          <ac:chgData name="Hamlet Markarian" userId="4926d2b407f31d77" providerId="LiveId" clId="{1A634700-36B3-4455-A058-5071D9319E52}" dt="2020-05-18T23:03:42.546" v="1281" actId="478"/>
          <ac:grpSpMkLst>
            <pc:docMk/>
            <pc:sldMk cId="2295992834" sldId="1468"/>
            <ac:grpSpMk id="87" creationId="{EBE4B773-C6D8-4470-B99B-36E9D7FB35AB}"/>
          </ac:grpSpMkLst>
        </pc:grpChg>
        <pc:picChg chg="add mod">
          <ac:chgData name="Hamlet Markarian" userId="4926d2b407f31d77" providerId="LiveId" clId="{1A634700-36B3-4455-A058-5071D9319E52}" dt="2020-05-19T23:21:18.561" v="2571" actId="207"/>
          <ac:picMkLst>
            <pc:docMk/>
            <pc:sldMk cId="2295992834" sldId="1468"/>
            <ac:picMk id="18" creationId="{ED9E2AB6-4645-4578-AF8A-1BB13C9147BA}"/>
          </ac:picMkLst>
        </pc:picChg>
        <pc:picChg chg="del">
          <ac:chgData name="Hamlet Markarian" userId="4926d2b407f31d77" providerId="LiveId" clId="{1A634700-36B3-4455-A058-5071D9319E52}" dt="2020-05-18T23:02:34.284" v="1269" actId="478"/>
          <ac:picMkLst>
            <pc:docMk/>
            <pc:sldMk cId="2295992834" sldId="1468"/>
            <ac:picMk id="69" creationId="{4181C56B-9F5F-40C0-B7F2-0B26C42E7008}"/>
          </ac:picMkLst>
        </pc:picChg>
        <pc:picChg chg="add mod">
          <ac:chgData name="Hamlet Markarian" userId="4926d2b407f31d77" providerId="LiveId" clId="{1A634700-36B3-4455-A058-5071D9319E52}" dt="2020-05-19T23:22:24.046" v="2584" actId="14826"/>
          <ac:picMkLst>
            <pc:docMk/>
            <pc:sldMk cId="2295992834" sldId="1468"/>
            <ac:picMk id="130" creationId="{489A53AC-990D-421E-8613-E6CCD584061F}"/>
          </ac:picMkLst>
        </pc:picChg>
        <pc:picChg chg="add mod">
          <ac:chgData name="Hamlet Markarian" userId="4926d2b407f31d77" providerId="LiveId" clId="{1A634700-36B3-4455-A058-5071D9319E52}" dt="2020-05-19T23:23:36.657" v="2586" actId="14826"/>
          <ac:picMkLst>
            <pc:docMk/>
            <pc:sldMk cId="2295992834" sldId="1468"/>
            <ac:picMk id="131" creationId="{6F20199E-6611-44B2-AF13-96B62EF5D9B2}"/>
          </ac:picMkLst>
        </pc:picChg>
        <pc:picChg chg="add mod">
          <ac:chgData name="Hamlet Markarian" userId="4926d2b407f31d77" providerId="LiveId" clId="{1A634700-36B3-4455-A058-5071D9319E52}" dt="2020-05-19T23:23:52.829" v="2587" actId="14826"/>
          <ac:picMkLst>
            <pc:docMk/>
            <pc:sldMk cId="2295992834" sldId="1468"/>
            <ac:picMk id="132" creationId="{ACA9B6F1-EE55-4F99-B194-A599DA8E7512}"/>
          </ac:picMkLst>
        </pc:picChg>
        <pc:picChg chg="add mod">
          <ac:chgData name="Hamlet Markarian" userId="4926d2b407f31d77" providerId="LiveId" clId="{1A634700-36B3-4455-A058-5071D9319E52}" dt="2020-05-19T23:24:10.188" v="2588" actId="14826"/>
          <ac:picMkLst>
            <pc:docMk/>
            <pc:sldMk cId="2295992834" sldId="1468"/>
            <ac:picMk id="133" creationId="{D7D9DC42-1CA6-473B-9AAE-DA0C1B979E30}"/>
          </ac:picMkLst>
        </pc:picChg>
        <pc:cxnChg chg="del mod">
          <ac:chgData name="Hamlet Markarian" userId="4926d2b407f31d77" providerId="LiveId" clId="{1A634700-36B3-4455-A058-5071D9319E52}" dt="2020-05-18T23:02:34.284" v="1269" actId="478"/>
          <ac:cxnSpMkLst>
            <pc:docMk/>
            <pc:sldMk cId="2295992834" sldId="1468"/>
            <ac:cxnSpMk id="41" creationId="{32DA85C0-E75C-4D59-AAAD-5C0BA753D0FE}"/>
          </ac:cxnSpMkLst>
        </pc:cxnChg>
        <pc:cxnChg chg="add del mod">
          <ac:chgData name="Hamlet Markarian" userId="4926d2b407f31d77" providerId="LiveId" clId="{1A634700-36B3-4455-A058-5071D9319E52}" dt="2020-05-18T23:03:38.994" v="1279" actId="478"/>
          <ac:cxnSpMkLst>
            <pc:docMk/>
            <pc:sldMk cId="2295992834" sldId="1468"/>
            <ac:cxnSpMk id="43" creationId="{8B14B873-4DC8-447D-A50E-963EAEBED02B}"/>
          </ac:cxnSpMkLst>
        </pc:cxnChg>
        <pc:cxnChg chg="add del mod">
          <ac:chgData name="Hamlet Markarian" userId="4926d2b407f31d77" providerId="LiveId" clId="{1A634700-36B3-4455-A058-5071D9319E52}" dt="2020-05-18T23:03:38.994" v="1279" actId="478"/>
          <ac:cxnSpMkLst>
            <pc:docMk/>
            <pc:sldMk cId="2295992834" sldId="1468"/>
            <ac:cxnSpMk id="47" creationId="{7293860C-A64A-408F-B273-CA8C3C93F718}"/>
          </ac:cxnSpMkLst>
        </pc:cxnChg>
        <pc:cxnChg chg="add mod">
          <ac:chgData name="Hamlet Markarian" userId="4926d2b407f31d77" providerId="LiveId" clId="{1A634700-36B3-4455-A058-5071D9319E52}" dt="2020-05-18T23:38:40.144" v="1789" actId="165"/>
          <ac:cxnSpMkLst>
            <pc:docMk/>
            <pc:sldMk cId="2295992834" sldId="1468"/>
            <ac:cxnSpMk id="48" creationId="{B8FBB8E6-98CD-4969-BD97-E8E854B264B9}"/>
          </ac:cxnSpMkLst>
        </pc:cxnChg>
        <pc:cxnChg chg="add mod">
          <ac:chgData name="Hamlet Markarian" userId="4926d2b407f31d77" providerId="LiveId" clId="{1A634700-36B3-4455-A058-5071D9319E52}" dt="2020-05-18T23:38:40.144" v="1789" actId="165"/>
          <ac:cxnSpMkLst>
            <pc:docMk/>
            <pc:sldMk cId="2295992834" sldId="1468"/>
            <ac:cxnSpMk id="49" creationId="{4C694A1D-2F77-4A14-ABBB-ABBB50215610}"/>
          </ac:cxnSpMkLst>
        </pc:cxnChg>
        <pc:cxnChg chg="del mod">
          <ac:chgData name="Hamlet Markarian" userId="4926d2b407f31d77" providerId="LiveId" clId="{1A634700-36B3-4455-A058-5071D9319E52}" dt="2020-05-18T23:02:34.284" v="1269" actId="478"/>
          <ac:cxnSpMkLst>
            <pc:docMk/>
            <pc:sldMk cId="2295992834" sldId="1468"/>
            <ac:cxnSpMk id="50" creationId="{71DFAD73-3E7F-4D91-8E95-56BA840A6ACE}"/>
          </ac:cxnSpMkLst>
        </pc:cxnChg>
        <pc:cxnChg chg="add del mod">
          <ac:chgData name="Hamlet Markarian" userId="4926d2b407f31d77" providerId="LiveId" clId="{1A634700-36B3-4455-A058-5071D9319E52}" dt="2020-05-18T23:38:40.144" v="1789" actId="165"/>
          <ac:cxnSpMkLst>
            <pc:docMk/>
            <pc:sldMk cId="2295992834" sldId="1468"/>
            <ac:cxnSpMk id="53" creationId="{8D4A2079-936A-42F2-852C-CEDE38360CFA}"/>
          </ac:cxnSpMkLst>
        </pc:cxnChg>
        <pc:cxnChg chg="add del mod">
          <ac:chgData name="Hamlet Markarian" userId="4926d2b407f31d77" providerId="LiveId" clId="{1A634700-36B3-4455-A058-5071D9319E52}" dt="2020-05-18T23:03:38.994" v="1279" actId="478"/>
          <ac:cxnSpMkLst>
            <pc:docMk/>
            <pc:sldMk cId="2295992834" sldId="1468"/>
            <ac:cxnSpMk id="55" creationId="{5EA42E91-BB40-43FA-A715-37B870009E81}"/>
          </ac:cxnSpMkLst>
        </pc:cxnChg>
        <pc:cxnChg chg="del mod">
          <ac:chgData name="Hamlet Markarian" userId="4926d2b407f31d77" providerId="LiveId" clId="{1A634700-36B3-4455-A058-5071D9319E52}" dt="2020-05-18T23:02:34.284" v="1269" actId="478"/>
          <ac:cxnSpMkLst>
            <pc:docMk/>
            <pc:sldMk cId="2295992834" sldId="1468"/>
            <ac:cxnSpMk id="56" creationId="{3339F236-5E77-458B-9035-53D0F450CC5C}"/>
          </ac:cxnSpMkLst>
        </pc:cxnChg>
        <pc:cxnChg chg="del">
          <ac:chgData name="Hamlet Markarian" userId="4926d2b407f31d77" providerId="LiveId" clId="{1A634700-36B3-4455-A058-5071D9319E52}" dt="2020-05-18T23:02:34.284" v="1269" actId="478"/>
          <ac:cxnSpMkLst>
            <pc:docMk/>
            <pc:sldMk cId="2295992834" sldId="1468"/>
            <ac:cxnSpMk id="72" creationId="{96232E7E-6D1D-4BD7-9879-EA527D391D3E}"/>
          </ac:cxnSpMkLst>
        </pc:cxnChg>
        <pc:cxnChg chg="del">
          <ac:chgData name="Hamlet Markarian" userId="4926d2b407f31d77" providerId="LiveId" clId="{1A634700-36B3-4455-A058-5071D9319E52}" dt="2020-05-18T23:02:34.284" v="1269" actId="478"/>
          <ac:cxnSpMkLst>
            <pc:docMk/>
            <pc:sldMk cId="2295992834" sldId="1468"/>
            <ac:cxnSpMk id="73" creationId="{4833D3A9-1636-455D-9D0B-17203AF2A28F}"/>
          </ac:cxnSpMkLst>
        </pc:cxnChg>
        <pc:cxnChg chg="del mod">
          <ac:chgData name="Hamlet Markarian" userId="4926d2b407f31d77" providerId="LiveId" clId="{1A634700-36B3-4455-A058-5071D9319E52}" dt="2020-05-18T23:02:34.284" v="1269" actId="478"/>
          <ac:cxnSpMkLst>
            <pc:docMk/>
            <pc:sldMk cId="2295992834" sldId="1468"/>
            <ac:cxnSpMk id="78" creationId="{E51F1A96-B3DC-4BF0-BDE4-27BA10A369CB}"/>
          </ac:cxnSpMkLst>
        </pc:cxnChg>
        <pc:cxnChg chg="del">
          <ac:chgData name="Hamlet Markarian" userId="4926d2b407f31d77" providerId="LiveId" clId="{1A634700-36B3-4455-A058-5071D9319E52}" dt="2020-05-18T23:02:34.284" v="1269" actId="478"/>
          <ac:cxnSpMkLst>
            <pc:docMk/>
            <pc:sldMk cId="2295992834" sldId="1468"/>
            <ac:cxnSpMk id="90" creationId="{4F790117-C28D-47E6-97A4-983C97151B9B}"/>
          </ac:cxnSpMkLst>
        </pc:cxnChg>
        <pc:cxnChg chg="add mod">
          <ac:chgData name="Hamlet Markarian" userId="4926d2b407f31d77" providerId="LiveId" clId="{1A634700-36B3-4455-A058-5071D9319E52}" dt="2020-05-19T23:21:39.293" v="2583" actId="12788"/>
          <ac:cxnSpMkLst>
            <pc:docMk/>
            <pc:sldMk cId="2295992834" sldId="1468"/>
            <ac:cxnSpMk id="90" creationId="{8C4E9E1E-B7CD-41A8-B336-42AB5A946651}"/>
          </ac:cxnSpMkLst>
        </pc:cxnChg>
        <pc:cxnChg chg="del">
          <ac:chgData name="Hamlet Markarian" userId="4926d2b407f31d77" providerId="LiveId" clId="{1A634700-36B3-4455-A058-5071D9319E52}" dt="2020-05-18T23:02:34.284" v="1269" actId="478"/>
          <ac:cxnSpMkLst>
            <pc:docMk/>
            <pc:sldMk cId="2295992834" sldId="1468"/>
            <ac:cxnSpMk id="91" creationId="{043B524D-9786-46A1-B73D-BCB15A4D0B0E}"/>
          </ac:cxnSpMkLst>
        </pc:cxnChg>
        <pc:cxnChg chg="add mod">
          <ac:chgData name="Hamlet Markarian" userId="4926d2b407f31d77" providerId="LiveId" clId="{1A634700-36B3-4455-A058-5071D9319E52}" dt="2020-05-19T23:21:39.293" v="2583" actId="12788"/>
          <ac:cxnSpMkLst>
            <pc:docMk/>
            <pc:sldMk cId="2295992834" sldId="1468"/>
            <ac:cxnSpMk id="91" creationId="{AC014F54-A511-41E9-B071-1BA6A2E5F762}"/>
          </ac:cxnSpMkLst>
        </pc:cxnChg>
        <pc:cxnChg chg="add mod">
          <ac:chgData name="Hamlet Markarian" userId="4926d2b407f31d77" providerId="LiveId" clId="{1A634700-36B3-4455-A058-5071D9319E52}" dt="2020-05-19T23:21:35.463" v="2581" actId="12789"/>
          <ac:cxnSpMkLst>
            <pc:docMk/>
            <pc:sldMk cId="2295992834" sldId="1468"/>
            <ac:cxnSpMk id="92" creationId="{99989830-241C-4418-A2AE-233E38036A28}"/>
          </ac:cxnSpMkLst>
        </pc:cxnChg>
        <pc:cxnChg chg="add mod">
          <ac:chgData name="Hamlet Markarian" userId="4926d2b407f31d77" providerId="LiveId" clId="{1A634700-36B3-4455-A058-5071D9319E52}" dt="2020-05-19T23:21:31.708" v="2579" actId="12788"/>
          <ac:cxnSpMkLst>
            <pc:docMk/>
            <pc:sldMk cId="2295992834" sldId="1468"/>
            <ac:cxnSpMk id="93" creationId="{23C4BABF-2090-486A-8725-4F97FBC94B18}"/>
          </ac:cxnSpMkLst>
        </pc:cxnChg>
        <pc:cxnChg chg="add del mod">
          <ac:chgData name="Hamlet Markarian" userId="4926d2b407f31d77" providerId="LiveId" clId="{1A634700-36B3-4455-A058-5071D9319E52}" dt="2020-05-19T23:12:39.139" v="2441" actId="478"/>
          <ac:cxnSpMkLst>
            <pc:docMk/>
            <pc:sldMk cId="2295992834" sldId="1468"/>
            <ac:cxnSpMk id="94" creationId="{9E162CFA-2755-4060-9960-C06781481A63}"/>
          </ac:cxnSpMkLst>
        </pc:cxnChg>
        <pc:cxnChg chg="add mod">
          <ac:chgData name="Hamlet Markarian" userId="4926d2b407f31d77" providerId="LiveId" clId="{1A634700-36B3-4455-A058-5071D9319E52}" dt="2020-05-19T22:26:01.330" v="2250" actId="478"/>
          <ac:cxnSpMkLst>
            <pc:docMk/>
            <pc:sldMk cId="2295992834" sldId="1468"/>
            <ac:cxnSpMk id="104" creationId="{0B3E812F-1D90-4C5D-A83E-6E24D51CC95B}"/>
          </ac:cxnSpMkLst>
        </pc:cxnChg>
        <pc:cxnChg chg="add mod">
          <ac:chgData name="Hamlet Markarian" userId="4926d2b407f31d77" providerId="LiveId" clId="{1A634700-36B3-4455-A058-5071D9319E52}" dt="2020-05-19T22:26:01.330" v="2250" actId="478"/>
          <ac:cxnSpMkLst>
            <pc:docMk/>
            <pc:sldMk cId="2295992834" sldId="1468"/>
            <ac:cxnSpMk id="105" creationId="{60EBFC77-CDEF-47DA-AF39-E76DCFA84192}"/>
          </ac:cxnSpMkLst>
        </pc:cxnChg>
        <pc:cxnChg chg="add mod">
          <ac:chgData name="Hamlet Markarian" userId="4926d2b407f31d77" providerId="LiveId" clId="{1A634700-36B3-4455-A058-5071D9319E52}" dt="2020-05-19T22:26:01.330" v="2250" actId="478"/>
          <ac:cxnSpMkLst>
            <pc:docMk/>
            <pc:sldMk cId="2295992834" sldId="1468"/>
            <ac:cxnSpMk id="106" creationId="{EFA6C83A-364A-479C-BFCB-45DF2DA88E2D}"/>
          </ac:cxnSpMkLst>
        </pc:cxnChg>
      </pc:sldChg>
      <pc:sldChg chg="addSp delSp modSp add mod delAnim modAnim">
        <pc:chgData name="Hamlet Markarian" userId="4926d2b407f31d77" providerId="LiveId" clId="{1A634700-36B3-4455-A058-5071D9319E52}" dt="2020-05-19T23:27:43.514" v="2623" actId="1035"/>
        <pc:sldMkLst>
          <pc:docMk/>
          <pc:sldMk cId="3750796255" sldId="1469"/>
        </pc:sldMkLst>
        <pc:spChg chg="add del mod">
          <ac:chgData name="Hamlet Markarian" userId="4926d2b407f31d77" providerId="LiveId" clId="{1A634700-36B3-4455-A058-5071D9319E52}" dt="2020-05-19T22:24:57.815" v="2243" actId="478"/>
          <ac:spMkLst>
            <pc:docMk/>
            <pc:sldMk cId="3750796255" sldId="1469"/>
            <ac:spMk id="6" creationId="{2670B88A-74E4-46EA-AFB4-C0BDB8A8AD58}"/>
          </ac:spMkLst>
        </pc:spChg>
        <pc:spChg chg="add mod">
          <ac:chgData name="Hamlet Markarian" userId="4926d2b407f31d77" providerId="LiveId" clId="{1A634700-36B3-4455-A058-5071D9319E52}" dt="2020-05-19T22:24:58.627" v="2244"/>
          <ac:spMkLst>
            <pc:docMk/>
            <pc:sldMk cId="3750796255" sldId="1469"/>
            <ac:spMk id="12" creationId="{E396CBC6-070F-40C7-9436-25817561BEA3}"/>
          </ac:spMkLst>
        </pc:spChg>
        <pc:spChg chg="add mod">
          <ac:chgData name="Hamlet Markarian" userId="4926d2b407f31d77" providerId="LiveId" clId="{1A634700-36B3-4455-A058-5071D9319E52}" dt="2020-05-19T22:24:58.627" v="2244"/>
          <ac:spMkLst>
            <pc:docMk/>
            <pc:sldMk cId="3750796255" sldId="1469"/>
            <ac:spMk id="13" creationId="{48A6E74E-7C5F-4E2D-B8E4-2B551E54BCA0}"/>
          </ac:spMkLst>
        </pc:spChg>
        <pc:spChg chg="add mod">
          <ac:chgData name="Hamlet Markarian" userId="4926d2b407f31d77" providerId="LiveId" clId="{1A634700-36B3-4455-A058-5071D9319E52}" dt="2020-05-19T22:24:58.627" v="2244"/>
          <ac:spMkLst>
            <pc:docMk/>
            <pc:sldMk cId="3750796255" sldId="1469"/>
            <ac:spMk id="14" creationId="{4CF89FFE-49BB-4244-BC91-47B350364393}"/>
          </ac:spMkLst>
        </pc:spChg>
        <pc:spChg chg="del mod">
          <ac:chgData name="Hamlet Markarian" userId="4926d2b407f31d77" providerId="LiveId" clId="{1A634700-36B3-4455-A058-5071D9319E52}" dt="2020-05-19T22:24:57.815" v="2243" actId="478"/>
          <ac:spMkLst>
            <pc:docMk/>
            <pc:sldMk cId="3750796255" sldId="1469"/>
            <ac:spMk id="16" creationId="{51A55428-D23F-4777-96FE-D91E0B26310D}"/>
          </ac:spMkLst>
        </pc:spChg>
        <pc:spChg chg="add mod">
          <ac:chgData name="Hamlet Markarian" userId="4926d2b407f31d77" providerId="LiveId" clId="{1A634700-36B3-4455-A058-5071D9319E52}" dt="2020-05-19T23:25:43.532" v="2594" actId="948"/>
          <ac:spMkLst>
            <pc:docMk/>
            <pc:sldMk cId="3750796255" sldId="1469"/>
            <ac:spMk id="17" creationId="{22C5505A-0C1B-4804-8060-832ECD33DB13}"/>
          </ac:spMkLst>
        </pc:spChg>
        <pc:spChg chg="add mod">
          <ac:chgData name="Hamlet Markarian" userId="4926d2b407f31d77" providerId="LiveId" clId="{1A634700-36B3-4455-A058-5071D9319E52}" dt="2020-05-19T23:26:10.226" v="2598" actId="1076"/>
          <ac:spMkLst>
            <pc:docMk/>
            <pc:sldMk cId="3750796255" sldId="1469"/>
            <ac:spMk id="18" creationId="{1B370F4C-54F3-46B5-9F36-82172FB6CE60}"/>
          </ac:spMkLst>
        </pc:spChg>
        <pc:spChg chg="del mod ord">
          <ac:chgData name="Hamlet Markarian" userId="4926d2b407f31d77" providerId="LiveId" clId="{1A634700-36B3-4455-A058-5071D9319E52}" dt="2020-05-19T22:24:57.815" v="2243" actId="478"/>
          <ac:spMkLst>
            <pc:docMk/>
            <pc:sldMk cId="3750796255" sldId="1469"/>
            <ac:spMk id="19" creationId="{42101231-1855-46EE-A3D9-B84E75ACB56A}"/>
          </ac:spMkLst>
        </pc:spChg>
        <pc:spChg chg="add mod">
          <ac:chgData name="Hamlet Markarian" userId="4926d2b407f31d77" providerId="LiveId" clId="{1A634700-36B3-4455-A058-5071D9319E52}" dt="2020-05-19T23:27:43.514" v="2623" actId="1035"/>
          <ac:spMkLst>
            <pc:docMk/>
            <pc:sldMk cId="3750796255" sldId="1469"/>
            <ac:spMk id="20" creationId="{F2315989-C030-4F66-8D7F-A250E7C9DFCE}"/>
          </ac:spMkLst>
        </pc:spChg>
        <pc:spChg chg="add mod">
          <ac:chgData name="Hamlet Markarian" userId="4926d2b407f31d77" providerId="LiveId" clId="{1A634700-36B3-4455-A058-5071D9319E52}" dt="2020-05-19T23:27:38.875" v="2622" actId="1035"/>
          <ac:spMkLst>
            <pc:docMk/>
            <pc:sldMk cId="3750796255" sldId="1469"/>
            <ac:spMk id="21" creationId="{A8A2DB2B-9119-46B9-9AD4-FB70730FFFFC}"/>
          </ac:spMkLst>
        </pc:spChg>
        <pc:spChg chg="add mod">
          <ac:chgData name="Hamlet Markarian" userId="4926d2b407f31d77" providerId="LiveId" clId="{1A634700-36B3-4455-A058-5071D9319E52}" dt="2020-05-19T23:27:33.370" v="2617" actId="1036"/>
          <ac:spMkLst>
            <pc:docMk/>
            <pc:sldMk cId="3750796255" sldId="1469"/>
            <ac:spMk id="22" creationId="{0F919EEC-96F5-4E59-9281-01C5AA3D272B}"/>
          </ac:spMkLst>
        </pc:spChg>
        <pc:spChg chg="add del mod ord">
          <ac:chgData name="Hamlet Markarian" userId="4926d2b407f31d77" providerId="LiveId" clId="{1A634700-36B3-4455-A058-5071D9319E52}" dt="2020-05-18T23:14:50.513" v="1548" actId="478"/>
          <ac:spMkLst>
            <pc:docMk/>
            <pc:sldMk cId="3750796255" sldId="1469"/>
            <ac:spMk id="31" creationId="{C9553D75-DF4B-4C92-AB29-1AC4702BCB69}"/>
          </ac:spMkLst>
        </pc:spChg>
        <pc:spChg chg="add del mod">
          <ac:chgData name="Hamlet Markarian" userId="4926d2b407f31d77" providerId="LiveId" clId="{1A634700-36B3-4455-A058-5071D9319E52}" dt="2020-05-19T22:24:57.815" v="2243" actId="478"/>
          <ac:spMkLst>
            <pc:docMk/>
            <pc:sldMk cId="3750796255" sldId="1469"/>
            <ac:spMk id="33" creationId="{C1BA0B38-B142-48CC-813B-CD45D4E80791}"/>
          </ac:spMkLst>
        </pc:spChg>
        <pc:spChg chg="add del mod">
          <ac:chgData name="Hamlet Markarian" userId="4926d2b407f31d77" providerId="LiveId" clId="{1A634700-36B3-4455-A058-5071D9319E52}" dt="2020-05-18T23:15:18.433" v="1553" actId="478"/>
          <ac:spMkLst>
            <pc:docMk/>
            <pc:sldMk cId="3750796255" sldId="1469"/>
            <ac:spMk id="43" creationId="{B09AFF30-6B01-43D6-B7BA-EBD592666344}"/>
          </ac:spMkLst>
        </pc:spChg>
        <pc:spChg chg="add del mod">
          <ac:chgData name="Hamlet Markarian" userId="4926d2b407f31d77" providerId="LiveId" clId="{1A634700-36B3-4455-A058-5071D9319E52}" dt="2020-05-19T22:24:57.815" v="2243" actId="478"/>
          <ac:spMkLst>
            <pc:docMk/>
            <pc:sldMk cId="3750796255" sldId="1469"/>
            <ac:spMk id="44" creationId="{26A30A01-25DD-4A73-88B4-9F644B99EE39}"/>
          </ac:spMkLst>
        </pc:spChg>
        <pc:spChg chg="del">
          <ac:chgData name="Hamlet Markarian" userId="4926d2b407f31d77" providerId="LiveId" clId="{1A634700-36B3-4455-A058-5071D9319E52}" dt="2020-05-19T22:24:57.815" v="2243" actId="478"/>
          <ac:spMkLst>
            <pc:docMk/>
            <pc:sldMk cId="3750796255" sldId="1469"/>
            <ac:spMk id="45" creationId="{DD36E3AD-AF9C-4CA6-B58F-4D6D980425D9}"/>
          </ac:spMkLst>
        </pc:spChg>
        <pc:spChg chg="add del mod">
          <ac:chgData name="Hamlet Markarian" userId="4926d2b407f31d77" providerId="LiveId" clId="{1A634700-36B3-4455-A058-5071D9319E52}" dt="2020-05-19T22:24:57.815" v="2243" actId="478"/>
          <ac:spMkLst>
            <pc:docMk/>
            <pc:sldMk cId="3750796255" sldId="1469"/>
            <ac:spMk id="47" creationId="{227C521A-1F65-4F3B-9181-8E9A25C0383B}"/>
          </ac:spMkLst>
        </pc:spChg>
        <pc:spChg chg="add del mod">
          <ac:chgData name="Hamlet Markarian" userId="4926d2b407f31d77" providerId="LiveId" clId="{1A634700-36B3-4455-A058-5071D9319E52}" dt="2020-05-19T22:24:57.815" v="2243" actId="478"/>
          <ac:spMkLst>
            <pc:docMk/>
            <pc:sldMk cId="3750796255" sldId="1469"/>
            <ac:spMk id="50" creationId="{7EE2C8D0-F54E-4D41-BBB4-CD5F3ED578CB}"/>
          </ac:spMkLst>
        </pc:spChg>
        <pc:spChg chg="add del mod">
          <ac:chgData name="Hamlet Markarian" userId="4926d2b407f31d77" providerId="LiveId" clId="{1A634700-36B3-4455-A058-5071D9319E52}" dt="2020-05-19T22:24:57.815" v="2243" actId="478"/>
          <ac:spMkLst>
            <pc:docMk/>
            <pc:sldMk cId="3750796255" sldId="1469"/>
            <ac:spMk id="51" creationId="{588A7B83-BF72-4E42-9038-BFD44236CE58}"/>
          </ac:spMkLst>
        </pc:spChg>
        <pc:spChg chg="del">
          <ac:chgData name="Hamlet Markarian" userId="4926d2b407f31d77" providerId="LiveId" clId="{1A634700-36B3-4455-A058-5071D9319E52}" dt="2020-05-18T23:10:27.578" v="1450" actId="478"/>
          <ac:spMkLst>
            <pc:docMk/>
            <pc:sldMk cId="3750796255" sldId="1469"/>
            <ac:spMk id="57" creationId="{BF0644BD-A7E5-4C2F-98E3-CFCCD93DA500}"/>
          </ac:spMkLst>
        </pc:spChg>
        <pc:spChg chg="del">
          <ac:chgData name="Hamlet Markarian" userId="4926d2b407f31d77" providerId="LiveId" clId="{1A634700-36B3-4455-A058-5071D9319E52}" dt="2020-05-18T23:10:27.578" v="1450" actId="478"/>
          <ac:spMkLst>
            <pc:docMk/>
            <pc:sldMk cId="3750796255" sldId="1469"/>
            <ac:spMk id="59" creationId="{4C81DEB3-CCBF-4772-8114-3EFA378D3F3D}"/>
          </ac:spMkLst>
        </pc:spChg>
        <pc:spChg chg="del">
          <ac:chgData name="Hamlet Markarian" userId="4926d2b407f31d77" providerId="LiveId" clId="{1A634700-36B3-4455-A058-5071D9319E52}" dt="2020-05-18T23:10:27.578" v="1450" actId="478"/>
          <ac:spMkLst>
            <pc:docMk/>
            <pc:sldMk cId="3750796255" sldId="1469"/>
            <ac:spMk id="60" creationId="{BDD1ED59-8528-45FF-8083-1E5B319BA893}"/>
          </ac:spMkLst>
        </pc:spChg>
        <pc:spChg chg="del">
          <ac:chgData name="Hamlet Markarian" userId="4926d2b407f31d77" providerId="LiveId" clId="{1A634700-36B3-4455-A058-5071D9319E52}" dt="2020-05-18T23:10:27.578" v="1450" actId="478"/>
          <ac:spMkLst>
            <pc:docMk/>
            <pc:sldMk cId="3750796255" sldId="1469"/>
            <ac:spMk id="61" creationId="{D8200D31-B1F4-4F8E-923F-16418A7094C1}"/>
          </ac:spMkLst>
        </pc:spChg>
        <pc:spChg chg="del">
          <ac:chgData name="Hamlet Markarian" userId="4926d2b407f31d77" providerId="LiveId" clId="{1A634700-36B3-4455-A058-5071D9319E52}" dt="2020-05-18T23:10:27.578" v="1450" actId="478"/>
          <ac:spMkLst>
            <pc:docMk/>
            <pc:sldMk cId="3750796255" sldId="1469"/>
            <ac:spMk id="68" creationId="{753443C6-B8B1-4568-85B6-50DD01D197B0}"/>
          </ac:spMkLst>
        </pc:spChg>
        <pc:spChg chg="del">
          <ac:chgData name="Hamlet Markarian" userId="4926d2b407f31d77" providerId="LiveId" clId="{1A634700-36B3-4455-A058-5071D9319E52}" dt="2020-05-18T23:10:27.578" v="1450" actId="478"/>
          <ac:spMkLst>
            <pc:docMk/>
            <pc:sldMk cId="3750796255" sldId="1469"/>
            <ac:spMk id="70" creationId="{A1920E4E-F375-4243-854A-A711C9ECFCD4}"/>
          </ac:spMkLst>
        </pc:spChg>
        <pc:spChg chg="del">
          <ac:chgData name="Hamlet Markarian" userId="4926d2b407f31d77" providerId="LiveId" clId="{1A634700-36B3-4455-A058-5071D9319E52}" dt="2020-05-18T23:10:27.578" v="1450" actId="478"/>
          <ac:spMkLst>
            <pc:docMk/>
            <pc:sldMk cId="3750796255" sldId="1469"/>
            <ac:spMk id="71" creationId="{68B0606D-3953-42B5-BCE9-D41C875C1A10}"/>
          </ac:spMkLst>
        </pc:spChg>
        <pc:spChg chg="del">
          <ac:chgData name="Hamlet Markarian" userId="4926d2b407f31d77" providerId="LiveId" clId="{1A634700-36B3-4455-A058-5071D9319E52}" dt="2020-05-18T23:10:27.578" v="1450" actId="478"/>
          <ac:spMkLst>
            <pc:docMk/>
            <pc:sldMk cId="3750796255" sldId="1469"/>
            <ac:spMk id="99" creationId="{2CFCFF30-C431-477E-8471-6B31921FD257}"/>
          </ac:spMkLst>
        </pc:spChg>
        <pc:spChg chg="del">
          <ac:chgData name="Hamlet Markarian" userId="4926d2b407f31d77" providerId="LiveId" clId="{1A634700-36B3-4455-A058-5071D9319E52}" dt="2020-05-18T23:10:27.578" v="1450" actId="478"/>
          <ac:spMkLst>
            <pc:docMk/>
            <pc:sldMk cId="3750796255" sldId="1469"/>
            <ac:spMk id="100" creationId="{6ABEBBE3-233C-429E-9D38-8D87FEDD34E3}"/>
          </ac:spMkLst>
        </pc:spChg>
        <pc:spChg chg="del">
          <ac:chgData name="Hamlet Markarian" userId="4926d2b407f31d77" providerId="LiveId" clId="{1A634700-36B3-4455-A058-5071D9319E52}" dt="2020-05-18T23:10:27.578" v="1450" actId="478"/>
          <ac:spMkLst>
            <pc:docMk/>
            <pc:sldMk cId="3750796255" sldId="1469"/>
            <ac:spMk id="101" creationId="{DD83DBDE-736A-4319-AFCE-4F94DC73D02B}"/>
          </ac:spMkLst>
        </pc:spChg>
        <pc:spChg chg="del">
          <ac:chgData name="Hamlet Markarian" userId="4926d2b407f31d77" providerId="LiveId" clId="{1A634700-36B3-4455-A058-5071D9319E52}" dt="2020-05-18T23:10:27.578" v="1450" actId="478"/>
          <ac:spMkLst>
            <pc:docMk/>
            <pc:sldMk cId="3750796255" sldId="1469"/>
            <ac:spMk id="102" creationId="{3FAA0F40-0CEC-4C1F-BC43-0911681B5E31}"/>
          </ac:spMkLst>
        </pc:spChg>
        <pc:spChg chg="del">
          <ac:chgData name="Hamlet Markarian" userId="4926d2b407f31d77" providerId="LiveId" clId="{1A634700-36B3-4455-A058-5071D9319E52}" dt="2020-05-18T23:10:27.578" v="1450" actId="478"/>
          <ac:spMkLst>
            <pc:docMk/>
            <pc:sldMk cId="3750796255" sldId="1469"/>
            <ac:spMk id="103" creationId="{CF59EAAC-9EFE-4780-A710-227053FDB8C0}"/>
          </ac:spMkLst>
        </pc:spChg>
        <pc:spChg chg="del">
          <ac:chgData name="Hamlet Markarian" userId="4926d2b407f31d77" providerId="LiveId" clId="{1A634700-36B3-4455-A058-5071D9319E52}" dt="2020-05-18T23:10:27.578" v="1450" actId="478"/>
          <ac:spMkLst>
            <pc:docMk/>
            <pc:sldMk cId="3750796255" sldId="1469"/>
            <ac:spMk id="107" creationId="{779227D1-96B9-4CA7-8BA0-F05FFDBD749E}"/>
          </ac:spMkLst>
        </pc:spChg>
        <pc:spChg chg="del">
          <ac:chgData name="Hamlet Markarian" userId="4926d2b407f31d77" providerId="LiveId" clId="{1A634700-36B3-4455-A058-5071D9319E52}" dt="2020-05-18T23:10:27.578" v="1450" actId="478"/>
          <ac:spMkLst>
            <pc:docMk/>
            <pc:sldMk cId="3750796255" sldId="1469"/>
            <ac:spMk id="108" creationId="{186BE336-9F7F-4BA4-A359-BED9E1669365}"/>
          </ac:spMkLst>
        </pc:spChg>
        <pc:spChg chg="del">
          <ac:chgData name="Hamlet Markarian" userId="4926d2b407f31d77" providerId="LiveId" clId="{1A634700-36B3-4455-A058-5071D9319E52}" dt="2020-05-18T23:10:27.578" v="1450" actId="478"/>
          <ac:spMkLst>
            <pc:docMk/>
            <pc:sldMk cId="3750796255" sldId="1469"/>
            <ac:spMk id="109" creationId="{5F53FF0C-E790-4739-BD35-890771951AF7}"/>
          </ac:spMkLst>
        </pc:spChg>
        <pc:spChg chg="del">
          <ac:chgData name="Hamlet Markarian" userId="4926d2b407f31d77" providerId="LiveId" clId="{1A634700-36B3-4455-A058-5071D9319E52}" dt="2020-05-18T23:10:27.578" v="1450" actId="478"/>
          <ac:spMkLst>
            <pc:docMk/>
            <pc:sldMk cId="3750796255" sldId="1469"/>
            <ac:spMk id="110" creationId="{B14EC085-0834-4B6F-946B-A43BE6AFF045}"/>
          </ac:spMkLst>
        </pc:spChg>
        <pc:spChg chg="del">
          <ac:chgData name="Hamlet Markarian" userId="4926d2b407f31d77" providerId="LiveId" clId="{1A634700-36B3-4455-A058-5071D9319E52}" dt="2020-05-18T23:10:27.578" v="1450" actId="478"/>
          <ac:spMkLst>
            <pc:docMk/>
            <pc:sldMk cId="3750796255" sldId="1469"/>
            <ac:spMk id="111" creationId="{6527770E-561C-475E-AE08-EC2DEA499229}"/>
          </ac:spMkLst>
        </pc:spChg>
        <pc:spChg chg="del">
          <ac:chgData name="Hamlet Markarian" userId="4926d2b407f31d77" providerId="LiveId" clId="{1A634700-36B3-4455-A058-5071D9319E52}" dt="2020-05-18T23:10:27.578" v="1450" actId="478"/>
          <ac:spMkLst>
            <pc:docMk/>
            <pc:sldMk cId="3750796255" sldId="1469"/>
            <ac:spMk id="112" creationId="{D2E86F76-ABF6-466F-A4F2-90EE0D259FEE}"/>
          </ac:spMkLst>
        </pc:spChg>
        <pc:spChg chg="del">
          <ac:chgData name="Hamlet Markarian" userId="4926d2b407f31d77" providerId="LiveId" clId="{1A634700-36B3-4455-A058-5071D9319E52}" dt="2020-05-18T23:10:29.497" v="1451" actId="478"/>
          <ac:spMkLst>
            <pc:docMk/>
            <pc:sldMk cId="3750796255" sldId="1469"/>
            <ac:spMk id="113" creationId="{BEFA9877-71DE-4519-AA0E-5AF8BDE6DC45}"/>
          </ac:spMkLst>
        </pc:spChg>
        <pc:picChg chg="add mod">
          <ac:chgData name="Hamlet Markarian" userId="4926d2b407f31d77" providerId="LiveId" clId="{1A634700-36B3-4455-A058-5071D9319E52}" dt="2020-05-19T23:27:43.514" v="2623" actId="1035"/>
          <ac:picMkLst>
            <pc:docMk/>
            <pc:sldMk cId="3750796255" sldId="1469"/>
            <ac:picMk id="3" creationId="{ADF26AFB-9EF7-4C5C-9583-51CAA49B895F}"/>
          </ac:picMkLst>
        </pc:picChg>
        <pc:picChg chg="add mod">
          <ac:chgData name="Hamlet Markarian" userId="4926d2b407f31d77" providerId="LiveId" clId="{1A634700-36B3-4455-A058-5071D9319E52}" dt="2020-05-19T22:24:58.627" v="2244"/>
          <ac:picMkLst>
            <pc:docMk/>
            <pc:sldMk cId="3750796255" sldId="1469"/>
            <ac:picMk id="15" creationId="{50569941-3E7E-4835-A89D-0E87BB557BF8}"/>
          </ac:picMkLst>
        </pc:picChg>
        <pc:picChg chg="add mod">
          <ac:chgData name="Hamlet Markarian" userId="4926d2b407f31d77" providerId="LiveId" clId="{1A634700-36B3-4455-A058-5071D9319E52}" dt="2020-05-19T23:27:38.875" v="2622" actId="1035"/>
          <ac:picMkLst>
            <pc:docMk/>
            <pc:sldMk cId="3750796255" sldId="1469"/>
            <ac:picMk id="23" creationId="{B2A6DA88-5EBF-424A-A7C4-3E9156EC0F8E}"/>
          </ac:picMkLst>
        </pc:picChg>
        <pc:picChg chg="add mod">
          <ac:chgData name="Hamlet Markarian" userId="4926d2b407f31d77" providerId="LiveId" clId="{1A634700-36B3-4455-A058-5071D9319E52}" dt="2020-05-19T23:27:33.370" v="2617" actId="1036"/>
          <ac:picMkLst>
            <pc:docMk/>
            <pc:sldMk cId="3750796255" sldId="1469"/>
            <ac:picMk id="24" creationId="{6D9833D4-858F-42CB-BE79-91C4D71B7971}"/>
          </ac:picMkLst>
        </pc:picChg>
        <pc:picChg chg="del">
          <ac:chgData name="Hamlet Markarian" userId="4926d2b407f31d77" providerId="LiveId" clId="{1A634700-36B3-4455-A058-5071D9319E52}" dt="2020-05-19T22:24:57.815" v="2243" actId="478"/>
          <ac:picMkLst>
            <pc:docMk/>
            <pc:sldMk cId="3750796255" sldId="1469"/>
            <ac:picMk id="46" creationId="{7355C654-6F32-4E63-80CD-EABE2479314A}"/>
          </ac:picMkLst>
        </pc:picChg>
        <pc:cxnChg chg="add del mod">
          <ac:chgData name="Hamlet Markarian" userId="4926d2b407f31d77" providerId="LiveId" clId="{1A634700-36B3-4455-A058-5071D9319E52}" dt="2020-05-18T23:13:12.536" v="1533" actId="478"/>
          <ac:cxnSpMkLst>
            <pc:docMk/>
            <pc:sldMk cId="3750796255" sldId="1469"/>
            <ac:cxnSpMk id="3" creationId="{E4CF3500-16A1-480A-883E-7979543359AC}"/>
          </ac:cxnSpMkLst>
        </pc:cxnChg>
        <pc:cxnChg chg="add del mod">
          <ac:chgData name="Hamlet Markarian" userId="4926d2b407f31d77" providerId="LiveId" clId="{1A634700-36B3-4455-A058-5071D9319E52}" dt="2020-05-18T23:14:37.624" v="1543" actId="478"/>
          <ac:cxnSpMkLst>
            <pc:docMk/>
            <pc:sldMk cId="3750796255" sldId="1469"/>
            <ac:cxnSpMk id="5" creationId="{F2250A17-7783-47A5-A169-9D891EFCE04D}"/>
          </ac:cxnSpMkLst>
        </pc:cxnChg>
        <pc:cxnChg chg="add del mod">
          <ac:chgData name="Hamlet Markarian" userId="4926d2b407f31d77" providerId="LiveId" clId="{1A634700-36B3-4455-A058-5071D9319E52}" dt="2020-05-18T23:12:42.176" v="1481" actId="478"/>
          <ac:cxnSpMkLst>
            <pc:docMk/>
            <pc:sldMk cId="3750796255" sldId="1469"/>
            <ac:cxnSpMk id="32" creationId="{4C19EC9C-43EA-4465-92A1-32B1E8F42D2C}"/>
          </ac:cxnSpMkLst>
        </pc:cxnChg>
        <pc:cxnChg chg="add del mod">
          <ac:chgData name="Hamlet Markarian" userId="4926d2b407f31d77" providerId="LiveId" clId="{1A634700-36B3-4455-A058-5071D9319E52}" dt="2020-05-18T23:13:12.536" v="1533" actId="478"/>
          <ac:cxnSpMkLst>
            <pc:docMk/>
            <pc:sldMk cId="3750796255" sldId="1469"/>
            <ac:cxnSpMk id="36" creationId="{79413053-DFEF-476D-9578-2BFD52708D81}"/>
          </ac:cxnSpMkLst>
        </pc:cxnChg>
        <pc:cxnChg chg="add del mod">
          <ac:chgData name="Hamlet Markarian" userId="4926d2b407f31d77" providerId="LiveId" clId="{1A634700-36B3-4455-A058-5071D9319E52}" dt="2020-05-18T23:13:12.536" v="1533" actId="478"/>
          <ac:cxnSpMkLst>
            <pc:docMk/>
            <pc:sldMk cId="3750796255" sldId="1469"/>
            <ac:cxnSpMk id="37" creationId="{D30A12C1-43A8-404F-A309-9B0F65995395}"/>
          </ac:cxnSpMkLst>
        </pc:cxnChg>
        <pc:cxnChg chg="add del mod">
          <ac:chgData name="Hamlet Markarian" userId="4926d2b407f31d77" providerId="LiveId" clId="{1A634700-36B3-4455-A058-5071D9319E52}" dt="2020-05-18T23:13:12.536" v="1533" actId="478"/>
          <ac:cxnSpMkLst>
            <pc:docMk/>
            <pc:sldMk cId="3750796255" sldId="1469"/>
            <ac:cxnSpMk id="38" creationId="{13807836-C495-484B-BB33-0056A92B842E}"/>
          </ac:cxnSpMkLst>
        </pc:cxnChg>
        <pc:cxnChg chg="add del mod">
          <ac:chgData name="Hamlet Markarian" userId="4926d2b407f31d77" providerId="LiveId" clId="{1A634700-36B3-4455-A058-5071D9319E52}" dt="2020-05-18T23:13:12.536" v="1533" actId="478"/>
          <ac:cxnSpMkLst>
            <pc:docMk/>
            <pc:sldMk cId="3750796255" sldId="1469"/>
            <ac:cxnSpMk id="39" creationId="{61FD72F0-D92E-47C8-A6CD-89B9C8B91331}"/>
          </ac:cxnSpMkLst>
        </pc:cxnChg>
        <pc:cxnChg chg="add del mod">
          <ac:chgData name="Hamlet Markarian" userId="4926d2b407f31d77" providerId="LiveId" clId="{1A634700-36B3-4455-A058-5071D9319E52}" dt="2020-05-18T23:13:12.536" v="1533" actId="478"/>
          <ac:cxnSpMkLst>
            <pc:docMk/>
            <pc:sldMk cId="3750796255" sldId="1469"/>
            <ac:cxnSpMk id="40" creationId="{6B22D026-49A0-4C7C-B0E4-06E4E736195A}"/>
          </ac:cxnSpMkLst>
        </pc:cxnChg>
        <pc:cxnChg chg="del">
          <ac:chgData name="Hamlet Markarian" userId="4926d2b407f31d77" providerId="LiveId" clId="{1A634700-36B3-4455-A058-5071D9319E52}" dt="2020-05-18T23:10:27.578" v="1450" actId="478"/>
          <ac:cxnSpMkLst>
            <pc:docMk/>
            <pc:sldMk cId="3750796255" sldId="1469"/>
            <ac:cxnSpMk id="48" creationId="{B8FBB8E6-98CD-4969-BD97-E8E854B264B9}"/>
          </ac:cxnSpMkLst>
        </pc:cxnChg>
        <pc:cxnChg chg="del">
          <ac:chgData name="Hamlet Markarian" userId="4926d2b407f31d77" providerId="LiveId" clId="{1A634700-36B3-4455-A058-5071D9319E52}" dt="2020-05-18T23:10:27.578" v="1450" actId="478"/>
          <ac:cxnSpMkLst>
            <pc:docMk/>
            <pc:sldMk cId="3750796255" sldId="1469"/>
            <ac:cxnSpMk id="49" creationId="{4C694A1D-2F77-4A14-ABBB-ABBB50215610}"/>
          </ac:cxnSpMkLst>
        </pc:cxnChg>
        <pc:cxnChg chg="del">
          <ac:chgData name="Hamlet Markarian" userId="4926d2b407f31d77" providerId="LiveId" clId="{1A634700-36B3-4455-A058-5071D9319E52}" dt="2020-05-18T23:10:27.578" v="1450" actId="478"/>
          <ac:cxnSpMkLst>
            <pc:docMk/>
            <pc:sldMk cId="3750796255" sldId="1469"/>
            <ac:cxnSpMk id="53" creationId="{8D4A2079-936A-42F2-852C-CEDE38360CFA}"/>
          </ac:cxnSpMkLst>
        </pc:cxnChg>
        <pc:cxnChg chg="del mod">
          <ac:chgData name="Hamlet Markarian" userId="4926d2b407f31d77" providerId="LiveId" clId="{1A634700-36B3-4455-A058-5071D9319E52}" dt="2020-05-18T23:10:27.578" v="1450" actId="478"/>
          <ac:cxnSpMkLst>
            <pc:docMk/>
            <pc:sldMk cId="3750796255" sldId="1469"/>
            <ac:cxnSpMk id="104" creationId="{0B3E812F-1D90-4C5D-A83E-6E24D51CC95B}"/>
          </ac:cxnSpMkLst>
        </pc:cxnChg>
        <pc:cxnChg chg="del mod">
          <ac:chgData name="Hamlet Markarian" userId="4926d2b407f31d77" providerId="LiveId" clId="{1A634700-36B3-4455-A058-5071D9319E52}" dt="2020-05-18T23:10:27.578" v="1450" actId="478"/>
          <ac:cxnSpMkLst>
            <pc:docMk/>
            <pc:sldMk cId="3750796255" sldId="1469"/>
            <ac:cxnSpMk id="105" creationId="{60EBFC77-CDEF-47DA-AF39-E76DCFA84192}"/>
          </ac:cxnSpMkLst>
        </pc:cxnChg>
        <pc:cxnChg chg="del mod">
          <ac:chgData name="Hamlet Markarian" userId="4926d2b407f31d77" providerId="LiveId" clId="{1A634700-36B3-4455-A058-5071D9319E52}" dt="2020-05-18T23:10:27.578" v="1450" actId="478"/>
          <ac:cxnSpMkLst>
            <pc:docMk/>
            <pc:sldMk cId="3750796255" sldId="1469"/>
            <ac:cxnSpMk id="106" creationId="{EFA6C83A-364A-479C-BFCB-45DF2DA88E2D}"/>
          </ac:cxnSpMkLst>
        </pc:cxnChg>
      </pc:sldChg>
      <pc:sldChg chg="addSp delSp modSp add mod delAnim modAnim">
        <pc:chgData name="Hamlet Markarian" userId="4926d2b407f31d77" providerId="LiveId" clId="{1A634700-36B3-4455-A058-5071D9319E52}" dt="2020-05-19T23:28:21.154" v="2630" actId="1037"/>
        <pc:sldMkLst>
          <pc:docMk/>
          <pc:sldMk cId="2240635439" sldId="1470"/>
        </pc:sldMkLst>
        <pc:spChg chg="del">
          <ac:chgData name="Hamlet Markarian" userId="4926d2b407f31d77" providerId="LiveId" clId="{1A634700-36B3-4455-A058-5071D9319E52}" dt="2020-05-18T23:23:06.056" v="1650" actId="478"/>
          <ac:spMkLst>
            <pc:docMk/>
            <pc:sldMk cId="2240635439" sldId="1470"/>
            <ac:spMk id="6" creationId="{2670B88A-74E4-46EA-AFB4-C0BDB8A8AD58}"/>
          </ac:spMkLst>
        </pc:spChg>
        <pc:spChg chg="add mod">
          <ac:chgData name="Hamlet Markarian" userId="4926d2b407f31d77" providerId="LiveId" clId="{1A634700-36B3-4455-A058-5071D9319E52}" dt="2020-05-18T23:43:15.382" v="1947" actId="164"/>
          <ac:spMkLst>
            <pc:docMk/>
            <pc:sldMk cId="2240635439" sldId="1470"/>
            <ac:spMk id="12" creationId="{0F7D9BC9-78EC-49AC-93C3-EFE2D0ABA9BB}"/>
          </ac:spMkLst>
        </pc:spChg>
        <pc:spChg chg="add mod">
          <ac:chgData name="Hamlet Markarian" userId="4926d2b407f31d77" providerId="LiveId" clId="{1A634700-36B3-4455-A058-5071D9319E52}" dt="2020-05-18T23:43:15.382" v="1947" actId="164"/>
          <ac:spMkLst>
            <pc:docMk/>
            <pc:sldMk cId="2240635439" sldId="1470"/>
            <ac:spMk id="13" creationId="{4C63C109-8517-4E07-B1F1-78D098D22C45}"/>
          </ac:spMkLst>
        </pc:spChg>
        <pc:spChg chg="add mod">
          <ac:chgData name="Hamlet Markarian" userId="4926d2b407f31d77" providerId="LiveId" clId="{1A634700-36B3-4455-A058-5071D9319E52}" dt="2020-05-18T23:43:17.004" v="1948" actId="164"/>
          <ac:spMkLst>
            <pc:docMk/>
            <pc:sldMk cId="2240635439" sldId="1470"/>
            <ac:spMk id="14" creationId="{6FF3415F-7D63-40C8-96F5-1941BE4454AC}"/>
          </ac:spMkLst>
        </pc:spChg>
        <pc:spChg chg="add mod">
          <ac:chgData name="Hamlet Markarian" userId="4926d2b407f31d77" providerId="LiveId" clId="{1A634700-36B3-4455-A058-5071D9319E52}" dt="2020-05-18T23:43:17.004" v="1948" actId="164"/>
          <ac:spMkLst>
            <pc:docMk/>
            <pc:sldMk cId="2240635439" sldId="1470"/>
            <ac:spMk id="15" creationId="{E134C58C-FE57-4E62-9DF1-A88342A169FE}"/>
          </ac:spMkLst>
        </pc:spChg>
        <pc:spChg chg="del mod">
          <ac:chgData name="Hamlet Markarian" userId="4926d2b407f31d77" providerId="LiveId" clId="{1A634700-36B3-4455-A058-5071D9319E52}" dt="2020-05-19T22:25:08.304" v="2245" actId="478"/>
          <ac:spMkLst>
            <pc:docMk/>
            <pc:sldMk cId="2240635439" sldId="1470"/>
            <ac:spMk id="16" creationId="{51A55428-D23F-4777-96FE-D91E0B26310D}"/>
          </ac:spMkLst>
        </pc:spChg>
        <pc:spChg chg="add mod">
          <ac:chgData name="Hamlet Markarian" userId="4926d2b407f31d77" providerId="LiveId" clId="{1A634700-36B3-4455-A058-5071D9319E52}" dt="2020-05-18T23:43:17.004" v="1948" actId="164"/>
          <ac:spMkLst>
            <pc:docMk/>
            <pc:sldMk cId="2240635439" sldId="1470"/>
            <ac:spMk id="17" creationId="{5848D5BC-4925-40F5-97C1-D1F21896DC63}"/>
          </ac:spMkLst>
        </pc:spChg>
        <pc:spChg chg="add mod">
          <ac:chgData name="Hamlet Markarian" userId="4926d2b407f31d77" providerId="LiveId" clId="{1A634700-36B3-4455-A058-5071D9319E52}" dt="2020-05-19T22:25:09.075" v="2246"/>
          <ac:spMkLst>
            <pc:docMk/>
            <pc:sldMk cId="2240635439" sldId="1470"/>
            <ac:spMk id="18" creationId="{684BC734-DF3F-4387-9FB4-53D4D424D0DB}"/>
          </ac:spMkLst>
        </pc:spChg>
        <pc:spChg chg="del">
          <ac:chgData name="Hamlet Markarian" userId="4926d2b407f31d77" providerId="LiveId" clId="{1A634700-36B3-4455-A058-5071D9319E52}" dt="2020-05-19T22:25:08.304" v="2245" actId="478"/>
          <ac:spMkLst>
            <pc:docMk/>
            <pc:sldMk cId="2240635439" sldId="1470"/>
            <ac:spMk id="19" creationId="{42101231-1855-46EE-A3D9-B84E75ACB56A}"/>
          </ac:spMkLst>
        </pc:spChg>
        <pc:spChg chg="add mod">
          <ac:chgData name="Hamlet Markarian" userId="4926d2b407f31d77" providerId="LiveId" clId="{1A634700-36B3-4455-A058-5071D9319E52}" dt="2020-05-19T22:25:09.075" v="2246"/>
          <ac:spMkLst>
            <pc:docMk/>
            <pc:sldMk cId="2240635439" sldId="1470"/>
            <ac:spMk id="20" creationId="{C33AF341-5A50-4C7A-9A5E-A89D52C2A700}"/>
          </ac:spMkLst>
        </pc:spChg>
        <pc:spChg chg="add mod">
          <ac:chgData name="Hamlet Markarian" userId="4926d2b407f31d77" providerId="LiveId" clId="{1A634700-36B3-4455-A058-5071D9319E52}" dt="2020-05-19T22:25:09.075" v="2246"/>
          <ac:spMkLst>
            <pc:docMk/>
            <pc:sldMk cId="2240635439" sldId="1470"/>
            <ac:spMk id="21" creationId="{6631BC20-C1BE-45F9-B6B3-D81200017C85}"/>
          </ac:spMkLst>
        </pc:spChg>
        <pc:spChg chg="mod topLvl">
          <ac:chgData name="Hamlet Markarian" userId="4926d2b407f31d77" providerId="LiveId" clId="{1A634700-36B3-4455-A058-5071D9319E52}" dt="2020-05-19T23:28:05.083" v="2626" actId="948"/>
          <ac:spMkLst>
            <pc:docMk/>
            <pc:sldMk cId="2240635439" sldId="1470"/>
            <ac:spMk id="24" creationId="{C011940D-B7AB-48E6-A2C8-57FCFF8F300B}"/>
          </ac:spMkLst>
        </pc:spChg>
        <pc:spChg chg="mod topLvl">
          <ac:chgData name="Hamlet Markarian" userId="4926d2b407f31d77" providerId="LiveId" clId="{1A634700-36B3-4455-A058-5071D9319E52}" dt="2020-05-19T23:27:56.483" v="2624" actId="165"/>
          <ac:spMkLst>
            <pc:docMk/>
            <pc:sldMk cId="2240635439" sldId="1470"/>
            <ac:spMk id="25" creationId="{60F53CF7-CB44-4047-BE1C-AC717B963AFC}"/>
          </ac:spMkLst>
        </pc:spChg>
        <pc:spChg chg="mod topLvl">
          <ac:chgData name="Hamlet Markarian" userId="4926d2b407f31d77" providerId="LiveId" clId="{1A634700-36B3-4455-A058-5071D9319E52}" dt="2020-05-19T23:27:56.483" v="2624" actId="165"/>
          <ac:spMkLst>
            <pc:docMk/>
            <pc:sldMk cId="2240635439" sldId="1470"/>
            <ac:spMk id="26" creationId="{6BDD84A2-9B66-4FF3-A4A1-4EE792E62B82}"/>
          </ac:spMkLst>
        </pc:spChg>
        <pc:spChg chg="mod topLvl">
          <ac:chgData name="Hamlet Markarian" userId="4926d2b407f31d77" providerId="LiveId" clId="{1A634700-36B3-4455-A058-5071D9319E52}" dt="2020-05-19T23:28:21.154" v="2630" actId="1037"/>
          <ac:spMkLst>
            <pc:docMk/>
            <pc:sldMk cId="2240635439" sldId="1470"/>
            <ac:spMk id="28" creationId="{6B152986-88D8-4569-8718-2B85864DAF82}"/>
          </ac:spMkLst>
        </pc:spChg>
        <pc:spChg chg="mod topLvl">
          <ac:chgData name="Hamlet Markarian" userId="4926d2b407f31d77" providerId="LiveId" clId="{1A634700-36B3-4455-A058-5071D9319E52}" dt="2020-05-19T23:28:21.154" v="2630" actId="1037"/>
          <ac:spMkLst>
            <pc:docMk/>
            <pc:sldMk cId="2240635439" sldId="1470"/>
            <ac:spMk id="29" creationId="{E2CFC5C9-B877-4070-8DB1-C854F1D356B0}"/>
          </ac:spMkLst>
        </pc:spChg>
        <pc:spChg chg="mod topLvl">
          <ac:chgData name="Hamlet Markarian" userId="4926d2b407f31d77" providerId="LiveId" clId="{1A634700-36B3-4455-A058-5071D9319E52}" dt="2020-05-19T23:28:21.154" v="2630" actId="1037"/>
          <ac:spMkLst>
            <pc:docMk/>
            <pc:sldMk cId="2240635439" sldId="1470"/>
            <ac:spMk id="30" creationId="{ED1AD495-3BAF-461C-93BE-55B4EED035E2}"/>
          </ac:spMkLst>
        </pc:spChg>
        <pc:spChg chg="mod">
          <ac:chgData name="Hamlet Markarian" userId="4926d2b407f31d77" providerId="LiveId" clId="{1A634700-36B3-4455-A058-5071D9319E52}" dt="2020-05-18T23:43:15.382" v="1947" actId="164"/>
          <ac:spMkLst>
            <pc:docMk/>
            <pc:sldMk cId="2240635439" sldId="1470"/>
            <ac:spMk id="33" creationId="{C1BA0B38-B142-48CC-813B-CD45D4E80791}"/>
          </ac:spMkLst>
        </pc:spChg>
        <pc:spChg chg="del">
          <ac:chgData name="Hamlet Markarian" userId="4926d2b407f31d77" providerId="LiveId" clId="{1A634700-36B3-4455-A058-5071D9319E52}" dt="2020-05-18T23:23:11.961" v="1651" actId="478"/>
          <ac:spMkLst>
            <pc:docMk/>
            <pc:sldMk cId="2240635439" sldId="1470"/>
            <ac:spMk id="44" creationId="{26A30A01-25DD-4A73-88B4-9F644B99EE39}"/>
          </ac:spMkLst>
        </pc:spChg>
        <pc:spChg chg="del">
          <ac:chgData name="Hamlet Markarian" userId="4926d2b407f31d77" providerId="LiveId" clId="{1A634700-36B3-4455-A058-5071D9319E52}" dt="2020-05-19T22:25:08.304" v="2245" actId="478"/>
          <ac:spMkLst>
            <pc:docMk/>
            <pc:sldMk cId="2240635439" sldId="1470"/>
            <ac:spMk id="45" creationId="{DD36E3AD-AF9C-4CA6-B58F-4D6D980425D9}"/>
          </ac:spMkLst>
        </pc:spChg>
        <pc:spChg chg="del">
          <ac:chgData name="Hamlet Markarian" userId="4926d2b407f31d77" providerId="LiveId" clId="{1A634700-36B3-4455-A058-5071D9319E52}" dt="2020-05-18T23:23:06.056" v="1650" actId="478"/>
          <ac:spMkLst>
            <pc:docMk/>
            <pc:sldMk cId="2240635439" sldId="1470"/>
            <ac:spMk id="47" creationId="{227C521A-1F65-4F3B-9181-8E9A25C0383B}"/>
          </ac:spMkLst>
        </pc:spChg>
        <pc:spChg chg="del">
          <ac:chgData name="Hamlet Markarian" userId="4926d2b407f31d77" providerId="LiveId" clId="{1A634700-36B3-4455-A058-5071D9319E52}" dt="2020-05-18T23:23:06.056" v="1650" actId="478"/>
          <ac:spMkLst>
            <pc:docMk/>
            <pc:sldMk cId="2240635439" sldId="1470"/>
            <ac:spMk id="50" creationId="{7EE2C8D0-F54E-4D41-BBB4-CD5F3ED578CB}"/>
          </ac:spMkLst>
        </pc:spChg>
        <pc:spChg chg="del">
          <ac:chgData name="Hamlet Markarian" userId="4926d2b407f31d77" providerId="LiveId" clId="{1A634700-36B3-4455-A058-5071D9319E52}" dt="2020-05-18T23:23:06.056" v="1650" actId="478"/>
          <ac:spMkLst>
            <pc:docMk/>
            <pc:sldMk cId="2240635439" sldId="1470"/>
            <ac:spMk id="51" creationId="{588A7B83-BF72-4E42-9038-BFD44236CE58}"/>
          </ac:spMkLst>
        </pc:spChg>
        <pc:grpChg chg="add del mod">
          <ac:chgData name="Hamlet Markarian" userId="4926d2b407f31d77" providerId="LiveId" clId="{1A634700-36B3-4455-A058-5071D9319E52}" dt="2020-05-19T22:25:08.304" v="2245" actId="478"/>
          <ac:grpSpMkLst>
            <pc:docMk/>
            <pc:sldMk cId="2240635439" sldId="1470"/>
            <ac:grpSpMk id="2" creationId="{8BC79D49-6556-40D2-A478-48F63756C332}"/>
          </ac:grpSpMkLst>
        </pc:grpChg>
        <pc:grpChg chg="add del mod">
          <ac:chgData name="Hamlet Markarian" userId="4926d2b407f31d77" providerId="LiveId" clId="{1A634700-36B3-4455-A058-5071D9319E52}" dt="2020-05-19T22:25:08.304" v="2245" actId="478"/>
          <ac:grpSpMkLst>
            <pc:docMk/>
            <pc:sldMk cId="2240635439" sldId="1470"/>
            <ac:grpSpMk id="3" creationId="{CDC70B99-DBD0-4E8A-849F-3B66000BB6D1}"/>
          </ac:grpSpMkLst>
        </pc:grpChg>
        <pc:grpChg chg="add del mod">
          <ac:chgData name="Hamlet Markarian" userId="4926d2b407f31d77" providerId="LiveId" clId="{1A634700-36B3-4455-A058-5071D9319E52}" dt="2020-05-19T23:27:56.483" v="2624" actId="165"/>
          <ac:grpSpMkLst>
            <pc:docMk/>
            <pc:sldMk cId="2240635439" sldId="1470"/>
            <ac:grpSpMk id="23" creationId="{B607523F-C14B-49D9-9C9E-237B4F23CD57}"/>
          </ac:grpSpMkLst>
        </pc:grpChg>
        <pc:grpChg chg="add del mod">
          <ac:chgData name="Hamlet Markarian" userId="4926d2b407f31d77" providerId="LiveId" clId="{1A634700-36B3-4455-A058-5071D9319E52}" dt="2020-05-19T23:27:56.483" v="2624" actId="165"/>
          <ac:grpSpMkLst>
            <pc:docMk/>
            <pc:sldMk cId="2240635439" sldId="1470"/>
            <ac:grpSpMk id="27" creationId="{D26403D8-96F3-4326-8727-F9FD20808673}"/>
          </ac:grpSpMkLst>
        </pc:grpChg>
        <pc:picChg chg="add mod">
          <ac:chgData name="Hamlet Markarian" userId="4926d2b407f31d77" providerId="LiveId" clId="{1A634700-36B3-4455-A058-5071D9319E52}" dt="2020-05-19T22:25:09.075" v="2246"/>
          <ac:picMkLst>
            <pc:docMk/>
            <pc:sldMk cId="2240635439" sldId="1470"/>
            <ac:picMk id="22" creationId="{56FBC523-6E53-48E8-81AB-D23D7B9DCE13}"/>
          </ac:picMkLst>
        </pc:picChg>
        <pc:picChg chg="del">
          <ac:chgData name="Hamlet Markarian" userId="4926d2b407f31d77" providerId="LiveId" clId="{1A634700-36B3-4455-A058-5071D9319E52}" dt="2020-05-19T22:25:08.304" v="2245" actId="478"/>
          <ac:picMkLst>
            <pc:docMk/>
            <pc:sldMk cId="2240635439" sldId="1470"/>
            <ac:picMk id="46" creationId="{7355C654-6F32-4E63-80CD-EABE2479314A}"/>
          </ac:picMkLst>
        </pc:picChg>
      </pc:sldChg>
      <pc:sldChg chg="addSp delSp modSp add mod modAnim">
        <pc:chgData name="Hamlet Markarian" userId="4926d2b407f31d77" providerId="LiveId" clId="{1A634700-36B3-4455-A058-5071D9319E52}" dt="2020-05-19T23:29:52.415" v="2636"/>
        <pc:sldMkLst>
          <pc:docMk/>
          <pc:sldMk cId="152028107" sldId="1471"/>
        </pc:sldMkLst>
        <pc:spChg chg="del">
          <ac:chgData name="Hamlet Markarian" userId="4926d2b407f31d77" providerId="LiveId" clId="{1A634700-36B3-4455-A058-5071D9319E52}" dt="2020-05-18T23:24:40.961" v="1672" actId="478"/>
          <ac:spMkLst>
            <pc:docMk/>
            <pc:sldMk cId="152028107" sldId="1471"/>
            <ac:spMk id="12" creationId="{0F7D9BC9-78EC-49AC-93C3-EFE2D0ABA9BB}"/>
          </ac:spMkLst>
        </pc:spChg>
        <pc:spChg chg="del">
          <ac:chgData name="Hamlet Markarian" userId="4926d2b407f31d77" providerId="LiveId" clId="{1A634700-36B3-4455-A058-5071D9319E52}" dt="2020-05-18T23:24:40.961" v="1672" actId="478"/>
          <ac:spMkLst>
            <pc:docMk/>
            <pc:sldMk cId="152028107" sldId="1471"/>
            <ac:spMk id="13" creationId="{4C63C109-8517-4E07-B1F1-78D098D22C45}"/>
          </ac:spMkLst>
        </pc:spChg>
        <pc:spChg chg="del">
          <ac:chgData name="Hamlet Markarian" userId="4926d2b407f31d77" providerId="LiveId" clId="{1A634700-36B3-4455-A058-5071D9319E52}" dt="2020-05-18T23:24:40.961" v="1672" actId="478"/>
          <ac:spMkLst>
            <pc:docMk/>
            <pc:sldMk cId="152028107" sldId="1471"/>
            <ac:spMk id="14" creationId="{6FF3415F-7D63-40C8-96F5-1941BE4454AC}"/>
          </ac:spMkLst>
        </pc:spChg>
        <pc:spChg chg="del">
          <ac:chgData name="Hamlet Markarian" userId="4926d2b407f31d77" providerId="LiveId" clId="{1A634700-36B3-4455-A058-5071D9319E52}" dt="2020-05-18T23:24:40.961" v="1672" actId="478"/>
          <ac:spMkLst>
            <pc:docMk/>
            <pc:sldMk cId="152028107" sldId="1471"/>
            <ac:spMk id="15" creationId="{E134C58C-FE57-4E62-9DF1-A88342A169FE}"/>
          </ac:spMkLst>
        </pc:spChg>
        <pc:spChg chg="mod">
          <ac:chgData name="Hamlet Markarian" userId="4926d2b407f31d77" providerId="LiveId" clId="{1A634700-36B3-4455-A058-5071D9319E52}" dt="2020-05-18T23:44:11.526" v="1953" actId="164"/>
          <ac:spMkLst>
            <pc:docMk/>
            <pc:sldMk cId="152028107" sldId="1471"/>
            <ac:spMk id="16" creationId="{51A55428-D23F-4777-96FE-D91E0B26310D}"/>
          </ac:spMkLst>
        </pc:spChg>
        <pc:spChg chg="del">
          <ac:chgData name="Hamlet Markarian" userId="4926d2b407f31d77" providerId="LiveId" clId="{1A634700-36B3-4455-A058-5071D9319E52}" dt="2020-05-18T23:24:40.961" v="1672" actId="478"/>
          <ac:spMkLst>
            <pc:docMk/>
            <pc:sldMk cId="152028107" sldId="1471"/>
            <ac:spMk id="17" creationId="{5848D5BC-4925-40F5-97C1-D1F21896DC63}"/>
          </ac:spMkLst>
        </pc:spChg>
        <pc:spChg chg="add mod ord">
          <ac:chgData name="Hamlet Markarian" userId="4926d2b407f31d77" providerId="LiveId" clId="{1A634700-36B3-4455-A058-5071D9319E52}" dt="2020-05-18T23:44:11.526" v="1953" actId="164"/>
          <ac:spMkLst>
            <pc:docMk/>
            <pc:sldMk cId="152028107" sldId="1471"/>
            <ac:spMk id="18" creationId="{3C2EFEE9-08C1-44D8-9CAA-F371275D1A1E}"/>
          </ac:spMkLst>
        </pc:spChg>
        <pc:spChg chg="ord">
          <ac:chgData name="Hamlet Markarian" userId="4926d2b407f31d77" providerId="LiveId" clId="{1A634700-36B3-4455-A058-5071D9319E52}" dt="2020-05-18T23:26:06.905" v="1695" actId="167"/>
          <ac:spMkLst>
            <pc:docMk/>
            <pc:sldMk cId="152028107" sldId="1471"/>
            <ac:spMk id="19" creationId="{42101231-1855-46EE-A3D9-B84E75ACB56A}"/>
          </ac:spMkLst>
        </pc:spChg>
        <pc:spChg chg="add mod ord">
          <ac:chgData name="Hamlet Markarian" userId="4926d2b407f31d77" providerId="LiveId" clId="{1A634700-36B3-4455-A058-5071D9319E52}" dt="2020-05-18T23:44:11.526" v="1953" actId="164"/>
          <ac:spMkLst>
            <pc:docMk/>
            <pc:sldMk cId="152028107" sldId="1471"/>
            <ac:spMk id="20" creationId="{0C5C0D7A-B264-461C-BC8E-FA53402BE91A}"/>
          </ac:spMkLst>
        </pc:spChg>
        <pc:spChg chg="del">
          <ac:chgData name="Hamlet Markarian" userId="4926d2b407f31d77" providerId="LiveId" clId="{1A634700-36B3-4455-A058-5071D9319E52}" dt="2020-05-18T23:24:40.961" v="1672" actId="478"/>
          <ac:spMkLst>
            <pc:docMk/>
            <pc:sldMk cId="152028107" sldId="1471"/>
            <ac:spMk id="33" creationId="{C1BA0B38-B142-48CC-813B-CD45D4E80791}"/>
          </ac:spMkLst>
        </pc:spChg>
        <pc:spChg chg="del">
          <ac:chgData name="Hamlet Markarian" userId="4926d2b407f31d77" providerId="LiveId" clId="{1A634700-36B3-4455-A058-5071D9319E52}" dt="2020-05-18T23:25:11.344" v="1680" actId="478"/>
          <ac:spMkLst>
            <pc:docMk/>
            <pc:sldMk cId="152028107" sldId="1471"/>
            <ac:spMk id="45" creationId="{DD36E3AD-AF9C-4CA6-B58F-4D6D980425D9}"/>
          </ac:spMkLst>
        </pc:spChg>
        <pc:grpChg chg="add mod">
          <ac:chgData name="Hamlet Markarian" userId="4926d2b407f31d77" providerId="LiveId" clId="{1A634700-36B3-4455-A058-5071D9319E52}" dt="2020-05-18T23:44:11.526" v="1953" actId="164"/>
          <ac:grpSpMkLst>
            <pc:docMk/>
            <pc:sldMk cId="152028107" sldId="1471"/>
            <ac:grpSpMk id="2" creationId="{4C6D2B1A-8CA9-4CAD-B18E-46DCD1B88E02}"/>
          </ac:grpSpMkLst>
        </pc:grpChg>
        <pc:picChg chg="mod">
          <ac:chgData name="Hamlet Markarian" userId="4926d2b407f31d77" providerId="LiveId" clId="{1A634700-36B3-4455-A058-5071D9319E52}" dt="2020-05-18T23:44:11.526" v="1953" actId="164"/>
          <ac:picMkLst>
            <pc:docMk/>
            <pc:sldMk cId="152028107" sldId="1471"/>
            <ac:picMk id="46" creationId="{7355C654-6F32-4E63-80CD-EABE2479314A}"/>
          </ac:picMkLst>
        </pc:picChg>
      </pc:sldChg>
      <pc:sldChg chg="add del">
        <pc:chgData name="Hamlet Markarian" userId="4926d2b407f31d77" providerId="LiveId" clId="{1A634700-36B3-4455-A058-5071D9319E52}" dt="2020-05-18T23:25:51.754" v="1690"/>
        <pc:sldMkLst>
          <pc:docMk/>
          <pc:sldMk cId="1517825595" sldId="1472"/>
        </pc:sldMkLst>
      </pc:sldChg>
      <pc:sldChg chg="add ord">
        <pc:chgData name="Hamlet Markarian" userId="4926d2b407f31d77" providerId="LiveId" clId="{1A634700-36B3-4455-A058-5071D9319E52}" dt="2020-05-19T21:05:36.426" v="1964"/>
        <pc:sldMkLst>
          <pc:docMk/>
          <pc:sldMk cId="1535038463" sldId="1472"/>
        </pc:sldMkLst>
      </pc:sldChg>
      <pc:sldChg chg="delSp add del mod">
        <pc:chgData name="Hamlet Markarian" userId="4926d2b407f31d77" providerId="LiveId" clId="{1A634700-36B3-4455-A058-5071D9319E52}" dt="2020-05-19T22:22:23.775" v="2236" actId="2696"/>
        <pc:sldMkLst>
          <pc:docMk/>
          <pc:sldMk cId="1532682669" sldId="1473"/>
        </pc:sldMkLst>
        <pc:grpChg chg="del">
          <ac:chgData name="Hamlet Markarian" userId="4926d2b407f31d77" providerId="LiveId" clId="{1A634700-36B3-4455-A058-5071D9319E52}" dt="2020-05-19T22:12:15.898" v="2106" actId="21"/>
          <ac:grpSpMkLst>
            <pc:docMk/>
            <pc:sldMk cId="1532682669" sldId="1473"/>
            <ac:grpSpMk id="31" creationId="{53CCAA20-5AE7-42EE-BEC6-D89C6DFDB476}"/>
          </ac:grpSpMkLst>
        </pc:grpChg>
      </pc:sldChg>
      <pc:sldChg chg="addSp delSp modSp add mod delAnim">
        <pc:chgData name="Hamlet Markarian" userId="4926d2b407f31d77" providerId="LiveId" clId="{1A634700-36B3-4455-A058-5071D9319E52}" dt="2020-05-19T23:03:34.423" v="2378" actId="208"/>
        <pc:sldMkLst>
          <pc:docMk/>
          <pc:sldMk cId="3325767472" sldId="1473"/>
        </pc:sldMkLst>
        <pc:spChg chg="add mod">
          <ac:chgData name="Hamlet Markarian" userId="4926d2b407f31d77" providerId="LiveId" clId="{1A634700-36B3-4455-A058-5071D9319E52}" dt="2020-05-19T22:55:24.241" v="2374" actId="404"/>
          <ac:spMkLst>
            <pc:docMk/>
            <pc:sldMk cId="3325767472" sldId="1473"/>
            <ac:spMk id="14" creationId="{FB0C7341-DC20-4E1A-BC38-2DFAC6B1005F}"/>
          </ac:spMkLst>
        </pc:spChg>
        <pc:spChg chg="del">
          <ac:chgData name="Hamlet Markarian" userId="4926d2b407f31d77" providerId="LiveId" clId="{1A634700-36B3-4455-A058-5071D9319E52}" dt="2020-05-19T22:23:20.491" v="2238" actId="478"/>
          <ac:spMkLst>
            <pc:docMk/>
            <pc:sldMk cId="3325767472" sldId="1473"/>
            <ac:spMk id="16" creationId="{51A55428-D23F-4777-96FE-D91E0B26310D}"/>
          </ac:spMkLst>
        </pc:spChg>
        <pc:spChg chg="del">
          <ac:chgData name="Hamlet Markarian" userId="4926d2b407f31d77" providerId="LiveId" clId="{1A634700-36B3-4455-A058-5071D9319E52}" dt="2020-05-19T22:23:20.491" v="2238" actId="478"/>
          <ac:spMkLst>
            <pc:docMk/>
            <pc:sldMk cId="3325767472" sldId="1473"/>
            <ac:spMk id="19" creationId="{42101231-1855-46EE-A3D9-B84E75ACB56A}"/>
          </ac:spMkLst>
        </pc:spChg>
        <pc:spChg chg="add mod">
          <ac:chgData name="Hamlet Markarian" userId="4926d2b407f31d77" providerId="LiveId" clId="{1A634700-36B3-4455-A058-5071D9319E52}" dt="2020-05-19T22:32:36.590" v="2301" actId="1076"/>
          <ac:spMkLst>
            <pc:docMk/>
            <pc:sldMk cId="3325767472" sldId="1473"/>
            <ac:spMk id="25" creationId="{3C5AF983-EB23-4FB6-A0BD-70999F3B1CEB}"/>
          </ac:spMkLst>
        </pc:spChg>
        <pc:spChg chg="add mod">
          <ac:chgData name="Hamlet Markarian" userId="4926d2b407f31d77" providerId="LiveId" clId="{1A634700-36B3-4455-A058-5071D9319E52}" dt="2020-05-19T22:23:21.469" v="2239"/>
          <ac:spMkLst>
            <pc:docMk/>
            <pc:sldMk cId="3325767472" sldId="1473"/>
            <ac:spMk id="26" creationId="{BB4EC12D-D8DB-4E0A-AEEB-EAD57076AF01}"/>
          </ac:spMkLst>
        </pc:spChg>
        <pc:spChg chg="add mod">
          <ac:chgData name="Hamlet Markarian" userId="4926d2b407f31d77" providerId="LiveId" clId="{1A634700-36B3-4455-A058-5071D9319E52}" dt="2020-05-19T22:23:21.469" v="2239"/>
          <ac:spMkLst>
            <pc:docMk/>
            <pc:sldMk cId="3325767472" sldId="1473"/>
            <ac:spMk id="27" creationId="{5E245FA2-D2B2-4B1A-805D-0B8E0AC15651}"/>
          </ac:spMkLst>
        </pc:spChg>
        <pc:spChg chg="mod topLvl">
          <ac:chgData name="Hamlet Markarian" userId="4926d2b407f31d77" providerId="LiveId" clId="{1A634700-36B3-4455-A058-5071D9319E52}" dt="2020-05-19T22:31:35.783" v="2286" actId="165"/>
          <ac:spMkLst>
            <pc:docMk/>
            <pc:sldMk cId="3325767472" sldId="1473"/>
            <ac:spMk id="30" creationId="{32625307-4F5A-4A1B-987A-2394A0E927D4}"/>
          </ac:spMkLst>
        </pc:spChg>
        <pc:spChg chg="mod topLvl">
          <ac:chgData name="Hamlet Markarian" userId="4926d2b407f31d77" providerId="LiveId" clId="{1A634700-36B3-4455-A058-5071D9319E52}" dt="2020-05-19T22:32:40.423" v="2302" actId="1076"/>
          <ac:spMkLst>
            <pc:docMk/>
            <pc:sldMk cId="3325767472" sldId="1473"/>
            <ac:spMk id="36" creationId="{6F317712-9D34-4CE8-9D7A-028BA0A9E673}"/>
          </ac:spMkLst>
        </pc:spChg>
        <pc:spChg chg="mod topLvl">
          <ac:chgData name="Hamlet Markarian" userId="4926d2b407f31d77" providerId="LiveId" clId="{1A634700-36B3-4455-A058-5071D9319E52}" dt="2020-05-19T22:32:03.390" v="2291" actId="1076"/>
          <ac:spMkLst>
            <pc:docMk/>
            <pc:sldMk cId="3325767472" sldId="1473"/>
            <ac:spMk id="40" creationId="{F00AD987-DAFD-4D88-8709-679602796274}"/>
          </ac:spMkLst>
        </pc:spChg>
        <pc:spChg chg="mod topLvl">
          <ac:chgData name="Hamlet Markarian" userId="4926d2b407f31d77" providerId="LiveId" clId="{1A634700-36B3-4455-A058-5071D9319E52}" dt="2020-05-19T22:32:29.603" v="2298" actId="1076"/>
          <ac:spMkLst>
            <pc:docMk/>
            <pc:sldMk cId="3325767472" sldId="1473"/>
            <ac:spMk id="43" creationId="{251533A1-E50E-4B64-951F-82BF114917A2}"/>
          </ac:spMkLst>
        </pc:spChg>
        <pc:spChg chg="mod topLvl">
          <ac:chgData name="Hamlet Markarian" userId="4926d2b407f31d77" providerId="LiveId" clId="{1A634700-36B3-4455-A058-5071D9319E52}" dt="2020-05-19T22:32:29.603" v="2298" actId="1076"/>
          <ac:spMkLst>
            <pc:docMk/>
            <pc:sldMk cId="3325767472" sldId="1473"/>
            <ac:spMk id="44" creationId="{6CC35824-11C5-43B2-A182-058785CEE1C8}"/>
          </ac:spMkLst>
        </pc:spChg>
        <pc:spChg chg="del">
          <ac:chgData name="Hamlet Markarian" userId="4926d2b407f31d77" providerId="LiveId" clId="{1A634700-36B3-4455-A058-5071D9319E52}" dt="2020-05-19T22:23:20.491" v="2238" actId="478"/>
          <ac:spMkLst>
            <pc:docMk/>
            <pc:sldMk cId="3325767472" sldId="1473"/>
            <ac:spMk id="45" creationId="{DD36E3AD-AF9C-4CA6-B58F-4D6D980425D9}"/>
          </ac:spMkLst>
        </pc:spChg>
        <pc:spChg chg="add del mod">
          <ac:chgData name="Hamlet Markarian" userId="4926d2b407f31d77" providerId="LiveId" clId="{1A634700-36B3-4455-A058-5071D9319E52}" dt="2020-05-19T22:37:43.266" v="2307" actId="21"/>
          <ac:spMkLst>
            <pc:docMk/>
            <pc:sldMk cId="3325767472" sldId="1473"/>
            <ac:spMk id="55" creationId="{E57D7C0E-8347-418A-B8DF-478083AA06AD}"/>
          </ac:spMkLst>
        </pc:spChg>
        <pc:spChg chg="add del mod">
          <ac:chgData name="Hamlet Markarian" userId="4926d2b407f31d77" providerId="LiveId" clId="{1A634700-36B3-4455-A058-5071D9319E52}" dt="2020-05-19T22:38:59.185" v="2323" actId="21"/>
          <ac:spMkLst>
            <pc:docMk/>
            <pc:sldMk cId="3325767472" sldId="1473"/>
            <ac:spMk id="56" creationId="{5458810D-990B-4EC8-A771-33545B161007}"/>
          </ac:spMkLst>
        </pc:spChg>
        <pc:spChg chg="add del mod">
          <ac:chgData name="Hamlet Markarian" userId="4926d2b407f31d77" providerId="LiveId" clId="{1A634700-36B3-4455-A058-5071D9319E52}" dt="2020-05-19T22:54:34.969" v="2364" actId="21"/>
          <ac:spMkLst>
            <pc:docMk/>
            <pc:sldMk cId="3325767472" sldId="1473"/>
            <ac:spMk id="57" creationId="{28002435-1FA7-4ACC-9967-9DF7D9F36615}"/>
          </ac:spMkLst>
        </pc:spChg>
        <pc:spChg chg="add del mod">
          <ac:chgData name="Hamlet Markarian" userId="4926d2b407f31d77" providerId="LiveId" clId="{1A634700-36B3-4455-A058-5071D9319E52}" dt="2020-05-19T22:52:48.135" v="2352" actId="21"/>
          <ac:spMkLst>
            <pc:docMk/>
            <pc:sldMk cId="3325767472" sldId="1473"/>
            <ac:spMk id="58" creationId="{5AF51F54-44FF-4E13-BC1F-6F627D62597A}"/>
          </ac:spMkLst>
        </pc:spChg>
        <pc:spChg chg="mod topLvl">
          <ac:chgData name="Hamlet Markarian" userId="4926d2b407f31d77" providerId="LiveId" clId="{1A634700-36B3-4455-A058-5071D9319E52}" dt="2020-05-19T22:30:58.265" v="2284" actId="3064"/>
          <ac:spMkLst>
            <pc:docMk/>
            <pc:sldMk cId="3325767472" sldId="1473"/>
            <ac:spMk id="60" creationId="{8B4153DD-7F52-41B6-A67B-6917683C7639}"/>
          </ac:spMkLst>
        </pc:spChg>
        <pc:spChg chg="mod topLvl">
          <ac:chgData name="Hamlet Markarian" userId="4926d2b407f31d77" providerId="LiveId" clId="{1A634700-36B3-4455-A058-5071D9319E52}" dt="2020-05-19T22:30:38.403" v="2276" actId="14100"/>
          <ac:spMkLst>
            <pc:docMk/>
            <pc:sldMk cId="3325767472" sldId="1473"/>
            <ac:spMk id="61" creationId="{EB3541E2-71BF-408A-94DB-002A39A3FDBF}"/>
          </ac:spMkLst>
        </pc:spChg>
        <pc:spChg chg="del">
          <ac:chgData name="Hamlet Markarian" userId="4926d2b407f31d77" providerId="LiveId" clId="{1A634700-36B3-4455-A058-5071D9319E52}" dt="2020-05-19T22:23:20.491" v="2238" actId="478"/>
          <ac:spMkLst>
            <pc:docMk/>
            <pc:sldMk cId="3325767472" sldId="1473"/>
            <ac:spMk id="66" creationId="{1099882B-583B-4535-9436-BC34E2C173C2}"/>
          </ac:spMkLst>
        </pc:spChg>
        <pc:spChg chg="add del mod">
          <ac:chgData name="Hamlet Markarian" userId="4926d2b407f31d77" providerId="LiveId" clId="{1A634700-36B3-4455-A058-5071D9319E52}" dt="2020-05-19T22:37:49.974" v="2310" actId="478"/>
          <ac:spMkLst>
            <pc:docMk/>
            <pc:sldMk cId="3325767472" sldId="1473"/>
            <ac:spMk id="72" creationId="{DE18B7FE-AE0F-40E2-849A-298A0F94C6E3}"/>
          </ac:spMkLst>
        </pc:spChg>
        <pc:spChg chg="del">
          <ac:chgData name="Hamlet Markarian" userId="4926d2b407f31d77" providerId="LiveId" clId="{1A634700-36B3-4455-A058-5071D9319E52}" dt="2020-05-19T22:23:20.491" v="2238" actId="478"/>
          <ac:spMkLst>
            <pc:docMk/>
            <pc:sldMk cId="3325767472" sldId="1473"/>
            <ac:spMk id="75" creationId="{02DCB205-93AB-4853-A755-0F0E0A7293C1}"/>
          </ac:spMkLst>
        </pc:spChg>
        <pc:spChg chg="add del mod">
          <ac:chgData name="Hamlet Markarian" userId="4926d2b407f31d77" providerId="LiveId" clId="{1A634700-36B3-4455-A058-5071D9319E52}" dt="2020-05-19T22:39:20.326" v="2329" actId="478"/>
          <ac:spMkLst>
            <pc:docMk/>
            <pc:sldMk cId="3325767472" sldId="1473"/>
            <ac:spMk id="78" creationId="{028CA7BC-F0D0-4EA7-9CB2-4C64A8A77C13}"/>
          </ac:spMkLst>
        </pc:spChg>
        <pc:spChg chg="add mod">
          <ac:chgData name="Hamlet Markarian" userId="4926d2b407f31d77" providerId="LiveId" clId="{1A634700-36B3-4455-A058-5071D9319E52}" dt="2020-05-19T22:55:24.241" v="2374" actId="404"/>
          <ac:spMkLst>
            <pc:docMk/>
            <pc:sldMk cId="3325767472" sldId="1473"/>
            <ac:spMk id="79" creationId="{D63DA046-A199-4948-8EE0-ED30D7391567}"/>
          </ac:spMkLst>
        </pc:spChg>
        <pc:spChg chg="add del mod">
          <ac:chgData name="Hamlet Markarian" userId="4926d2b407f31d77" providerId="LiveId" clId="{1A634700-36B3-4455-A058-5071D9319E52}" dt="2020-05-19T23:03:08.085" v="2377" actId="478"/>
          <ac:spMkLst>
            <pc:docMk/>
            <pc:sldMk cId="3325767472" sldId="1473"/>
            <ac:spMk id="83" creationId="{0A87973C-8C34-42C2-839E-7CAD0A8CDC5C}"/>
          </ac:spMkLst>
        </pc:spChg>
        <pc:spChg chg="add mod">
          <ac:chgData name="Hamlet Markarian" userId="4926d2b407f31d77" providerId="LiveId" clId="{1A634700-36B3-4455-A058-5071D9319E52}" dt="2020-05-19T22:52:59.365" v="2358" actId="571"/>
          <ac:spMkLst>
            <pc:docMk/>
            <pc:sldMk cId="3325767472" sldId="1473"/>
            <ac:spMk id="84" creationId="{1882BD9D-64E4-481E-9B05-6F9F8F6DF46B}"/>
          </ac:spMkLst>
        </pc:spChg>
        <pc:spChg chg="add mod">
          <ac:chgData name="Hamlet Markarian" userId="4926d2b407f31d77" providerId="LiveId" clId="{1A634700-36B3-4455-A058-5071D9319E52}" dt="2020-05-19T22:52:59.365" v="2358" actId="571"/>
          <ac:spMkLst>
            <pc:docMk/>
            <pc:sldMk cId="3325767472" sldId="1473"/>
            <ac:spMk id="85" creationId="{403BF2BF-3C25-4A25-A16E-3522552BEB30}"/>
          </ac:spMkLst>
        </pc:spChg>
        <pc:spChg chg="add mod">
          <ac:chgData name="Hamlet Markarian" userId="4926d2b407f31d77" providerId="LiveId" clId="{1A634700-36B3-4455-A058-5071D9319E52}" dt="2020-05-19T22:55:24.241" v="2374" actId="404"/>
          <ac:spMkLst>
            <pc:docMk/>
            <pc:sldMk cId="3325767472" sldId="1473"/>
            <ac:spMk id="86" creationId="{97758A87-4C24-4D54-AF1E-52BB8B87EBD4}"/>
          </ac:spMkLst>
        </pc:spChg>
        <pc:spChg chg="add del mod">
          <ac:chgData name="Hamlet Markarian" userId="4926d2b407f31d77" providerId="LiveId" clId="{1A634700-36B3-4455-A058-5071D9319E52}" dt="2020-05-19T23:03:08.085" v="2377" actId="478"/>
          <ac:spMkLst>
            <pc:docMk/>
            <pc:sldMk cId="3325767472" sldId="1473"/>
            <ac:spMk id="87" creationId="{D2F0357D-FE66-43BC-97C0-B0208E7CAFC3}"/>
          </ac:spMkLst>
        </pc:spChg>
        <pc:spChg chg="del">
          <ac:chgData name="Hamlet Markarian" userId="4926d2b407f31d77" providerId="LiveId" clId="{1A634700-36B3-4455-A058-5071D9319E52}" dt="2020-05-19T22:23:20.491" v="2238" actId="478"/>
          <ac:spMkLst>
            <pc:docMk/>
            <pc:sldMk cId="3325767472" sldId="1473"/>
            <ac:spMk id="88" creationId="{248E298B-C233-4E38-A9C9-E192A42EBE4F}"/>
          </ac:spMkLst>
        </pc:spChg>
        <pc:spChg chg="add mod">
          <ac:chgData name="Hamlet Markarian" userId="4926d2b407f31d77" providerId="LiveId" clId="{1A634700-36B3-4455-A058-5071D9319E52}" dt="2020-05-19T22:55:24.241" v="2374" actId="404"/>
          <ac:spMkLst>
            <pc:docMk/>
            <pc:sldMk cId="3325767472" sldId="1473"/>
            <ac:spMk id="89" creationId="{F8A3BE25-5A29-4A76-A586-C46A93D8F882}"/>
          </ac:spMkLst>
        </pc:spChg>
        <pc:spChg chg="del">
          <ac:chgData name="Hamlet Markarian" userId="4926d2b407f31d77" providerId="LiveId" clId="{1A634700-36B3-4455-A058-5071D9319E52}" dt="2020-05-19T22:23:20.491" v="2238" actId="478"/>
          <ac:spMkLst>
            <pc:docMk/>
            <pc:sldMk cId="3325767472" sldId="1473"/>
            <ac:spMk id="94" creationId="{9231720B-66DD-4EA5-990A-D2C2FB6F3F6C}"/>
          </ac:spMkLst>
        </pc:spChg>
        <pc:spChg chg="del">
          <ac:chgData name="Hamlet Markarian" userId="4926d2b407f31d77" providerId="LiveId" clId="{1A634700-36B3-4455-A058-5071D9319E52}" dt="2020-05-19T22:23:20.491" v="2238" actId="478"/>
          <ac:spMkLst>
            <pc:docMk/>
            <pc:sldMk cId="3325767472" sldId="1473"/>
            <ac:spMk id="95" creationId="{5B5798D5-5BC4-49DF-80CB-1AA0F1C682C9}"/>
          </ac:spMkLst>
        </pc:spChg>
        <pc:spChg chg="del">
          <ac:chgData name="Hamlet Markarian" userId="4926d2b407f31d77" providerId="LiveId" clId="{1A634700-36B3-4455-A058-5071D9319E52}" dt="2020-05-19T22:23:20.491" v="2238" actId="478"/>
          <ac:spMkLst>
            <pc:docMk/>
            <pc:sldMk cId="3325767472" sldId="1473"/>
            <ac:spMk id="100" creationId="{CD90C532-BA7F-4A05-B8AA-ADBD5C1B7D75}"/>
          </ac:spMkLst>
        </pc:spChg>
        <pc:spChg chg="del">
          <ac:chgData name="Hamlet Markarian" userId="4926d2b407f31d77" providerId="LiveId" clId="{1A634700-36B3-4455-A058-5071D9319E52}" dt="2020-05-19T22:23:20.491" v="2238" actId="478"/>
          <ac:spMkLst>
            <pc:docMk/>
            <pc:sldMk cId="3325767472" sldId="1473"/>
            <ac:spMk id="102" creationId="{F73BEF26-1D2E-4624-A9AD-16ACF82A3AEC}"/>
          </ac:spMkLst>
        </pc:spChg>
        <pc:spChg chg="del">
          <ac:chgData name="Hamlet Markarian" userId="4926d2b407f31d77" providerId="LiveId" clId="{1A634700-36B3-4455-A058-5071D9319E52}" dt="2020-05-19T22:23:20.491" v="2238" actId="478"/>
          <ac:spMkLst>
            <pc:docMk/>
            <pc:sldMk cId="3325767472" sldId="1473"/>
            <ac:spMk id="114" creationId="{81A34E8E-9FBE-4411-AF89-6A61A3E2FE0A}"/>
          </ac:spMkLst>
        </pc:spChg>
        <pc:spChg chg="del">
          <ac:chgData name="Hamlet Markarian" userId="4926d2b407f31d77" providerId="LiveId" clId="{1A634700-36B3-4455-A058-5071D9319E52}" dt="2020-05-19T22:23:20.491" v="2238" actId="478"/>
          <ac:spMkLst>
            <pc:docMk/>
            <pc:sldMk cId="3325767472" sldId="1473"/>
            <ac:spMk id="116" creationId="{B87D045E-AD22-4040-AD3D-B1CFF2F501AB}"/>
          </ac:spMkLst>
        </pc:spChg>
        <pc:spChg chg="del">
          <ac:chgData name="Hamlet Markarian" userId="4926d2b407f31d77" providerId="LiveId" clId="{1A634700-36B3-4455-A058-5071D9319E52}" dt="2020-05-19T22:23:20.491" v="2238" actId="478"/>
          <ac:spMkLst>
            <pc:docMk/>
            <pc:sldMk cId="3325767472" sldId="1473"/>
            <ac:spMk id="122" creationId="{2DEF8C36-DECE-41A5-93EE-F3178DD0E49D}"/>
          </ac:spMkLst>
        </pc:spChg>
        <pc:spChg chg="del">
          <ac:chgData name="Hamlet Markarian" userId="4926d2b407f31d77" providerId="LiveId" clId="{1A634700-36B3-4455-A058-5071D9319E52}" dt="2020-05-19T22:23:20.491" v="2238" actId="478"/>
          <ac:spMkLst>
            <pc:docMk/>
            <pc:sldMk cId="3325767472" sldId="1473"/>
            <ac:spMk id="124" creationId="{5A33C66D-4CFA-4366-8289-680D86F477FE}"/>
          </ac:spMkLst>
        </pc:spChg>
        <pc:spChg chg="del">
          <ac:chgData name="Hamlet Markarian" userId="4926d2b407f31d77" providerId="LiveId" clId="{1A634700-36B3-4455-A058-5071D9319E52}" dt="2020-05-19T22:23:20.491" v="2238" actId="478"/>
          <ac:spMkLst>
            <pc:docMk/>
            <pc:sldMk cId="3325767472" sldId="1473"/>
            <ac:spMk id="126" creationId="{CB02F0A9-1153-49E4-91A0-2BD499E42714}"/>
          </ac:spMkLst>
        </pc:spChg>
        <pc:spChg chg="del">
          <ac:chgData name="Hamlet Markarian" userId="4926d2b407f31d77" providerId="LiveId" clId="{1A634700-36B3-4455-A058-5071D9319E52}" dt="2020-05-19T22:23:20.491" v="2238" actId="478"/>
          <ac:spMkLst>
            <pc:docMk/>
            <pc:sldMk cId="3325767472" sldId="1473"/>
            <ac:spMk id="127" creationId="{23C4084B-CB9E-4709-A743-48B5D82A9146}"/>
          </ac:spMkLst>
        </pc:spChg>
        <pc:spChg chg="del">
          <ac:chgData name="Hamlet Markarian" userId="4926d2b407f31d77" providerId="LiveId" clId="{1A634700-36B3-4455-A058-5071D9319E52}" dt="2020-05-19T22:23:20.491" v="2238" actId="478"/>
          <ac:spMkLst>
            <pc:docMk/>
            <pc:sldMk cId="3325767472" sldId="1473"/>
            <ac:spMk id="128" creationId="{EBF795B6-DDA5-4D34-A82D-DB6EDC731CC1}"/>
          </ac:spMkLst>
        </pc:spChg>
        <pc:spChg chg="del">
          <ac:chgData name="Hamlet Markarian" userId="4926d2b407f31d77" providerId="LiveId" clId="{1A634700-36B3-4455-A058-5071D9319E52}" dt="2020-05-19T22:23:20.491" v="2238" actId="478"/>
          <ac:spMkLst>
            <pc:docMk/>
            <pc:sldMk cId="3325767472" sldId="1473"/>
            <ac:spMk id="129" creationId="{1FC40F7B-073A-4466-8497-EB5735D14A9D}"/>
          </ac:spMkLst>
        </pc:spChg>
        <pc:spChg chg="del">
          <ac:chgData name="Hamlet Markarian" userId="4926d2b407f31d77" providerId="LiveId" clId="{1A634700-36B3-4455-A058-5071D9319E52}" dt="2020-05-19T22:23:20.491" v="2238" actId="478"/>
          <ac:spMkLst>
            <pc:docMk/>
            <pc:sldMk cId="3325767472" sldId="1473"/>
            <ac:spMk id="130" creationId="{7E9AD768-C7D9-47E0-921A-0B987AB4C061}"/>
          </ac:spMkLst>
        </pc:spChg>
        <pc:spChg chg="del">
          <ac:chgData name="Hamlet Markarian" userId="4926d2b407f31d77" providerId="LiveId" clId="{1A634700-36B3-4455-A058-5071D9319E52}" dt="2020-05-19T22:23:20.491" v="2238" actId="478"/>
          <ac:spMkLst>
            <pc:docMk/>
            <pc:sldMk cId="3325767472" sldId="1473"/>
            <ac:spMk id="131" creationId="{9535904F-7901-4BC2-BB0B-CCC5126BA5AA}"/>
          </ac:spMkLst>
        </pc:spChg>
        <pc:spChg chg="del">
          <ac:chgData name="Hamlet Markarian" userId="4926d2b407f31d77" providerId="LiveId" clId="{1A634700-36B3-4455-A058-5071D9319E52}" dt="2020-05-19T22:23:20.491" v="2238" actId="478"/>
          <ac:spMkLst>
            <pc:docMk/>
            <pc:sldMk cId="3325767472" sldId="1473"/>
            <ac:spMk id="132" creationId="{757324F3-58D9-4B28-801D-38A7139992E7}"/>
          </ac:spMkLst>
        </pc:spChg>
        <pc:grpChg chg="add del mod">
          <ac:chgData name="Hamlet Markarian" userId="4926d2b407f31d77" providerId="LiveId" clId="{1A634700-36B3-4455-A058-5071D9319E52}" dt="2020-05-19T22:31:35.783" v="2286" actId="165"/>
          <ac:grpSpMkLst>
            <pc:docMk/>
            <pc:sldMk cId="3325767472" sldId="1473"/>
            <ac:grpSpMk id="29" creationId="{8AC2C7B8-17AD-44AC-BB7E-0A18B4A1CAA9}"/>
          </ac:grpSpMkLst>
        </pc:grpChg>
        <pc:grpChg chg="mod topLvl">
          <ac:chgData name="Hamlet Markarian" userId="4926d2b407f31d77" providerId="LiveId" clId="{1A634700-36B3-4455-A058-5071D9319E52}" dt="2020-05-19T22:32:15.361" v="2297" actId="1076"/>
          <ac:grpSpMkLst>
            <pc:docMk/>
            <pc:sldMk cId="3325767472" sldId="1473"/>
            <ac:grpSpMk id="32" creationId="{EF199A34-D653-4FD3-B46E-17F190ECF03F}"/>
          </ac:grpSpMkLst>
        </pc:grpChg>
        <pc:grpChg chg="mod topLvl">
          <ac:chgData name="Hamlet Markarian" userId="4926d2b407f31d77" providerId="LiveId" clId="{1A634700-36B3-4455-A058-5071D9319E52}" dt="2020-05-19T22:32:11.890" v="2296" actId="1076"/>
          <ac:grpSpMkLst>
            <pc:docMk/>
            <pc:sldMk cId="3325767472" sldId="1473"/>
            <ac:grpSpMk id="34" creationId="{84D8C50C-236A-467E-BCCF-76938E72B26B}"/>
          </ac:grpSpMkLst>
        </pc:grpChg>
        <pc:grpChg chg="mod topLvl">
          <ac:chgData name="Hamlet Markarian" userId="4926d2b407f31d77" providerId="LiveId" clId="{1A634700-36B3-4455-A058-5071D9319E52}" dt="2020-05-19T22:32:03.390" v="2291" actId="1076"/>
          <ac:grpSpMkLst>
            <pc:docMk/>
            <pc:sldMk cId="3325767472" sldId="1473"/>
            <ac:grpSpMk id="39" creationId="{344CA5D7-8A11-4850-9BF8-82FA3D45CA53}"/>
          </ac:grpSpMkLst>
        </pc:grpChg>
        <pc:grpChg chg="mod topLvl">
          <ac:chgData name="Hamlet Markarian" userId="4926d2b407f31d77" providerId="LiveId" clId="{1A634700-36B3-4455-A058-5071D9319E52}" dt="2020-05-19T22:32:29.603" v="2298" actId="1076"/>
          <ac:grpSpMkLst>
            <pc:docMk/>
            <pc:sldMk cId="3325767472" sldId="1473"/>
            <ac:grpSpMk id="42" creationId="{846FA170-7F62-4333-8835-63F9F70B7ECB}"/>
          </ac:grpSpMkLst>
        </pc:grpChg>
        <pc:grpChg chg="add del mod">
          <ac:chgData name="Hamlet Markarian" userId="4926d2b407f31d77" providerId="LiveId" clId="{1A634700-36B3-4455-A058-5071D9319E52}" dt="2020-05-19T22:28:56.527" v="2252" actId="165"/>
          <ac:grpSpMkLst>
            <pc:docMk/>
            <pc:sldMk cId="3325767472" sldId="1473"/>
            <ac:grpSpMk id="59" creationId="{7358A5B9-0EF5-46E9-BE87-F9BA6A6C46D2}"/>
          </ac:grpSpMkLst>
        </pc:grpChg>
        <pc:picChg chg="add mod">
          <ac:chgData name="Hamlet Markarian" userId="4926d2b407f31d77" providerId="LiveId" clId="{1A634700-36B3-4455-A058-5071D9319E52}" dt="2020-05-19T22:45:17.631" v="2331" actId="208"/>
          <ac:picMkLst>
            <pc:docMk/>
            <pc:sldMk cId="3325767472" sldId="1473"/>
            <ac:picMk id="11" creationId="{E1323018-B88D-43D9-999F-AE4D7D271B2A}"/>
          </ac:picMkLst>
        </pc:picChg>
        <pc:picChg chg="add del mod">
          <ac:chgData name="Hamlet Markarian" userId="4926d2b407f31d77" providerId="LiveId" clId="{1A634700-36B3-4455-A058-5071D9319E52}" dt="2020-05-19T22:47:43.669" v="2342" actId="478"/>
          <ac:picMkLst>
            <pc:docMk/>
            <pc:sldMk cId="3325767472" sldId="1473"/>
            <ac:picMk id="21" creationId="{32D2AF8F-D051-4E20-8512-87AD562C22B8}"/>
          </ac:picMkLst>
        </pc:picChg>
        <pc:picChg chg="add mod">
          <ac:chgData name="Hamlet Markarian" userId="4926d2b407f31d77" providerId="LiveId" clId="{1A634700-36B3-4455-A058-5071D9319E52}" dt="2020-05-19T22:49:45.410" v="2349" actId="1076"/>
          <ac:picMkLst>
            <pc:docMk/>
            <pc:sldMk cId="3325767472" sldId="1473"/>
            <ac:picMk id="22" creationId="{7C42942B-2C40-4C74-9B8F-B17313555FF6}"/>
          </ac:picMkLst>
        </pc:picChg>
        <pc:picChg chg="add mod">
          <ac:chgData name="Hamlet Markarian" userId="4926d2b407f31d77" providerId="LiveId" clId="{1A634700-36B3-4455-A058-5071D9319E52}" dt="2020-05-19T22:53:20.534" v="2363" actId="1076"/>
          <ac:picMkLst>
            <pc:docMk/>
            <pc:sldMk cId="3325767472" sldId="1473"/>
            <ac:picMk id="23" creationId="{95C7FBDB-EAC4-4DD2-A597-47BF5DD06AF2}"/>
          </ac:picMkLst>
        </pc:picChg>
        <pc:picChg chg="add mod">
          <ac:chgData name="Hamlet Markarian" userId="4926d2b407f31d77" providerId="LiveId" clId="{1A634700-36B3-4455-A058-5071D9319E52}" dt="2020-05-19T22:23:21.469" v="2239"/>
          <ac:picMkLst>
            <pc:docMk/>
            <pc:sldMk cId="3325767472" sldId="1473"/>
            <ac:picMk id="28" creationId="{18435342-5EC7-4CA0-AD4B-26783EACEF42}"/>
          </ac:picMkLst>
        </pc:picChg>
        <pc:picChg chg="del">
          <ac:chgData name="Hamlet Markarian" userId="4926d2b407f31d77" providerId="LiveId" clId="{1A634700-36B3-4455-A058-5071D9319E52}" dt="2020-05-19T22:23:20.491" v="2238" actId="478"/>
          <ac:picMkLst>
            <pc:docMk/>
            <pc:sldMk cId="3325767472" sldId="1473"/>
            <ac:picMk id="46" creationId="{7355C654-6F32-4E63-80CD-EABE2479314A}"/>
          </ac:picMkLst>
        </pc:picChg>
        <pc:picChg chg="mod">
          <ac:chgData name="Hamlet Markarian" userId="4926d2b407f31d77" providerId="LiveId" clId="{1A634700-36B3-4455-A058-5071D9319E52}" dt="2020-05-19T22:31:35.783" v="2286" actId="165"/>
          <ac:picMkLst>
            <pc:docMk/>
            <pc:sldMk cId="3325767472" sldId="1473"/>
            <ac:picMk id="47" creationId="{63314CB1-31D0-44D6-BC24-8BF52EF30B34}"/>
          </ac:picMkLst>
        </pc:picChg>
        <pc:picChg chg="mod">
          <ac:chgData name="Hamlet Markarian" userId="4926d2b407f31d77" providerId="LiveId" clId="{1A634700-36B3-4455-A058-5071D9319E52}" dt="2020-05-19T22:31:35.783" v="2286" actId="165"/>
          <ac:picMkLst>
            <pc:docMk/>
            <pc:sldMk cId="3325767472" sldId="1473"/>
            <ac:picMk id="48" creationId="{548CB518-456F-4D22-9C8C-9569BC7C26F6}"/>
          </ac:picMkLst>
        </pc:picChg>
        <pc:picChg chg="mod">
          <ac:chgData name="Hamlet Markarian" userId="4926d2b407f31d77" providerId="LiveId" clId="{1A634700-36B3-4455-A058-5071D9319E52}" dt="2020-05-19T22:31:35.783" v="2286" actId="165"/>
          <ac:picMkLst>
            <pc:docMk/>
            <pc:sldMk cId="3325767472" sldId="1473"/>
            <ac:picMk id="49" creationId="{B163C862-3C4C-497D-9348-AB4C333C726F}"/>
          </ac:picMkLst>
        </pc:picChg>
        <pc:picChg chg="mod">
          <ac:chgData name="Hamlet Markarian" userId="4926d2b407f31d77" providerId="LiveId" clId="{1A634700-36B3-4455-A058-5071D9319E52}" dt="2020-05-19T22:31:35.783" v="2286" actId="165"/>
          <ac:picMkLst>
            <pc:docMk/>
            <pc:sldMk cId="3325767472" sldId="1473"/>
            <ac:picMk id="50" creationId="{F6A75C28-6C76-43C5-A6F8-EF2817B2FC85}"/>
          </ac:picMkLst>
        </pc:picChg>
        <pc:picChg chg="mod">
          <ac:chgData name="Hamlet Markarian" userId="4926d2b407f31d77" providerId="LiveId" clId="{1A634700-36B3-4455-A058-5071D9319E52}" dt="2020-05-19T22:31:35.783" v="2286" actId="165"/>
          <ac:picMkLst>
            <pc:docMk/>
            <pc:sldMk cId="3325767472" sldId="1473"/>
            <ac:picMk id="51" creationId="{2B86CADA-6DDF-4B3E-8548-7177936B2D56}"/>
          </ac:picMkLst>
        </pc:picChg>
        <pc:picChg chg="mod">
          <ac:chgData name="Hamlet Markarian" userId="4926d2b407f31d77" providerId="LiveId" clId="{1A634700-36B3-4455-A058-5071D9319E52}" dt="2020-05-19T22:31:35.783" v="2286" actId="165"/>
          <ac:picMkLst>
            <pc:docMk/>
            <pc:sldMk cId="3325767472" sldId="1473"/>
            <ac:picMk id="52" creationId="{6028953C-6460-434A-A4AB-3269F1861C37}"/>
          </ac:picMkLst>
        </pc:picChg>
        <pc:picChg chg="mod">
          <ac:chgData name="Hamlet Markarian" userId="4926d2b407f31d77" providerId="LiveId" clId="{1A634700-36B3-4455-A058-5071D9319E52}" dt="2020-05-19T22:31:35.783" v="2286" actId="165"/>
          <ac:picMkLst>
            <pc:docMk/>
            <pc:sldMk cId="3325767472" sldId="1473"/>
            <ac:picMk id="53" creationId="{FD730804-1628-4E82-BD39-3D690E2789B6}"/>
          </ac:picMkLst>
        </pc:picChg>
        <pc:picChg chg="mod">
          <ac:chgData name="Hamlet Markarian" userId="4926d2b407f31d77" providerId="LiveId" clId="{1A634700-36B3-4455-A058-5071D9319E52}" dt="2020-05-19T22:31:35.783" v="2286" actId="165"/>
          <ac:picMkLst>
            <pc:docMk/>
            <pc:sldMk cId="3325767472" sldId="1473"/>
            <ac:picMk id="54" creationId="{D35E8AC8-6818-4046-B6F2-1C4F1D37159D}"/>
          </ac:picMkLst>
        </pc:picChg>
        <pc:picChg chg="add mod">
          <ac:chgData name="Hamlet Markarian" userId="4926d2b407f31d77" providerId="LiveId" clId="{1A634700-36B3-4455-A058-5071D9319E52}" dt="2020-05-19T23:03:05.206" v="2376" actId="1076"/>
          <ac:picMkLst>
            <pc:docMk/>
            <pc:sldMk cId="3325767472" sldId="1473"/>
            <ac:picMk id="65" creationId="{9337920D-C579-490B-92BC-87F7C3969FA8}"/>
          </ac:picMkLst>
        </pc:picChg>
        <pc:cxnChg chg="mod topLvl">
          <ac:chgData name="Hamlet Markarian" userId="4926d2b407f31d77" providerId="LiveId" clId="{1A634700-36B3-4455-A058-5071D9319E52}" dt="2020-05-19T23:03:34.423" v="2378" actId="208"/>
          <ac:cxnSpMkLst>
            <pc:docMk/>
            <pc:sldMk cId="3325767472" sldId="1473"/>
            <ac:cxnSpMk id="31" creationId="{14874B3D-BB7A-4F4E-92CF-12897BFF7AD4}"/>
          </ac:cxnSpMkLst>
        </pc:cxnChg>
        <pc:cxnChg chg="mod topLvl">
          <ac:chgData name="Hamlet Markarian" userId="4926d2b407f31d77" providerId="LiveId" clId="{1A634700-36B3-4455-A058-5071D9319E52}" dt="2020-05-19T23:03:34.423" v="2378" actId="208"/>
          <ac:cxnSpMkLst>
            <pc:docMk/>
            <pc:sldMk cId="3325767472" sldId="1473"/>
            <ac:cxnSpMk id="33" creationId="{8669BB11-17F9-4117-B4B6-95AAE66BA32F}"/>
          </ac:cxnSpMkLst>
        </pc:cxnChg>
        <pc:cxnChg chg="mod topLvl">
          <ac:chgData name="Hamlet Markarian" userId="4926d2b407f31d77" providerId="LiveId" clId="{1A634700-36B3-4455-A058-5071D9319E52}" dt="2020-05-19T23:03:34.423" v="2378" actId="208"/>
          <ac:cxnSpMkLst>
            <pc:docMk/>
            <pc:sldMk cId="3325767472" sldId="1473"/>
            <ac:cxnSpMk id="35" creationId="{5007B8BF-8DAF-4B34-AC3F-1DFF201D89BF}"/>
          </ac:cxnSpMkLst>
        </pc:cxnChg>
        <pc:cxnChg chg="mod topLvl">
          <ac:chgData name="Hamlet Markarian" userId="4926d2b407f31d77" providerId="LiveId" clId="{1A634700-36B3-4455-A058-5071D9319E52}" dt="2020-05-19T22:31:46.469" v="2288" actId="14100"/>
          <ac:cxnSpMkLst>
            <pc:docMk/>
            <pc:sldMk cId="3325767472" sldId="1473"/>
            <ac:cxnSpMk id="37" creationId="{8DC09335-A967-44B2-ACE1-8D89BAABD9DF}"/>
          </ac:cxnSpMkLst>
        </pc:cxnChg>
        <pc:cxnChg chg="mod topLvl">
          <ac:chgData name="Hamlet Markarian" userId="4926d2b407f31d77" providerId="LiveId" clId="{1A634700-36B3-4455-A058-5071D9319E52}" dt="2020-05-19T22:31:46.469" v="2288" actId="14100"/>
          <ac:cxnSpMkLst>
            <pc:docMk/>
            <pc:sldMk cId="3325767472" sldId="1473"/>
            <ac:cxnSpMk id="38" creationId="{68130F1B-4796-4F1F-AEB8-22188F1DB403}"/>
          </ac:cxnSpMkLst>
        </pc:cxnChg>
        <pc:cxnChg chg="mod topLvl">
          <ac:chgData name="Hamlet Markarian" userId="4926d2b407f31d77" providerId="LiveId" clId="{1A634700-36B3-4455-A058-5071D9319E52}" dt="2020-05-19T22:38:59.185" v="2323" actId="21"/>
          <ac:cxnSpMkLst>
            <pc:docMk/>
            <pc:sldMk cId="3325767472" sldId="1473"/>
            <ac:cxnSpMk id="41" creationId="{95E5932F-57A7-4409-9350-7822C7432C1F}"/>
          </ac:cxnSpMkLst>
        </pc:cxnChg>
        <pc:cxnChg chg="del mod">
          <ac:chgData name="Hamlet Markarian" userId="4926d2b407f31d77" providerId="LiveId" clId="{1A634700-36B3-4455-A058-5071D9319E52}" dt="2020-05-19T22:23:20.491" v="2238" actId="478"/>
          <ac:cxnSpMkLst>
            <pc:docMk/>
            <pc:sldMk cId="3325767472" sldId="1473"/>
            <ac:cxnSpMk id="64" creationId="{209257B9-D177-4A86-80B1-60FE6B69553E}"/>
          </ac:cxnSpMkLst>
        </pc:cxnChg>
      </pc:sldChg>
      <pc:sldChg chg="add ord">
        <pc:chgData name="Hamlet Markarian" userId="4926d2b407f31d77" providerId="LiveId" clId="{1A634700-36B3-4455-A058-5071D9319E52}" dt="2020-05-19T22:25:55.795" v="2249"/>
        <pc:sldMkLst>
          <pc:docMk/>
          <pc:sldMk cId="896332561" sldId="1474"/>
        </pc:sldMkLst>
      </pc:sldChg>
    </pc:docChg>
  </pc:docChgLst>
  <pc:docChgLst>
    <pc:chgData name="Hamlet Markarian" userId="4926d2b407f31d77" providerId="LiveId" clId="{3EED30E3-7D39-4CC5-BEE7-05476543F91D}"/>
    <pc:docChg chg="undo custSel addSld delSld modSld sldOrd modSection">
      <pc:chgData name="Hamlet Markarian" userId="4926d2b407f31d77" providerId="LiveId" clId="{3EED30E3-7D39-4CC5-BEE7-05476543F91D}" dt="2020-03-16T07:18:33.492" v="406" actId="6549"/>
      <pc:docMkLst>
        <pc:docMk/>
      </pc:docMkLst>
      <pc:sldChg chg="modSp">
        <pc:chgData name="Hamlet Markarian" userId="4926d2b407f31d77" providerId="LiveId" clId="{3EED30E3-7D39-4CC5-BEE7-05476543F91D}" dt="2020-03-16T06:25:51.354" v="10" actId="20577"/>
        <pc:sldMkLst>
          <pc:docMk/>
          <pc:sldMk cId="1488022321" sldId="1336"/>
        </pc:sldMkLst>
        <pc:spChg chg="mod">
          <ac:chgData name="Hamlet Markarian" userId="4926d2b407f31d77" providerId="LiveId" clId="{3EED30E3-7D39-4CC5-BEE7-05476543F91D}" dt="2020-03-16T06:25:51.354" v="10" actId="20577"/>
          <ac:spMkLst>
            <pc:docMk/>
            <pc:sldMk cId="1488022321" sldId="1336"/>
            <ac:spMk id="14" creationId="{8C0A38DE-7E13-4312-9AFA-866AA71C4C95}"/>
          </ac:spMkLst>
        </pc:spChg>
        <pc:picChg chg="mod">
          <ac:chgData name="Hamlet Markarian" userId="4926d2b407f31d77" providerId="LiveId" clId="{3EED30E3-7D39-4CC5-BEE7-05476543F91D}" dt="2020-03-16T06:25:43.683" v="7" actId="12789"/>
          <ac:picMkLst>
            <pc:docMk/>
            <pc:sldMk cId="1488022321" sldId="1336"/>
            <ac:picMk id="4" creationId="{D23836F7-B841-48FF-AD43-27A81DB82384}"/>
          </ac:picMkLst>
        </pc:picChg>
      </pc:sldChg>
      <pc:sldChg chg="del">
        <pc:chgData name="Hamlet Markarian" userId="4926d2b407f31d77" providerId="LiveId" clId="{3EED30E3-7D39-4CC5-BEE7-05476543F91D}" dt="2020-03-16T06:28:44.460" v="11" actId="2696"/>
        <pc:sldMkLst>
          <pc:docMk/>
          <pc:sldMk cId="654919211" sldId="1421"/>
        </pc:sldMkLst>
      </pc:sldChg>
      <pc:sldChg chg="addSp delSp modSp delAnim modAnim">
        <pc:chgData name="Hamlet Markarian" userId="4926d2b407f31d77" providerId="LiveId" clId="{3EED30E3-7D39-4CC5-BEE7-05476543F91D}" dt="2020-03-16T07:18:33.492" v="406" actId="6549"/>
        <pc:sldMkLst>
          <pc:docMk/>
          <pc:sldMk cId="1100653396" sldId="1422"/>
        </pc:sldMkLst>
        <pc:spChg chg="mod">
          <ac:chgData name="Hamlet Markarian" userId="4926d2b407f31d77" providerId="LiveId" clId="{3EED30E3-7D39-4CC5-BEE7-05476543F91D}" dt="2020-03-16T06:39:16.927" v="86" actId="1076"/>
          <ac:spMkLst>
            <pc:docMk/>
            <pc:sldMk cId="1100653396" sldId="1422"/>
            <ac:spMk id="19" creationId="{42101231-1855-46EE-A3D9-B84E75ACB56A}"/>
          </ac:spMkLst>
        </pc:spChg>
        <pc:spChg chg="mod">
          <ac:chgData name="Hamlet Markarian" userId="4926d2b407f31d77" providerId="LiveId" clId="{3EED30E3-7D39-4CC5-BEE7-05476543F91D}" dt="2020-03-16T06:29:16.732" v="21" actId="242"/>
          <ac:spMkLst>
            <pc:docMk/>
            <pc:sldMk cId="1100653396" sldId="1422"/>
            <ac:spMk id="20" creationId="{2F2415B0-F1C4-4313-9038-A3884674CC46}"/>
          </ac:spMkLst>
        </pc:spChg>
        <pc:spChg chg="add del">
          <ac:chgData name="Hamlet Markarian" userId="4926d2b407f31d77" providerId="LiveId" clId="{3EED30E3-7D39-4CC5-BEE7-05476543F91D}" dt="2020-03-16T06:30:47.713" v="36" actId="478"/>
          <ac:spMkLst>
            <pc:docMk/>
            <pc:sldMk cId="1100653396" sldId="1422"/>
            <ac:spMk id="24" creationId="{835709D3-E9DC-4273-A59A-52970CE926FE}"/>
          </ac:spMkLst>
        </pc:spChg>
        <pc:spChg chg="add mod">
          <ac:chgData name="Hamlet Markarian" userId="4926d2b407f31d77" providerId="LiveId" clId="{3EED30E3-7D39-4CC5-BEE7-05476543F91D}" dt="2020-03-16T06:30:24.325" v="31" actId="12789"/>
          <ac:spMkLst>
            <pc:docMk/>
            <pc:sldMk cId="1100653396" sldId="1422"/>
            <ac:spMk id="25" creationId="{255BA461-51E8-47E9-A34B-C38900E4B025}"/>
          </ac:spMkLst>
        </pc:spChg>
        <pc:spChg chg="add del">
          <ac:chgData name="Hamlet Markarian" userId="4926d2b407f31d77" providerId="LiveId" clId="{3EED30E3-7D39-4CC5-BEE7-05476543F91D}" dt="2020-03-16T06:30:47.713" v="36" actId="478"/>
          <ac:spMkLst>
            <pc:docMk/>
            <pc:sldMk cId="1100653396" sldId="1422"/>
            <ac:spMk id="26" creationId="{C8A8C1E7-478C-4C43-9078-8030485F416D}"/>
          </ac:spMkLst>
        </pc:spChg>
        <pc:spChg chg="add del">
          <ac:chgData name="Hamlet Markarian" userId="4926d2b407f31d77" providerId="LiveId" clId="{3EED30E3-7D39-4CC5-BEE7-05476543F91D}" dt="2020-03-16T06:30:47.713" v="36" actId="478"/>
          <ac:spMkLst>
            <pc:docMk/>
            <pc:sldMk cId="1100653396" sldId="1422"/>
            <ac:spMk id="27" creationId="{8B85ECFB-1304-4D51-9CEE-D0EFFF3D9E24}"/>
          </ac:spMkLst>
        </pc:spChg>
        <pc:spChg chg="add mod">
          <ac:chgData name="Hamlet Markarian" userId="4926d2b407f31d77" providerId="LiveId" clId="{3EED30E3-7D39-4CC5-BEE7-05476543F91D}" dt="2020-03-16T06:30:42.433" v="35"/>
          <ac:spMkLst>
            <pc:docMk/>
            <pc:sldMk cId="1100653396" sldId="1422"/>
            <ac:spMk id="28" creationId="{C2898B81-2B57-4DA9-8D3E-1A815F0D6EBA}"/>
          </ac:spMkLst>
        </pc:spChg>
        <pc:spChg chg="add mod">
          <ac:chgData name="Hamlet Markarian" userId="4926d2b407f31d77" providerId="LiveId" clId="{3EED30E3-7D39-4CC5-BEE7-05476543F91D}" dt="2020-03-16T06:30:15.014" v="29" actId="12789"/>
          <ac:spMkLst>
            <pc:docMk/>
            <pc:sldMk cId="1100653396" sldId="1422"/>
            <ac:spMk id="29" creationId="{CC9C7C67-F7B8-4229-81D3-1ADE6D9D20C4}"/>
          </ac:spMkLst>
        </pc:spChg>
        <pc:spChg chg="mod topLvl">
          <ac:chgData name="Hamlet Markarian" userId="4926d2b407f31d77" providerId="LiveId" clId="{3EED30E3-7D39-4CC5-BEE7-05476543F91D}" dt="2020-03-16T06:41:50.247" v="96" actId="12788"/>
          <ac:spMkLst>
            <pc:docMk/>
            <pc:sldMk cId="1100653396" sldId="1422"/>
            <ac:spMk id="32" creationId="{64D5F241-3F06-4A4D-9FDD-D4EF1BE58B62}"/>
          </ac:spMkLst>
        </pc:spChg>
        <pc:spChg chg="mod topLvl">
          <ac:chgData name="Hamlet Markarian" userId="4926d2b407f31d77" providerId="LiveId" clId="{3EED30E3-7D39-4CC5-BEE7-05476543F91D}" dt="2020-03-16T06:35:29.860" v="67" actId="207"/>
          <ac:spMkLst>
            <pc:docMk/>
            <pc:sldMk cId="1100653396" sldId="1422"/>
            <ac:spMk id="38" creationId="{BE7CF208-38D6-44D2-B54C-7990BBAB50D1}"/>
          </ac:spMkLst>
        </pc:spChg>
        <pc:spChg chg="del">
          <ac:chgData name="Hamlet Markarian" userId="4926d2b407f31d77" providerId="LiveId" clId="{3EED30E3-7D39-4CC5-BEE7-05476543F91D}" dt="2020-03-16T06:28:51.677" v="14" actId="478"/>
          <ac:spMkLst>
            <pc:docMk/>
            <pc:sldMk cId="1100653396" sldId="1422"/>
            <ac:spMk id="40" creationId="{0F0E808D-9E54-4622-A021-23442A7235D4}"/>
          </ac:spMkLst>
        </pc:spChg>
        <pc:spChg chg="del">
          <ac:chgData name="Hamlet Markarian" userId="4926d2b407f31d77" providerId="LiveId" clId="{3EED30E3-7D39-4CC5-BEE7-05476543F91D}" dt="2020-03-16T06:28:51.677" v="14" actId="478"/>
          <ac:spMkLst>
            <pc:docMk/>
            <pc:sldMk cId="1100653396" sldId="1422"/>
            <ac:spMk id="42" creationId="{4E557132-B687-405C-BC2C-891778CEB023}"/>
          </ac:spMkLst>
        </pc:spChg>
        <pc:spChg chg="mod topLvl">
          <ac:chgData name="Hamlet Markarian" userId="4926d2b407f31d77" providerId="LiveId" clId="{3EED30E3-7D39-4CC5-BEE7-05476543F91D}" dt="2020-03-16T06:42:21.114" v="100" actId="12789"/>
          <ac:spMkLst>
            <pc:docMk/>
            <pc:sldMk cId="1100653396" sldId="1422"/>
            <ac:spMk id="43" creationId="{269EADA0-EADE-42FC-A895-925797CCE872}"/>
          </ac:spMkLst>
        </pc:spChg>
        <pc:spChg chg="del">
          <ac:chgData name="Hamlet Markarian" userId="4926d2b407f31d77" providerId="LiveId" clId="{3EED30E3-7D39-4CC5-BEE7-05476543F91D}" dt="2020-03-16T06:28:51.677" v="14" actId="478"/>
          <ac:spMkLst>
            <pc:docMk/>
            <pc:sldMk cId="1100653396" sldId="1422"/>
            <ac:spMk id="44" creationId="{5243A832-3AF0-4B3B-A378-29D70F114E07}"/>
          </ac:spMkLst>
        </pc:spChg>
        <pc:spChg chg="del">
          <ac:chgData name="Hamlet Markarian" userId="4926d2b407f31d77" providerId="LiveId" clId="{3EED30E3-7D39-4CC5-BEE7-05476543F91D}" dt="2020-03-16T06:28:51.677" v="14" actId="478"/>
          <ac:spMkLst>
            <pc:docMk/>
            <pc:sldMk cId="1100653396" sldId="1422"/>
            <ac:spMk id="52" creationId="{365092C1-E83A-4821-974A-021DDF09A27E}"/>
          </ac:spMkLst>
        </pc:spChg>
        <pc:spChg chg="del">
          <ac:chgData name="Hamlet Markarian" userId="4926d2b407f31d77" providerId="LiveId" clId="{3EED30E3-7D39-4CC5-BEE7-05476543F91D}" dt="2020-03-16T06:28:51.677" v="14" actId="478"/>
          <ac:spMkLst>
            <pc:docMk/>
            <pc:sldMk cId="1100653396" sldId="1422"/>
            <ac:spMk id="53" creationId="{35DF204E-726F-447F-BA4B-B8AC08018CB1}"/>
          </ac:spMkLst>
        </pc:spChg>
        <pc:spChg chg="del">
          <ac:chgData name="Hamlet Markarian" userId="4926d2b407f31d77" providerId="LiveId" clId="{3EED30E3-7D39-4CC5-BEE7-05476543F91D}" dt="2020-03-16T06:28:51.677" v="14" actId="478"/>
          <ac:spMkLst>
            <pc:docMk/>
            <pc:sldMk cId="1100653396" sldId="1422"/>
            <ac:spMk id="54" creationId="{D85DE0B5-CAAD-432D-A431-A8C7E490720F}"/>
          </ac:spMkLst>
        </pc:spChg>
        <pc:spChg chg="add mod">
          <ac:chgData name="Hamlet Markarian" userId="4926d2b407f31d77" providerId="LiveId" clId="{3EED30E3-7D39-4CC5-BEE7-05476543F91D}" dt="2020-03-16T06:31:03.737" v="38"/>
          <ac:spMkLst>
            <pc:docMk/>
            <pc:sldMk cId="1100653396" sldId="1422"/>
            <ac:spMk id="55" creationId="{E9C6FDCF-31DE-443F-A603-18D90FB08EAE}"/>
          </ac:spMkLst>
        </pc:spChg>
        <pc:spChg chg="add mod">
          <ac:chgData name="Hamlet Markarian" userId="4926d2b407f31d77" providerId="LiveId" clId="{3EED30E3-7D39-4CC5-BEE7-05476543F91D}" dt="2020-03-16T07:18:33.492" v="406" actId="6549"/>
          <ac:spMkLst>
            <pc:docMk/>
            <pc:sldMk cId="1100653396" sldId="1422"/>
            <ac:spMk id="56" creationId="{F31B6DA4-F269-4B35-9A6A-2F1D6F2B73F1}"/>
          </ac:spMkLst>
        </pc:spChg>
        <pc:spChg chg="add mod">
          <ac:chgData name="Hamlet Markarian" userId="4926d2b407f31d77" providerId="LiveId" clId="{3EED30E3-7D39-4CC5-BEE7-05476543F91D}" dt="2020-03-16T06:31:09.911" v="39"/>
          <ac:spMkLst>
            <pc:docMk/>
            <pc:sldMk cId="1100653396" sldId="1422"/>
            <ac:spMk id="57" creationId="{080C382B-7665-4050-8CF2-001C8775A95B}"/>
          </ac:spMkLst>
        </pc:spChg>
        <pc:spChg chg="mod topLvl">
          <ac:chgData name="Hamlet Markarian" userId="4926d2b407f31d77" providerId="LiveId" clId="{3EED30E3-7D39-4CC5-BEE7-05476543F91D}" dt="2020-03-16T06:41:32.730" v="92" actId="12789"/>
          <ac:spMkLst>
            <pc:docMk/>
            <pc:sldMk cId="1100653396" sldId="1422"/>
            <ac:spMk id="59" creationId="{611C991E-7895-4C06-91D3-DEA32900292D}"/>
          </ac:spMkLst>
        </pc:spChg>
        <pc:spChg chg="del">
          <ac:chgData name="Hamlet Markarian" userId="4926d2b407f31d77" providerId="LiveId" clId="{3EED30E3-7D39-4CC5-BEE7-05476543F91D}" dt="2020-03-16T06:28:51.677" v="14" actId="478"/>
          <ac:spMkLst>
            <pc:docMk/>
            <pc:sldMk cId="1100653396" sldId="1422"/>
            <ac:spMk id="61" creationId="{4BC97F3E-8D6C-4A2E-B481-5DBF31B23DE2}"/>
          </ac:spMkLst>
        </pc:spChg>
        <pc:spChg chg="del">
          <ac:chgData name="Hamlet Markarian" userId="4926d2b407f31d77" providerId="LiveId" clId="{3EED30E3-7D39-4CC5-BEE7-05476543F91D}" dt="2020-03-16T06:28:51.677" v="14" actId="478"/>
          <ac:spMkLst>
            <pc:docMk/>
            <pc:sldMk cId="1100653396" sldId="1422"/>
            <ac:spMk id="62" creationId="{1472D296-D0C3-4183-B7DA-CC647AC516AF}"/>
          </ac:spMkLst>
        </pc:spChg>
        <pc:spChg chg="del">
          <ac:chgData name="Hamlet Markarian" userId="4926d2b407f31d77" providerId="LiveId" clId="{3EED30E3-7D39-4CC5-BEE7-05476543F91D}" dt="2020-03-16T06:28:51.677" v="14" actId="478"/>
          <ac:spMkLst>
            <pc:docMk/>
            <pc:sldMk cId="1100653396" sldId="1422"/>
            <ac:spMk id="63" creationId="{195A12AC-B85E-43E2-8507-D50D37C200F8}"/>
          </ac:spMkLst>
        </pc:spChg>
        <pc:spChg chg="del">
          <ac:chgData name="Hamlet Markarian" userId="4926d2b407f31d77" providerId="LiveId" clId="{3EED30E3-7D39-4CC5-BEE7-05476543F91D}" dt="2020-03-16T06:28:51.677" v="14" actId="478"/>
          <ac:spMkLst>
            <pc:docMk/>
            <pc:sldMk cId="1100653396" sldId="1422"/>
            <ac:spMk id="64" creationId="{2482764E-1B05-4735-A4A0-9BB09D78AF0E}"/>
          </ac:spMkLst>
        </pc:spChg>
        <pc:spChg chg="del">
          <ac:chgData name="Hamlet Markarian" userId="4926d2b407f31d77" providerId="LiveId" clId="{3EED30E3-7D39-4CC5-BEE7-05476543F91D}" dt="2020-03-16T06:28:51.677" v="14" actId="478"/>
          <ac:spMkLst>
            <pc:docMk/>
            <pc:sldMk cId="1100653396" sldId="1422"/>
            <ac:spMk id="65" creationId="{0C70EA80-30BB-4773-ACAA-417644EDB1D4}"/>
          </ac:spMkLst>
        </pc:spChg>
        <pc:spChg chg="del">
          <ac:chgData name="Hamlet Markarian" userId="4926d2b407f31d77" providerId="LiveId" clId="{3EED30E3-7D39-4CC5-BEE7-05476543F91D}" dt="2020-03-16T06:28:51.677" v="14" actId="478"/>
          <ac:spMkLst>
            <pc:docMk/>
            <pc:sldMk cId="1100653396" sldId="1422"/>
            <ac:spMk id="66" creationId="{9FE1CE7E-BC94-4715-BD1E-08C2CB35CEAC}"/>
          </ac:spMkLst>
        </pc:spChg>
        <pc:spChg chg="del">
          <ac:chgData name="Hamlet Markarian" userId="4926d2b407f31d77" providerId="LiveId" clId="{3EED30E3-7D39-4CC5-BEE7-05476543F91D}" dt="2020-03-16T06:28:51.677" v="14" actId="478"/>
          <ac:spMkLst>
            <pc:docMk/>
            <pc:sldMk cId="1100653396" sldId="1422"/>
            <ac:spMk id="67" creationId="{3016520B-BA5E-4893-A605-0DF80E470412}"/>
          </ac:spMkLst>
        </pc:spChg>
        <pc:spChg chg="del">
          <ac:chgData name="Hamlet Markarian" userId="4926d2b407f31d77" providerId="LiveId" clId="{3EED30E3-7D39-4CC5-BEE7-05476543F91D}" dt="2020-03-16T06:28:51.677" v="14" actId="478"/>
          <ac:spMkLst>
            <pc:docMk/>
            <pc:sldMk cId="1100653396" sldId="1422"/>
            <ac:spMk id="68" creationId="{E2D02007-E935-4903-BB53-80B25D6D3836}"/>
          </ac:spMkLst>
        </pc:spChg>
        <pc:spChg chg="del">
          <ac:chgData name="Hamlet Markarian" userId="4926d2b407f31d77" providerId="LiveId" clId="{3EED30E3-7D39-4CC5-BEE7-05476543F91D}" dt="2020-03-16T06:28:51.677" v="14" actId="478"/>
          <ac:spMkLst>
            <pc:docMk/>
            <pc:sldMk cId="1100653396" sldId="1422"/>
            <ac:spMk id="69" creationId="{B095D30C-8444-4A75-B93D-E6D65D54EADE}"/>
          </ac:spMkLst>
        </pc:spChg>
        <pc:spChg chg="mod topLvl">
          <ac:chgData name="Hamlet Markarian" userId="4926d2b407f31d77" providerId="LiveId" clId="{3EED30E3-7D39-4CC5-BEE7-05476543F91D}" dt="2020-03-16T06:37:59.934" v="76" actId="12789"/>
          <ac:spMkLst>
            <pc:docMk/>
            <pc:sldMk cId="1100653396" sldId="1422"/>
            <ac:spMk id="71" creationId="{1B818075-BB2D-48BE-B6FA-B6FA2210F41F}"/>
          </ac:spMkLst>
        </pc:spChg>
        <pc:spChg chg="mod topLvl">
          <ac:chgData name="Hamlet Markarian" userId="4926d2b407f31d77" providerId="LiveId" clId="{3EED30E3-7D39-4CC5-BEE7-05476543F91D}" dt="2020-03-16T06:35:35" v="68" actId="207"/>
          <ac:spMkLst>
            <pc:docMk/>
            <pc:sldMk cId="1100653396" sldId="1422"/>
            <ac:spMk id="74" creationId="{E0054137-F41B-4971-8D45-8AE9DC26F773}"/>
          </ac:spMkLst>
        </pc:spChg>
        <pc:spChg chg="add mod">
          <ac:chgData name="Hamlet Markarian" userId="4926d2b407f31d77" providerId="LiveId" clId="{3EED30E3-7D39-4CC5-BEE7-05476543F91D}" dt="2020-03-16T06:31:23.334" v="43" actId="571"/>
          <ac:spMkLst>
            <pc:docMk/>
            <pc:sldMk cId="1100653396" sldId="1422"/>
            <ac:spMk id="76" creationId="{A3392E5E-1E0F-4313-A80A-DABF600BFEC4}"/>
          </ac:spMkLst>
        </pc:spChg>
        <pc:spChg chg="add del mod">
          <ac:chgData name="Hamlet Markarian" userId="4926d2b407f31d77" providerId="LiveId" clId="{3EED30E3-7D39-4CC5-BEE7-05476543F91D}" dt="2020-03-16T06:31:47.157" v="45" actId="478"/>
          <ac:spMkLst>
            <pc:docMk/>
            <pc:sldMk cId="1100653396" sldId="1422"/>
            <ac:spMk id="77" creationId="{078F4069-99C9-4A1E-A01A-AD5CCE7C6187}"/>
          </ac:spMkLst>
        </pc:spChg>
        <pc:spChg chg="add del mod">
          <ac:chgData name="Hamlet Markarian" userId="4926d2b407f31d77" providerId="LiveId" clId="{3EED30E3-7D39-4CC5-BEE7-05476543F91D}" dt="2020-03-16T06:31:47.157" v="45" actId="478"/>
          <ac:spMkLst>
            <pc:docMk/>
            <pc:sldMk cId="1100653396" sldId="1422"/>
            <ac:spMk id="78" creationId="{B3BE0FC5-00A2-436A-AC83-6B9A393C0C20}"/>
          </ac:spMkLst>
        </pc:spChg>
        <pc:spChg chg="add del mod">
          <ac:chgData name="Hamlet Markarian" userId="4926d2b407f31d77" providerId="LiveId" clId="{3EED30E3-7D39-4CC5-BEE7-05476543F91D}" dt="2020-03-16T06:31:47.157" v="45" actId="478"/>
          <ac:spMkLst>
            <pc:docMk/>
            <pc:sldMk cId="1100653396" sldId="1422"/>
            <ac:spMk id="79" creationId="{42A5A361-6CC3-40B9-B396-36E169A9AF33}"/>
          </ac:spMkLst>
        </pc:spChg>
        <pc:spChg chg="mod topLvl">
          <ac:chgData name="Hamlet Markarian" userId="4926d2b407f31d77" providerId="LiveId" clId="{3EED30E3-7D39-4CC5-BEE7-05476543F91D}" dt="2020-03-16T06:35:25.705" v="66" actId="207"/>
          <ac:spMkLst>
            <pc:docMk/>
            <pc:sldMk cId="1100653396" sldId="1422"/>
            <ac:spMk id="81" creationId="{EAC52B62-E0ED-4685-B076-A481C6F70DA1}"/>
          </ac:spMkLst>
        </pc:spChg>
        <pc:spChg chg="mod topLvl">
          <ac:chgData name="Hamlet Markarian" userId="4926d2b407f31d77" providerId="LiveId" clId="{3EED30E3-7D39-4CC5-BEE7-05476543F91D}" dt="2020-03-16T06:35:29.860" v="67" actId="207"/>
          <ac:spMkLst>
            <pc:docMk/>
            <pc:sldMk cId="1100653396" sldId="1422"/>
            <ac:spMk id="84" creationId="{C656803B-D927-4064-B312-B501C408F847}"/>
          </ac:spMkLst>
        </pc:spChg>
        <pc:spChg chg="mod topLvl">
          <ac:chgData name="Hamlet Markarian" userId="4926d2b407f31d77" providerId="LiveId" clId="{3EED30E3-7D39-4CC5-BEE7-05476543F91D}" dt="2020-03-16T06:35:35" v="68" actId="207"/>
          <ac:spMkLst>
            <pc:docMk/>
            <pc:sldMk cId="1100653396" sldId="1422"/>
            <ac:spMk id="87" creationId="{9063A9FC-8CC3-4A0A-A674-BBC310257BEB}"/>
          </ac:spMkLst>
        </pc:spChg>
        <pc:spChg chg="add mod">
          <ac:chgData name="Hamlet Markarian" userId="4926d2b407f31d77" providerId="LiveId" clId="{3EED30E3-7D39-4CC5-BEE7-05476543F91D}" dt="2020-03-16T06:37:59.934" v="76" actId="12789"/>
          <ac:spMkLst>
            <pc:docMk/>
            <pc:sldMk cId="1100653396" sldId="1422"/>
            <ac:spMk id="90" creationId="{20576411-0DC4-43CC-858A-394DCFB878E4}"/>
          </ac:spMkLst>
        </pc:spChg>
        <pc:spChg chg="add mod">
          <ac:chgData name="Hamlet Markarian" userId="4926d2b407f31d77" providerId="LiveId" clId="{3EED30E3-7D39-4CC5-BEE7-05476543F91D}" dt="2020-03-16T06:38:49.714" v="79" actId="1076"/>
          <ac:spMkLst>
            <pc:docMk/>
            <pc:sldMk cId="1100653396" sldId="1422"/>
            <ac:spMk id="91" creationId="{44FC6774-503B-4869-82E1-0745BD2AAEC6}"/>
          </ac:spMkLst>
        </pc:spChg>
        <pc:spChg chg="add mod">
          <ac:chgData name="Hamlet Markarian" userId="4926d2b407f31d77" providerId="LiveId" clId="{3EED30E3-7D39-4CC5-BEE7-05476543F91D}" dt="2020-03-16T06:39:35.340" v="88" actId="1076"/>
          <ac:spMkLst>
            <pc:docMk/>
            <pc:sldMk cId="1100653396" sldId="1422"/>
            <ac:spMk id="92" creationId="{9124B855-880A-472F-B3BA-8625ECC61798}"/>
          </ac:spMkLst>
        </pc:spChg>
        <pc:spChg chg="add mod">
          <ac:chgData name="Hamlet Markarian" userId="4926d2b407f31d77" providerId="LiveId" clId="{3EED30E3-7D39-4CC5-BEE7-05476543F91D}" dt="2020-03-16T06:41:32.730" v="92" actId="12789"/>
          <ac:spMkLst>
            <pc:docMk/>
            <pc:sldMk cId="1100653396" sldId="1422"/>
            <ac:spMk id="93" creationId="{3BA050C8-8CF3-4998-B5CA-2181664ACD0D}"/>
          </ac:spMkLst>
        </pc:spChg>
        <pc:spChg chg="add mod">
          <ac:chgData name="Hamlet Markarian" userId="4926d2b407f31d77" providerId="LiveId" clId="{3EED30E3-7D39-4CC5-BEE7-05476543F91D}" dt="2020-03-16T06:41:50.247" v="96" actId="12788"/>
          <ac:spMkLst>
            <pc:docMk/>
            <pc:sldMk cId="1100653396" sldId="1422"/>
            <ac:spMk id="94" creationId="{3DDD9D9F-C0A3-4914-B1C3-4FA8D93AEA8A}"/>
          </ac:spMkLst>
        </pc:spChg>
        <pc:spChg chg="add mod">
          <ac:chgData name="Hamlet Markarian" userId="4926d2b407f31d77" providerId="LiveId" clId="{3EED30E3-7D39-4CC5-BEE7-05476543F91D}" dt="2020-03-16T06:42:21.114" v="100" actId="12789"/>
          <ac:spMkLst>
            <pc:docMk/>
            <pc:sldMk cId="1100653396" sldId="1422"/>
            <ac:spMk id="95" creationId="{1D8E5564-2FB4-4636-82B8-1A264904FAD6}"/>
          </ac:spMkLst>
        </pc:spChg>
        <pc:grpChg chg="del">
          <ac:chgData name="Hamlet Markarian" userId="4926d2b407f31d77" providerId="LiveId" clId="{3EED30E3-7D39-4CC5-BEE7-05476543F91D}" dt="2020-03-16T06:28:47.068" v="12" actId="478"/>
          <ac:grpSpMkLst>
            <pc:docMk/>
            <pc:sldMk cId="1100653396" sldId="1422"/>
            <ac:grpSpMk id="8" creationId="{3C5A848A-12F1-41A2-9ED7-3E6FFB6CDDF7}"/>
          </ac:grpSpMkLst>
        </pc:grpChg>
        <pc:grpChg chg="add del mod">
          <ac:chgData name="Hamlet Markarian" userId="4926d2b407f31d77" providerId="LiveId" clId="{3EED30E3-7D39-4CC5-BEE7-05476543F91D}" dt="2020-03-16T06:33:26.939" v="60" actId="165"/>
          <ac:grpSpMkLst>
            <pc:docMk/>
            <pc:sldMk cId="1100653396" sldId="1422"/>
            <ac:grpSpMk id="30" creationId="{B260AA1B-3A01-4244-956D-A85DB538B1A1}"/>
          </ac:grpSpMkLst>
        </pc:grpChg>
        <pc:grpChg chg="add del">
          <ac:chgData name="Hamlet Markarian" userId="4926d2b407f31d77" providerId="LiveId" clId="{3EED30E3-7D39-4CC5-BEE7-05476543F91D}" dt="2020-03-16T06:30:47.713" v="36" actId="478"/>
          <ac:grpSpMkLst>
            <pc:docMk/>
            <pc:sldMk cId="1100653396" sldId="1422"/>
            <ac:grpSpMk id="34" creationId="{BB01FDFD-B6F1-4D1E-B3DB-2D762B60FE97}"/>
          </ac:grpSpMkLst>
        </pc:grpChg>
        <pc:grpChg chg="add del mod">
          <ac:chgData name="Hamlet Markarian" userId="4926d2b407f31d77" providerId="LiveId" clId="{3EED30E3-7D39-4CC5-BEE7-05476543F91D}" dt="2020-03-16T06:33:26.939" v="60" actId="165"/>
          <ac:grpSpMkLst>
            <pc:docMk/>
            <pc:sldMk cId="1100653396" sldId="1422"/>
            <ac:grpSpMk id="37" creationId="{47C9AC05-6894-4588-A81D-47393A0D1D41}"/>
          </ac:grpSpMkLst>
        </pc:grpChg>
        <pc:grpChg chg="add del mod">
          <ac:chgData name="Hamlet Markarian" userId="4926d2b407f31d77" providerId="LiveId" clId="{3EED30E3-7D39-4CC5-BEE7-05476543F91D}" dt="2020-03-16T06:33:26.939" v="60" actId="165"/>
          <ac:grpSpMkLst>
            <pc:docMk/>
            <pc:sldMk cId="1100653396" sldId="1422"/>
            <ac:grpSpMk id="41" creationId="{E62E1926-6498-4920-8F13-75F4DC4740AA}"/>
          </ac:grpSpMkLst>
        </pc:grpChg>
        <pc:grpChg chg="add del">
          <ac:chgData name="Hamlet Markarian" userId="4926d2b407f31d77" providerId="LiveId" clId="{3EED30E3-7D39-4CC5-BEE7-05476543F91D}" dt="2020-03-16T06:30:47.713" v="36" actId="478"/>
          <ac:grpSpMkLst>
            <pc:docMk/>
            <pc:sldMk cId="1100653396" sldId="1422"/>
            <ac:grpSpMk id="46" creationId="{FCE3F3AB-EEE9-43E0-89D5-5AD41EFA4085}"/>
          </ac:grpSpMkLst>
        </pc:grpChg>
        <pc:grpChg chg="add del">
          <ac:chgData name="Hamlet Markarian" userId="4926d2b407f31d77" providerId="LiveId" clId="{3EED30E3-7D39-4CC5-BEE7-05476543F91D}" dt="2020-03-16T06:30:47.713" v="36" actId="478"/>
          <ac:grpSpMkLst>
            <pc:docMk/>
            <pc:sldMk cId="1100653396" sldId="1422"/>
            <ac:grpSpMk id="49" creationId="{170FD458-737D-4BE4-B731-E7519BB26F61}"/>
          </ac:grpSpMkLst>
        </pc:grpChg>
        <pc:grpChg chg="add del mod">
          <ac:chgData name="Hamlet Markarian" userId="4926d2b407f31d77" providerId="LiveId" clId="{3EED30E3-7D39-4CC5-BEE7-05476543F91D}" dt="2020-03-16T06:33:26.939" v="60" actId="165"/>
          <ac:grpSpMkLst>
            <pc:docMk/>
            <pc:sldMk cId="1100653396" sldId="1422"/>
            <ac:grpSpMk id="58" creationId="{E2754D72-2AF9-4AFC-AE45-400D92286FC4}"/>
          </ac:grpSpMkLst>
        </pc:grpChg>
        <pc:grpChg chg="add del mod">
          <ac:chgData name="Hamlet Markarian" userId="4926d2b407f31d77" providerId="LiveId" clId="{3EED30E3-7D39-4CC5-BEE7-05476543F91D}" dt="2020-03-16T06:33:26.939" v="60" actId="165"/>
          <ac:grpSpMkLst>
            <pc:docMk/>
            <pc:sldMk cId="1100653396" sldId="1422"/>
            <ac:grpSpMk id="70" creationId="{66641C34-B1A3-455A-8379-9F0393C75AA9}"/>
          </ac:grpSpMkLst>
        </pc:grpChg>
        <pc:grpChg chg="add del mod">
          <ac:chgData name="Hamlet Markarian" userId="4926d2b407f31d77" providerId="LiveId" clId="{3EED30E3-7D39-4CC5-BEE7-05476543F91D}" dt="2020-03-16T06:33:26.939" v="60" actId="165"/>
          <ac:grpSpMkLst>
            <pc:docMk/>
            <pc:sldMk cId="1100653396" sldId="1422"/>
            <ac:grpSpMk id="73" creationId="{08051C5D-A6DA-4156-B27D-083A1A6FE824}"/>
          </ac:grpSpMkLst>
        </pc:grpChg>
        <pc:grpChg chg="add del mod">
          <ac:chgData name="Hamlet Markarian" userId="4926d2b407f31d77" providerId="LiveId" clId="{3EED30E3-7D39-4CC5-BEE7-05476543F91D}" dt="2020-03-16T06:31:55.621" v="46" actId="165"/>
          <ac:grpSpMkLst>
            <pc:docMk/>
            <pc:sldMk cId="1100653396" sldId="1422"/>
            <ac:grpSpMk id="80" creationId="{2DC6172F-8D97-401B-82C0-1DF363659F88}"/>
          </ac:grpSpMkLst>
        </pc:grpChg>
        <pc:grpChg chg="add del mod">
          <ac:chgData name="Hamlet Markarian" userId="4926d2b407f31d77" providerId="LiveId" clId="{3EED30E3-7D39-4CC5-BEE7-05476543F91D}" dt="2020-03-16T06:31:55.621" v="46" actId="165"/>
          <ac:grpSpMkLst>
            <pc:docMk/>
            <pc:sldMk cId="1100653396" sldId="1422"/>
            <ac:grpSpMk id="83" creationId="{8BB112D2-117D-4A99-BE43-C89530695356}"/>
          </ac:grpSpMkLst>
        </pc:grpChg>
        <pc:grpChg chg="add del mod">
          <ac:chgData name="Hamlet Markarian" userId="4926d2b407f31d77" providerId="LiveId" clId="{3EED30E3-7D39-4CC5-BEE7-05476543F91D}" dt="2020-03-16T06:31:55.621" v="46" actId="165"/>
          <ac:grpSpMkLst>
            <pc:docMk/>
            <pc:sldMk cId="1100653396" sldId="1422"/>
            <ac:grpSpMk id="86" creationId="{52F35E96-29F1-495B-907C-CBE0DEDF72F7}"/>
          </ac:grpSpMkLst>
        </pc:grpChg>
        <pc:picChg chg="del">
          <ac:chgData name="Hamlet Markarian" userId="4926d2b407f31d77" providerId="LiveId" clId="{3EED30E3-7D39-4CC5-BEE7-05476543F91D}" dt="2020-03-16T06:28:47.881" v="13" actId="478"/>
          <ac:picMkLst>
            <pc:docMk/>
            <pc:sldMk cId="1100653396" sldId="1422"/>
            <ac:picMk id="3" creationId="{9951BE5A-A290-4C79-9F08-6C255DEAF3A1}"/>
          </ac:picMkLst>
        </pc:picChg>
        <pc:picChg chg="add mod">
          <ac:chgData name="Hamlet Markarian" userId="4926d2b407f31d77" providerId="LiveId" clId="{3EED30E3-7D39-4CC5-BEE7-05476543F91D}" dt="2020-03-16T06:33:58.428" v="63" actId="1076"/>
          <ac:picMkLst>
            <pc:docMk/>
            <pc:sldMk cId="1100653396" sldId="1422"/>
            <ac:picMk id="5" creationId="{B514D683-38CF-4E25-987D-26E4992B1267}"/>
          </ac:picMkLst>
        </pc:picChg>
        <pc:picChg chg="del mod topLvl">
          <ac:chgData name="Hamlet Markarian" userId="4926d2b407f31d77" providerId="LiveId" clId="{3EED30E3-7D39-4CC5-BEE7-05476543F91D}" dt="2020-03-16T06:38:55.496" v="81" actId="478"/>
          <ac:picMkLst>
            <pc:docMk/>
            <pc:sldMk cId="1100653396" sldId="1422"/>
            <ac:picMk id="33" creationId="{AC535A1D-A6F3-461F-90B9-905896547C72}"/>
          </ac:picMkLst>
        </pc:picChg>
        <pc:picChg chg="del mod topLvl">
          <ac:chgData name="Hamlet Markarian" userId="4926d2b407f31d77" providerId="LiveId" clId="{3EED30E3-7D39-4CC5-BEE7-05476543F91D}" dt="2020-03-16T06:38:58.651" v="82" actId="478"/>
          <ac:picMkLst>
            <pc:docMk/>
            <pc:sldMk cId="1100653396" sldId="1422"/>
            <ac:picMk id="39" creationId="{E0A36F86-9AAD-47F8-BE59-04D140B9C9BD}"/>
          </ac:picMkLst>
        </pc:picChg>
        <pc:picChg chg="del mod topLvl">
          <ac:chgData name="Hamlet Markarian" userId="4926d2b407f31d77" providerId="LiveId" clId="{3EED30E3-7D39-4CC5-BEE7-05476543F91D}" dt="2020-03-16T06:39:00.526" v="83" actId="478"/>
          <ac:picMkLst>
            <pc:docMk/>
            <pc:sldMk cId="1100653396" sldId="1422"/>
            <ac:picMk id="45" creationId="{8B9710EE-9F50-4489-9C05-9B34835568B8}"/>
          </ac:picMkLst>
        </pc:picChg>
        <pc:picChg chg="del mod topLvl">
          <ac:chgData name="Hamlet Markarian" userId="4926d2b407f31d77" providerId="LiveId" clId="{3EED30E3-7D39-4CC5-BEE7-05476543F91D}" dt="2020-03-16T06:38:53.856" v="80" actId="478"/>
          <ac:picMkLst>
            <pc:docMk/>
            <pc:sldMk cId="1100653396" sldId="1422"/>
            <ac:picMk id="60" creationId="{58C6B123-DF7F-4728-8521-651AA6846269}"/>
          </ac:picMkLst>
        </pc:picChg>
        <pc:picChg chg="del mod topLvl">
          <ac:chgData name="Hamlet Markarian" userId="4926d2b407f31d77" providerId="LiveId" clId="{3EED30E3-7D39-4CC5-BEE7-05476543F91D}" dt="2020-03-16T06:37:51.366" v="72" actId="478"/>
          <ac:picMkLst>
            <pc:docMk/>
            <pc:sldMk cId="1100653396" sldId="1422"/>
            <ac:picMk id="72" creationId="{93C5C016-49D5-43D5-B506-457416EFE41A}"/>
          </ac:picMkLst>
        </pc:picChg>
        <pc:picChg chg="del mod topLvl">
          <ac:chgData name="Hamlet Markarian" userId="4926d2b407f31d77" providerId="LiveId" clId="{3EED30E3-7D39-4CC5-BEE7-05476543F91D}" dt="2020-03-16T06:38:46.653" v="77" actId="478"/>
          <ac:picMkLst>
            <pc:docMk/>
            <pc:sldMk cId="1100653396" sldId="1422"/>
            <ac:picMk id="75" creationId="{C2A0D656-778D-429A-8D6B-2CE65CBCF429}"/>
          </ac:picMkLst>
        </pc:picChg>
        <pc:picChg chg="del mod topLvl">
          <ac:chgData name="Hamlet Markarian" userId="4926d2b407f31d77" providerId="LiveId" clId="{3EED30E3-7D39-4CC5-BEE7-05476543F91D}" dt="2020-03-16T06:32:00.995" v="49" actId="478"/>
          <ac:picMkLst>
            <pc:docMk/>
            <pc:sldMk cId="1100653396" sldId="1422"/>
            <ac:picMk id="82" creationId="{188B0B74-72E3-4CB5-AC09-EA142ABDD8CC}"/>
          </ac:picMkLst>
        </pc:picChg>
        <pc:picChg chg="del mod topLvl">
          <ac:chgData name="Hamlet Markarian" userId="4926d2b407f31d77" providerId="LiveId" clId="{3EED30E3-7D39-4CC5-BEE7-05476543F91D}" dt="2020-03-16T06:31:59.308" v="48" actId="478"/>
          <ac:picMkLst>
            <pc:docMk/>
            <pc:sldMk cId="1100653396" sldId="1422"/>
            <ac:picMk id="85" creationId="{63B272A5-DD67-4AC9-A43C-EA256DD1E3B7}"/>
          </ac:picMkLst>
        </pc:picChg>
        <pc:picChg chg="del mod topLvl">
          <ac:chgData name="Hamlet Markarian" userId="4926d2b407f31d77" providerId="LiveId" clId="{3EED30E3-7D39-4CC5-BEE7-05476543F91D}" dt="2020-03-16T06:31:58.136" v="47" actId="478"/>
          <ac:picMkLst>
            <pc:docMk/>
            <pc:sldMk cId="1100653396" sldId="1422"/>
            <ac:picMk id="88" creationId="{26ECEDF7-2DD1-4DBA-AA1D-09832DEF9782}"/>
          </ac:picMkLst>
        </pc:picChg>
        <pc:picChg chg="add del">
          <ac:chgData name="Hamlet Markarian" userId="4926d2b407f31d77" providerId="LiveId" clId="{3EED30E3-7D39-4CC5-BEE7-05476543F91D}" dt="2020-03-16T06:34:37.801" v="65" actId="478"/>
          <ac:picMkLst>
            <pc:docMk/>
            <pc:sldMk cId="1100653396" sldId="1422"/>
            <ac:picMk id="89" creationId="{43494AA2-767B-4C97-8997-47DFDE82C911}"/>
          </ac:picMkLst>
        </pc:picChg>
      </pc:sldChg>
      <pc:sldChg chg="addSp delSp modSp add delAnim modAnim">
        <pc:chgData name="Hamlet Markarian" userId="4926d2b407f31d77" providerId="LiveId" clId="{3EED30E3-7D39-4CC5-BEE7-05476543F91D}" dt="2020-03-16T06:47:04.732" v="116" actId="1076"/>
        <pc:sldMkLst>
          <pc:docMk/>
          <pc:sldMk cId="50890922" sldId="1437"/>
        </pc:sldMkLst>
        <pc:spChg chg="mod">
          <ac:chgData name="Hamlet Markarian" userId="4926d2b407f31d77" providerId="LiveId" clId="{3EED30E3-7D39-4CC5-BEE7-05476543F91D}" dt="2020-03-16T06:36:52.077" v="71" actId="20577"/>
          <ac:spMkLst>
            <pc:docMk/>
            <pc:sldMk cId="50890922" sldId="1437"/>
            <ac:spMk id="25" creationId="{255BA461-51E8-47E9-A34B-C38900E4B025}"/>
          </ac:spMkLst>
        </pc:spChg>
        <pc:spChg chg="mod">
          <ac:chgData name="Hamlet Markarian" userId="4926d2b407f31d77" providerId="LiveId" clId="{3EED30E3-7D39-4CC5-BEE7-05476543F91D}" dt="2020-03-16T06:32:49.244" v="56"/>
          <ac:spMkLst>
            <pc:docMk/>
            <pc:sldMk cId="50890922" sldId="1437"/>
            <ac:spMk id="28" creationId="{C2898B81-2B57-4DA9-8D3E-1A815F0D6EBA}"/>
          </ac:spMkLst>
        </pc:spChg>
        <pc:spChg chg="mod">
          <ac:chgData name="Hamlet Markarian" userId="4926d2b407f31d77" providerId="LiveId" clId="{3EED30E3-7D39-4CC5-BEE7-05476543F91D}" dt="2020-03-16T06:32:42.718" v="55"/>
          <ac:spMkLst>
            <pc:docMk/>
            <pc:sldMk cId="50890922" sldId="1437"/>
            <ac:spMk id="29" creationId="{CC9C7C67-F7B8-4229-81D3-1ADE6D9D20C4}"/>
          </ac:spMkLst>
        </pc:spChg>
        <pc:spChg chg="mod topLvl">
          <ac:chgData name="Hamlet Markarian" userId="4926d2b407f31d77" providerId="LiveId" clId="{3EED30E3-7D39-4CC5-BEE7-05476543F91D}" dt="2020-03-16T06:43:18.169" v="101" actId="165"/>
          <ac:spMkLst>
            <pc:docMk/>
            <pc:sldMk cId="50890922" sldId="1437"/>
            <ac:spMk id="32" creationId="{64D5F241-3F06-4A4D-9FDD-D4EF1BE58B62}"/>
          </ac:spMkLst>
        </pc:spChg>
        <pc:spChg chg="add mod">
          <ac:chgData name="Hamlet Markarian" userId="4926d2b407f31d77" providerId="LiveId" clId="{3EED30E3-7D39-4CC5-BEE7-05476543F91D}" dt="2020-03-16T06:43:29.760" v="107" actId="1076"/>
          <ac:spMkLst>
            <pc:docMk/>
            <pc:sldMk cId="50890922" sldId="1437"/>
            <ac:spMk id="35" creationId="{B8EE862B-E8FF-4C65-99E4-ECB04834E1DE}"/>
          </ac:spMkLst>
        </pc:spChg>
        <pc:spChg chg="add mod">
          <ac:chgData name="Hamlet Markarian" userId="4926d2b407f31d77" providerId="LiveId" clId="{3EED30E3-7D39-4CC5-BEE7-05476543F91D}" dt="2020-03-16T06:45:36.455" v="109" actId="1076"/>
          <ac:spMkLst>
            <pc:docMk/>
            <pc:sldMk cId="50890922" sldId="1437"/>
            <ac:spMk id="36" creationId="{A197E1E2-B3C0-4939-B82E-1F883F02A484}"/>
          </ac:spMkLst>
        </pc:spChg>
        <pc:spChg chg="mod topLvl">
          <ac:chgData name="Hamlet Markarian" userId="4926d2b407f31d77" providerId="LiveId" clId="{3EED30E3-7D39-4CC5-BEE7-05476543F91D}" dt="2020-03-16T06:43:18.169" v="101" actId="165"/>
          <ac:spMkLst>
            <pc:docMk/>
            <pc:sldMk cId="50890922" sldId="1437"/>
            <ac:spMk id="38" creationId="{BE7CF208-38D6-44D2-B54C-7990BBAB50D1}"/>
          </ac:spMkLst>
        </pc:spChg>
        <pc:spChg chg="add mod">
          <ac:chgData name="Hamlet Markarian" userId="4926d2b407f31d77" providerId="LiveId" clId="{3EED30E3-7D39-4CC5-BEE7-05476543F91D}" dt="2020-03-16T06:46:13.536" v="111" actId="1076"/>
          <ac:spMkLst>
            <pc:docMk/>
            <pc:sldMk cId="50890922" sldId="1437"/>
            <ac:spMk id="40" creationId="{DEB72F24-61A3-4FC2-936F-B75E8F91CFE1}"/>
          </ac:spMkLst>
        </pc:spChg>
        <pc:spChg chg="add del mod">
          <ac:chgData name="Hamlet Markarian" userId="4926d2b407f31d77" providerId="LiveId" clId="{3EED30E3-7D39-4CC5-BEE7-05476543F91D}" dt="2020-03-16T06:47:01.077" v="114" actId="478"/>
          <ac:spMkLst>
            <pc:docMk/>
            <pc:sldMk cId="50890922" sldId="1437"/>
            <ac:spMk id="42" creationId="{2BDD17D2-0AC2-4F00-B844-6F5D6D8854E9}"/>
          </ac:spMkLst>
        </pc:spChg>
        <pc:spChg chg="mod topLvl">
          <ac:chgData name="Hamlet Markarian" userId="4926d2b407f31d77" providerId="LiveId" clId="{3EED30E3-7D39-4CC5-BEE7-05476543F91D}" dt="2020-03-16T06:43:18.169" v="101" actId="165"/>
          <ac:spMkLst>
            <pc:docMk/>
            <pc:sldMk cId="50890922" sldId="1437"/>
            <ac:spMk id="43" creationId="{269EADA0-EADE-42FC-A895-925797CCE872}"/>
          </ac:spMkLst>
        </pc:spChg>
        <pc:spChg chg="add mod">
          <ac:chgData name="Hamlet Markarian" userId="4926d2b407f31d77" providerId="LiveId" clId="{3EED30E3-7D39-4CC5-BEE7-05476543F91D}" dt="2020-03-16T06:47:04.732" v="116" actId="1076"/>
          <ac:spMkLst>
            <pc:docMk/>
            <pc:sldMk cId="50890922" sldId="1437"/>
            <ac:spMk id="44" creationId="{51728761-6AC5-4E5C-9FFC-334405B43FB4}"/>
          </ac:spMkLst>
        </pc:spChg>
        <pc:spChg chg="mod">
          <ac:chgData name="Hamlet Markarian" userId="4926d2b407f31d77" providerId="LiveId" clId="{3EED30E3-7D39-4CC5-BEE7-05476543F91D}" dt="2020-03-16T06:32:57.368" v="59" actId="20577"/>
          <ac:spMkLst>
            <pc:docMk/>
            <pc:sldMk cId="50890922" sldId="1437"/>
            <ac:spMk id="55" creationId="{E9C6FDCF-31DE-443F-A603-18D90FB08EAE}"/>
          </ac:spMkLst>
        </pc:spChg>
        <pc:spChg chg="del">
          <ac:chgData name="Hamlet Markarian" userId="4926d2b407f31d77" providerId="LiveId" clId="{3EED30E3-7D39-4CC5-BEE7-05476543F91D}" dt="2020-03-16T06:32:27.301" v="52" actId="478"/>
          <ac:spMkLst>
            <pc:docMk/>
            <pc:sldMk cId="50890922" sldId="1437"/>
            <ac:spMk id="56" creationId="{F31B6DA4-F269-4B35-9A6A-2F1D6F2B73F1}"/>
          </ac:spMkLst>
        </pc:spChg>
        <pc:spChg chg="del">
          <ac:chgData name="Hamlet Markarian" userId="4926d2b407f31d77" providerId="LiveId" clId="{3EED30E3-7D39-4CC5-BEE7-05476543F91D}" dt="2020-03-16T06:32:27.301" v="52" actId="478"/>
          <ac:spMkLst>
            <pc:docMk/>
            <pc:sldMk cId="50890922" sldId="1437"/>
            <ac:spMk id="57" creationId="{080C382B-7665-4050-8CF2-001C8775A95B}"/>
          </ac:spMkLst>
        </pc:spChg>
        <pc:spChg chg="mod topLvl">
          <ac:chgData name="Hamlet Markarian" userId="4926d2b407f31d77" providerId="LiveId" clId="{3EED30E3-7D39-4CC5-BEE7-05476543F91D}" dt="2020-03-16T06:43:18.169" v="101" actId="165"/>
          <ac:spMkLst>
            <pc:docMk/>
            <pc:sldMk cId="50890922" sldId="1437"/>
            <ac:spMk id="59" creationId="{611C991E-7895-4C06-91D3-DEA32900292D}"/>
          </ac:spMkLst>
        </pc:spChg>
        <pc:spChg chg="del">
          <ac:chgData name="Hamlet Markarian" userId="4926d2b407f31d77" providerId="LiveId" clId="{3EED30E3-7D39-4CC5-BEE7-05476543F91D}" dt="2020-03-16T06:32:15.445" v="51" actId="478"/>
          <ac:spMkLst>
            <pc:docMk/>
            <pc:sldMk cId="50890922" sldId="1437"/>
            <ac:spMk id="81" creationId="{EAC52B62-E0ED-4685-B076-A481C6F70DA1}"/>
          </ac:spMkLst>
        </pc:spChg>
        <pc:spChg chg="del">
          <ac:chgData name="Hamlet Markarian" userId="4926d2b407f31d77" providerId="LiveId" clId="{3EED30E3-7D39-4CC5-BEE7-05476543F91D}" dt="2020-03-16T06:32:15.445" v="51" actId="478"/>
          <ac:spMkLst>
            <pc:docMk/>
            <pc:sldMk cId="50890922" sldId="1437"/>
            <ac:spMk id="84" creationId="{C656803B-D927-4064-B312-B501C408F847}"/>
          </ac:spMkLst>
        </pc:spChg>
        <pc:spChg chg="del">
          <ac:chgData name="Hamlet Markarian" userId="4926d2b407f31d77" providerId="LiveId" clId="{3EED30E3-7D39-4CC5-BEE7-05476543F91D}" dt="2020-03-16T06:32:15.445" v="51" actId="478"/>
          <ac:spMkLst>
            <pc:docMk/>
            <pc:sldMk cId="50890922" sldId="1437"/>
            <ac:spMk id="87" creationId="{9063A9FC-8CC3-4A0A-A674-BBC310257BEB}"/>
          </ac:spMkLst>
        </pc:spChg>
        <pc:grpChg chg="del mod">
          <ac:chgData name="Hamlet Markarian" userId="4926d2b407f31d77" providerId="LiveId" clId="{3EED30E3-7D39-4CC5-BEE7-05476543F91D}" dt="2020-03-16T06:43:18.169" v="101" actId="165"/>
          <ac:grpSpMkLst>
            <pc:docMk/>
            <pc:sldMk cId="50890922" sldId="1437"/>
            <ac:grpSpMk id="30" creationId="{B260AA1B-3A01-4244-956D-A85DB538B1A1}"/>
          </ac:grpSpMkLst>
        </pc:grpChg>
        <pc:grpChg chg="del mod">
          <ac:chgData name="Hamlet Markarian" userId="4926d2b407f31d77" providerId="LiveId" clId="{3EED30E3-7D39-4CC5-BEE7-05476543F91D}" dt="2020-03-16T06:43:18.169" v="101" actId="165"/>
          <ac:grpSpMkLst>
            <pc:docMk/>
            <pc:sldMk cId="50890922" sldId="1437"/>
            <ac:grpSpMk id="37" creationId="{47C9AC05-6894-4588-A81D-47393A0D1D41}"/>
          </ac:grpSpMkLst>
        </pc:grpChg>
        <pc:grpChg chg="del mod">
          <ac:chgData name="Hamlet Markarian" userId="4926d2b407f31d77" providerId="LiveId" clId="{3EED30E3-7D39-4CC5-BEE7-05476543F91D}" dt="2020-03-16T06:43:18.169" v="101" actId="165"/>
          <ac:grpSpMkLst>
            <pc:docMk/>
            <pc:sldMk cId="50890922" sldId="1437"/>
            <ac:grpSpMk id="41" creationId="{E62E1926-6498-4920-8F13-75F4DC4740AA}"/>
          </ac:grpSpMkLst>
        </pc:grpChg>
        <pc:grpChg chg="del mod">
          <ac:chgData name="Hamlet Markarian" userId="4926d2b407f31d77" providerId="LiveId" clId="{3EED30E3-7D39-4CC5-BEE7-05476543F91D}" dt="2020-03-16T06:43:18.169" v="101" actId="165"/>
          <ac:grpSpMkLst>
            <pc:docMk/>
            <pc:sldMk cId="50890922" sldId="1437"/>
            <ac:grpSpMk id="58" creationId="{E2754D72-2AF9-4AFC-AE45-400D92286FC4}"/>
          </ac:grpSpMkLst>
        </pc:grpChg>
        <pc:grpChg chg="del">
          <ac:chgData name="Hamlet Markarian" userId="4926d2b407f31d77" providerId="LiveId" clId="{3EED30E3-7D39-4CC5-BEE7-05476543F91D}" dt="2020-03-16T06:32:27.301" v="52" actId="478"/>
          <ac:grpSpMkLst>
            <pc:docMk/>
            <pc:sldMk cId="50890922" sldId="1437"/>
            <ac:grpSpMk id="70" creationId="{66641C34-B1A3-455A-8379-9F0393C75AA9}"/>
          </ac:grpSpMkLst>
        </pc:grpChg>
        <pc:grpChg chg="del">
          <ac:chgData name="Hamlet Markarian" userId="4926d2b407f31d77" providerId="LiveId" clId="{3EED30E3-7D39-4CC5-BEE7-05476543F91D}" dt="2020-03-16T06:32:27.301" v="52" actId="478"/>
          <ac:grpSpMkLst>
            <pc:docMk/>
            <pc:sldMk cId="50890922" sldId="1437"/>
            <ac:grpSpMk id="73" creationId="{08051C5D-A6DA-4156-B27D-083A1A6FE824}"/>
          </ac:grpSpMkLst>
        </pc:grpChg>
        <pc:picChg chg="del mod topLvl">
          <ac:chgData name="Hamlet Markarian" userId="4926d2b407f31d77" providerId="LiveId" clId="{3EED30E3-7D39-4CC5-BEE7-05476543F91D}" dt="2020-03-16T06:43:22.277" v="103" actId="478"/>
          <ac:picMkLst>
            <pc:docMk/>
            <pc:sldMk cId="50890922" sldId="1437"/>
            <ac:picMk id="33" creationId="{AC535A1D-A6F3-461F-90B9-905896547C72}"/>
          </ac:picMkLst>
        </pc:picChg>
        <pc:picChg chg="add">
          <ac:chgData name="Hamlet Markarian" userId="4926d2b407f31d77" providerId="LiveId" clId="{3EED30E3-7D39-4CC5-BEE7-05476543F91D}" dt="2020-03-16T06:36:20.975" v="69"/>
          <ac:picMkLst>
            <pc:docMk/>
            <pc:sldMk cId="50890922" sldId="1437"/>
            <ac:picMk id="34" creationId="{59B8E063-71E3-4FEB-A3B7-233EB3AF93E1}"/>
          </ac:picMkLst>
        </pc:picChg>
        <pc:picChg chg="del mod topLvl">
          <ac:chgData name="Hamlet Markarian" userId="4926d2b407f31d77" providerId="LiveId" clId="{3EED30E3-7D39-4CC5-BEE7-05476543F91D}" dt="2020-03-16T06:43:23.417" v="104" actId="478"/>
          <ac:picMkLst>
            <pc:docMk/>
            <pc:sldMk cId="50890922" sldId="1437"/>
            <ac:picMk id="39" creationId="{E0A36F86-9AAD-47F8-BE59-04D140B9C9BD}"/>
          </ac:picMkLst>
        </pc:picChg>
        <pc:picChg chg="del mod topLvl">
          <ac:chgData name="Hamlet Markarian" userId="4926d2b407f31d77" providerId="LiveId" clId="{3EED30E3-7D39-4CC5-BEE7-05476543F91D}" dt="2020-03-16T06:43:24.792" v="105" actId="478"/>
          <ac:picMkLst>
            <pc:docMk/>
            <pc:sldMk cId="50890922" sldId="1437"/>
            <ac:picMk id="45" creationId="{8B9710EE-9F50-4489-9C05-9B34835568B8}"/>
          </ac:picMkLst>
        </pc:picChg>
        <pc:picChg chg="del mod topLvl">
          <ac:chgData name="Hamlet Markarian" userId="4926d2b407f31d77" providerId="LiveId" clId="{3EED30E3-7D39-4CC5-BEE7-05476543F91D}" dt="2020-03-16T06:43:20.715" v="102" actId="478"/>
          <ac:picMkLst>
            <pc:docMk/>
            <pc:sldMk cId="50890922" sldId="1437"/>
            <ac:picMk id="60" creationId="{58C6B123-DF7F-4728-8521-651AA6846269}"/>
          </ac:picMkLst>
        </pc:picChg>
      </pc:sldChg>
      <pc:sldChg chg="addSp delSp modSp add delAnim modAnim">
        <pc:chgData name="Hamlet Markarian" userId="4926d2b407f31d77" providerId="LiveId" clId="{3EED30E3-7D39-4CC5-BEE7-05476543F91D}" dt="2020-03-16T06:54:46.518" v="175" actId="207"/>
        <pc:sldMkLst>
          <pc:docMk/>
          <pc:sldMk cId="4116021285" sldId="1438"/>
        </pc:sldMkLst>
        <pc:spChg chg="add">
          <ac:chgData name="Hamlet Markarian" userId="4926d2b407f31d77" providerId="LiveId" clId="{3EED30E3-7D39-4CC5-BEE7-05476543F91D}" dt="2020-03-16T06:49:47.510" v="125"/>
          <ac:spMkLst>
            <pc:docMk/>
            <pc:sldMk cId="4116021285" sldId="1438"/>
            <ac:spMk id="18" creationId="{B5119015-B5B3-4F54-876F-6C801584B745}"/>
          </ac:spMkLst>
        </pc:spChg>
        <pc:spChg chg="mod">
          <ac:chgData name="Hamlet Markarian" userId="4926d2b407f31d77" providerId="LiveId" clId="{3EED30E3-7D39-4CC5-BEE7-05476543F91D}" dt="2020-03-16T06:47:53.804" v="120" actId="20577"/>
          <ac:spMkLst>
            <pc:docMk/>
            <pc:sldMk cId="4116021285" sldId="1438"/>
            <ac:spMk id="20" creationId="{2F2415B0-F1C4-4313-9038-A3884674CC46}"/>
          </ac:spMkLst>
        </pc:spChg>
        <pc:spChg chg="add">
          <ac:chgData name="Hamlet Markarian" userId="4926d2b407f31d77" providerId="LiveId" clId="{3EED30E3-7D39-4CC5-BEE7-05476543F91D}" dt="2020-03-16T06:49:47.510" v="125"/>
          <ac:spMkLst>
            <pc:docMk/>
            <pc:sldMk cId="4116021285" sldId="1438"/>
            <ac:spMk id="21" creationId="{98F45B21-F40F-4906-AC26-DF981B627CD0}"/>
          </ac:spMkLst>
        </pc:spChg>
        <pc:spChg chg="add">
          <ac:chgData name="Hamlet Markarian" userId="4926d2b407f31d77" providerId="LiveId" clId="{3EED30E3-7D39-4CC5-BEE7-05476543F91D}" dt="2020-03-16T06:49:47.510" v="125"/>
          <ac:spMkLst>
            <pc:docMk/>
            <pc:sldMk cId="4116021285" sldId="1438"/>
            <ac:spMk id="22" creationId="{D10FC55D-9802-4A47-AA5C-F2BDEAECF2DD}"/>
          </ac:spMkLst>
        </pc:spChg>
        <pc:spChg chg="add">
          <ac:chgData name="Hamlet Markarian" userId="4926d2b407f31d77" providerId="LiveId" clId="{3EED30E3-7D39-4CC5-BEE7-05476543F91D}" dt="2020-03-16T06:49:47.510" v="125"/>
          <ac:spMkLst>
            <pc:docMk/>
            <pc:sldMk cId="4116021285" sldId="1438"/>
            <ac:spMk id="23" creationId="{C700C32E-E87B-442A-80CB-A512D6CD8491}"/>
          </ac:spMkLst>
        </pc:spChg>
        <pc:spChg chg="add">
          <ac:chgData name="Hamlet Markarian" userId="4926d2b407f31d77" providerId="LiveId" clId="{3EED30E3-7D39-4CC5-BEE7-05476543F91D}" dt="2020-03-16T06:49:47.510" v="125"/>
          <ac:spMkLst>
            <pc:docMk/>
            <pc:sldMk cId="4116021285" sldId="1438"/>
            <ac:spMk id="24" creationId="{17B9727F-625B-4006-989D-88CB3975E8D9}"/>
          </ac:spMkLst>
        </pc:spChg>
        <pc:spChg chg="del">
          <ac:chgData name="Hamlet Markarian" userId="4926d2b407f31d77" providerId="LiveId" clId="{3EED30E3-7D39-4CC5-BEE7-05476543F91D}" dt="2020-03-16T06:49:47.026" v="124" actId="478"/>
          <ac:spMkLst>
            <pc:docMk/>
            <pc:sldMk cId="4116021285" sldId="1438"/>
            <ac:spMk id="25" creationId="{255BA461-51E8-47E9-A34B-C38900E4B025}"/>
          </ac:spMkLst>
        </pc:spChg>
        <pc:spChg chg="add mod">
          <ac:chgData name="Hamlet Markarian" userId="4926d2b407f31d77" providerId="LiveId" clId="{3EED30E3-7D39-4CC5-BEE7-05476543F91D}" dt="2020-03-16T06:50:30.041" v="134" actId="14100"/>
          <ac:spMkLst>
            <pc:docMk/>
            <pc:sldMk cId="4116021285" sldId="1438"/>
            <ac:spMk id="26" creationId="{23883FB8-11B8-493E-917A-3790E0B70223}"/>
          </ac:spMkLst>
        </pc:spChg>
        <pc:spChg chg="del">
          <ac:chgData name="Hamlet Markarian" userId="4926d2b407f31d77" providerId="LiveId" clId="{3EED30E3-7D39-4CC5-BEE7-05476543F91D}" dt="2020-03-16T06:49:47.026" v="124" actId="478"/>
          <ac:spMkLst>
            <pc:docMk/>
            <pc:sldMk cId="4116021285" sldId="1438"/>
            <ac:spMk id="28" creationId="{C2898B81-2B57-4DA9-8D3E-1A815F0D6EBA}"/>
          </ac:spMkLst>
        </pc:spChg>
        <pc:spChg chg="del">
          <ac:chgData name="Hamlet Markarian" userId="4926d2b407f31d77" providerId="LiveId" clId="{3EED30E3-7D39-4CC5-BEE7-05476543F91D}" dt="2020-03-16T06:49:47.026" v="124" actId="478"/>
          <ac:spMkLst>
            <pc:docMk/>
            <pc:sldMk cId="4116021285" sldId="1438"/>
            <ac:spMk id="29" creationId="{CC9C7C67-F7B8-4229-81D3-1ADE6D9D20C4}"/>
          </ac:spMkLst>
        </pc:spChg>
        <pc:spChg chg="mod topLvl">
          <ac:chgData name="Hamlet Markarian" userId="4926d2b407f31d77" providerId="LiveId" clId="{3EED30E3-7D39-4CC5-BEE7-05476543F91D}" dt="2020-03-16T06:52:48.460" v="155" actId="12789"/>
          <ac:spMkLst>
            <pc:docMk/>
            <pc:sldMk cId="4116021285" sldId="1438"/>
            <ac:spMk id="30" creationId="{3C3B15AE-140B-41A0-98C4-A7FF88111C4E}"/>
          </ac:spMkLst>
        </pc:spChg>
        <pc:spChg chg="del">
          <ac:chgData name="Hamlet Markarian" userId="4926d2b407f31d77" providerId="LiveId" clId="{3EED30E3-7D39-4CC5-BEE7-05476543F91D}" dt="2020-03-16T06:49:47.026" v="124" actId="478"/>
          <ac:spMkLst>
            <pc:docMk/>
            <pc:sldMk cId="4116021285" sldId="1438"/>
            <ac:spMk id="32" creationId="{64D5F241-3F06-4A4D-9FDD-D4EF1BE58B62}"/>
          </ac:spMkLst>
        </pc:spChg>
        <pc:spChg chg="del">
          <ac:chgData name="Hamlet Markarian" userId="4926d2b407f31d77" providerId="LiveId" clId="{3EED30E3-7D39-4CC5-BEE7-05476543F91D}" dt="2020-03-16T06:49:47.026" v="124" actId="478"/>
          <ac:spMkLst>
            <pc:docMk/>
            <pc:sldMk cId="4116021285" sldId="1438"/>
            <ac:spMk id="35" creationId="{B8EE862B-E8FF-4C65-99E4-ECB04834E1DE}"/>
          </ac:spMkLst>
        </pc:spChg>
        <pc:spChg chg="del">
          <ac:chgData name="Hamlet Markarian" userId="4926d2b407f31d77" providerId="LiveId" clId="{3EED30E3-7D39-4CC5-BEE7-05476543F91D}" dt="2020-03-16T06:49:47.026" v="124" actId="478"/>
          <ac:spMkLst>
            <pc:docMk/>
            <pc:sldMk cId="4116021285" sldId="1438"/>
            <ac:spMk id="36" creationId="{A197E1E2-B3C0-4939-B82E-1F883F02A484}"/>
          </ac:spMkLst>
        </pc:spChg>
        <pc:spChg chg="del">
          <ac:chgData name="Hamlet Markarian" userId="4926d2b407f31d77" providerId="LiveId" clId="{3EED30E3-7D39-4CC5-BEE7-05476543F91D}" dt="2020-03-16T06:49:47.026" v="124" actId="478"/>
          <ac:spMkLst>
            <pc:docMk/>
            <pc:sldMk cId="4116021285" sldId="1438"/>
            <ac:spMk id="38" creationId="{BE7CF208-38D6-44D2-B54C-7990BBAB50D1}"/>
          </ac:spMkLst>
        </pc:spChg>
        <pc:spChg chg="del">
          <ac:chgData name="Hamlet Markarian" userId="4926d2b407f31d77" providerId="LiveId" clId="{3EED30E3-7D39-4CC5-BEE7-05476543F91D}" dt="2020-03-16T06:49:47.026" v="124" actId="478"/>
          <ac:spMkLst>
            <pc:docMk/>
            <pc:sldMk cId="4116021285" sldId="1438"/>
            <ac:spMk id="40" creationId="{DEB72F24-61A3-4FC2-936F-B75E8F91CFE1}"/>
          </ac:spMkLst>
        </pc:spChg>
        <pc:spChg chg="mod topLvl">
          <ac:chgData name="Hamlet Markarian" userId="4926d2b407f31d77" providerId="LiveId" clId="{3EED30E3-7D39-4CC5-BEE7-05476543F91D}" dt="2020-03-16T06:51:23.131" v="145" actId="165"/>
          <ac:spMkLst>
            <pc:docMk/>
            <pc:sldMk cId="4116021285" sldId="1438"/>
            <ac:spMk id="41" creationId="{D4DDD59E-1763-43D9-A089-5B9461AC3A29}"/>
          </ac:spMkLst>
        </pc:spChg>
        <pc:spChg chg="del">
          <ac:chgData name="Hamlet Markarian" userId="4926d2b407f31d77" providerId="LiveId" clId="{3EED30E3-7D39-4CC5-BEE7-05476543F91D}" dt="2020-03-16T06:49:47.026" v="124" actId="478"/>
          <ac:spMkLst>
            <pc:docMk/>
            <pc:sldMk cId="4116021285" sldId="1438"/>
            <ac:spMk id="43" creationId="{269EADA0-EADE-42FC-A895-925797CCE872}"/>
          </ac:spMkLst>
        </pc:spChg>
        <pc:spChg chg="del">
          <ac:chgData name="Hamlet Markarian" userId="4926d2b407f31d77" providerId="LiveId" clId="{3EED30E3-7D39-4CC5-BEE7-05476543F91D}" dt="2020-03-16T06:49:47.026" v="124" actId="478"/>
          <ac:spMkLst>
            <pc:docMk/>
            <pc:sldMk cId="4116021285" sldId="1438"/>
            <ac:spMk id="44" creationId="{51728761-6AC5-4E5C-9FFC-334405B43FB4}"/>
          </ac:spMkLst>
        </pc:spChg>
        <pc:spChg chg="mod topLvl">
          <ac:chgData name="Hamlet Markarian" userId="4926d2b407f31d77" providerId="LiveId" clId="{3EED30E3-7D39-4CC5-BEE7-05476543F91D}" dt="2020-03-16T06:53:41.678" v="163" actId="12789"/>
          <ac:spMkLst>
            <pc:docMk/>
            <pc:sldMk cId="4116021285" sldId="1438"/>
            <ac:spMk id="51" creationId="{D3893061-6DC2-4BF3-92AF-E1CF3F8AE8A4}"/>
          </ac:spMkLst>
        </pc:spChg>
        <pc:spChg chg="del">
          <ac:chgData name="Hamlet Markarian" userId="4926d2b407f31d77" providerId="LiveId" clId="{3EED30E3-7D39-4CC5-BEE7-05476543F91D}" dt="2020-03-16T06:49:47.026" v="124" actId="478"/>
          <ac:spMkLst>
            <pc:docMk/>
            <pc:sldMk cId="4116021285" sldId="1438"/>
            <ac:spMk id="55" creationId="{E9C6FDCF-31DE-443F-A603-18D90FB08EAE}"/>
          </ac:spMkLst>
        </pc:spChg>
        <pc:spChg chg="del">
          <ac:chgData name="Hamlet Markarian" userId="4926d2b407f31d77" providerId="LiveId" clId="{3EED30E3-7D39-4CC5-BEE7-05476543F91D}" dt="2020-03-16T06:49:47.026" v="124" actId="478"/>
          <ac:spMkLst>
            <pc:docMk/>
            <pc:sldMk cId="4116021285" sldId="1438"/>
            <ac:spMk id="59" creationId="{611C991E-7895-4C06-91D3-DEA32900292D}"/>
          </ac:spMkLst>
        </pc:spChg>
        <pc:spChg chg="mod topLvl">
          <ac:chgData name="Hamlet Markarian" userId="4926d2b407f31d77" providerId="LiveId" clId="{3EED30E3-7D39-4CC5-BEE7-05476543F91D}" dt="2020-03-16T06:54:37.926" v="174" actId="12789"/>
          <ac:spMkLst>
            <pc:docMk/>
            <pc:sldMk cId="4116021285" sldId="1438"/>
            <ac:spMk id="60" creationId="{F1F0A054-2A50-473C-9BBD-225C579C21F6}"/>
          </ac:spMkLst>
        </pc:spChg>
        <pc:spChg chg="add">
          <ac:chgData name="Hamlet Markarian" userId="4926d2b407f31d77" providerId="LiveId" clId="{3EED30E3-7D39-4CC5-BEE7-05476543F91D}" dt="2020-03-16T06:49:47.510" v="125"/>
          <ac:spMkLst>
            <pc:docMk/>
            <pc:sldMk cId="4116021285" sldId="1438"/>
            <ac:spMk id="64" creationId="{5FCB23F6-FFFD-4A18-B472-5BD40E1C836B}"/>
          </ac:spMkLst>
        </pc:spChg>
        <pc:spChg chg="add">
          <ac:chgData name="Hamlet Markarian" userId="4926d2b407f31d77" providerId="LiveId" clId="{3EED30E3-7D39-4CC5-BEE7-05476543F91D}" dt="2020-03-16T06:49:47.510" v="125"/>
          <ac:spMkLst>
            <pc:docMk/>
            <pc:sldMk cId="4116021285" sldId="1438"/>
            <ac:spMk id="65" creationId="{684EC66A-5703-4DC3-9FD7-D1DF03A1E725}"/>
          </ac:spMkLst>
        </pc:spChg>
        <pc:spChg chg="add">
          <ac:chgData name="Hamlet Markarian" userId="4926d2b407f31d77" providerId="LiveId" clId="{3EED30E3-7D39-4CC5-BEE7-05476543F91D}" dt="2020-03-16T06:49:47.510" v="125"/>
          <ac:spMkLst>
            <pc:docMk/>
            <pc:sldMk cId="4116021285" sldId="1438"/>
            <ac:spMk id="66" creationId="{D9FE0856-EAA3-4DD8-9667-FD401FEC5492}"/>
          </ac:spMkLst>
        </pc:spChg>
        <pc:spChg chg="add">
          <ac:chgData name="Hamlet Markarian" userId="4926d2b407f31d77" providerId="LiveId" clId="{3EED30E3-7D39-4CC5-BEE7-05476543F91D}" dt="2020-03-16T06:49:47.510" v="125"/>
          <ac:spMkLst>
            <pc:docMk/>
            <pc:sldMk cId="4116021285" sldId="1438"/>
            <ac:spMk id="67" creationId="{52EF9ECE-4AB0-419C-9631-568D4FE20832}"/>
          </ac:spMkLst>
        </pc:spChg>
        <pc:spChg chg="add">
          <ac:chgData name="Hamlet Markarian" userId="4926d2b407f31d77" providerId="LiveId" clId="{3EED30E3-7D39-4CC5-BEE7-05476543F91D}" dt="2020-03-16T06:49:47.510" v="125"/>
          <ac:spMkLst>
            <pc:docMk/>
            <pc:sldMk cId="4116021285" sldId="1438"/>
            <ac:spMk id="68" creationId="{07C0E61F-E1F7-45C2-9F7F-DEC74F1A3C34}"/>
          </ac:spMkLst>
        </pc:spChg>
        <pc:spChg chg="mod topLvl">
          <ac:chgData name="Hamlet Markarian" userId="4926d2b407f31d77" providerId="LiveId" clId="{3EED30E3-7D39-4CC5-BEE7-05476543F91D}" dt="2020-03-16T06:54:14.946" v="169" actId="12789"/>
          <ac:spMkLst>
            <pc:docMk/>
            <pc:sldMk cId="4116021285" sldId="1438"/>
            <ac:spMk id="70" creationId="{7DF5F480-1D41-40D8-AA14-F4EDF8861BD2}"/>
          </ac:spMkLst>
        </pc:spChg>
        <pc:spChg chg="add del">
          <ac:chgData name="Hamlet Markarian" userId="4926d2b407f31d77" providerId="LiveId" clId="{3EED30E3-7D39-4CC5-BEE7-05476543F91D}" dt="2020-03-16T06:50:16.583" v="130" actId="478"/>
          <ac:spMkLst>
            <pc:docMk/>
            <pc:sldMk cId="4116021285" sldId="1438"/>
            <ac:spMk id="79" creationId="{F93F756F-B27F-41AF-8B1D-868694883731}"/>
          </ac:spMkLst>
        </pc:spChg>
        <pc:spChg chg="add del">
          <ac:chgData name="Hamlet Markarian" userId="4926d2b407f31d77" providerId="LiveId" clId="{3EED30E3-7D39-4CC5-BEE7-05476543F91D}" dt="2020-03-16T06:50:16.583" v="130" actId="478"/>
          <ac:spMkLst>
            <pc:docMk/>
            <pc:sldMk cId="4116021285" sldId="1438"/>
            <ac:spMk id="80" creationId="{42D65D2B-4E78-42A5-B638-061B84FEC85A}"/>
          </ac:spMkLst>
        </pc:spChg>
        <pc:spChg chg="add del">
          <ac:chgData name="Hamlet Markarian" userId="4926d2b407f31d77" providerId="LiveId" clId="{3EED30E3-7D39-4CC5-BEE7-05476543F91D}" dt="2020-03-16T06:50:16.583" v="130" actId="478"/>
          <ac:spMkLst>
            <pc:docMk/>
            <pc:sldMk cId="4116021285" sldId="1438"/>
            <ac:spMk id="81" creationId="{9BAC22A0-18A0-4E5E-A809-4003F137C943}"/>
          </ac:spMkLst>
        </pc:spChg>
        <pc:spChg chg="add">
          <ac:chgData name="Hamlet Markarian" userId="4926d2b407f31d77" providerId="LiveId" clId="{3EED30E3-7D39-4CC5-BEE7-05476543F91D}" dt="2020-03-16T06:49:47.510" v="125"/>
          <ac:spMkLst>
            <pc:docMk/>
            <pc:sldMk cId="4116021285" sldId="1438"/>
            <ac:spMk id="82" creationId="{EBF70D98-FEF0-483A-8DA7-E7FADCA5344D}"/>
          </ac:spMkLst>
        </pc:spChg>
        <pc:spChg chg="add">
          <ac:chgData name="Hamlet Markarian" userId="4926d2b407f31d77" providerId="LiveId" clId="{3EED30E3-7D39-4CC5-BEE7-05476543F91D}" dt="2020-03-16T06:49:47.510" v="125"/>
          <ac:spMkLst>
            <pc:docMk/>
            <pc:sldMk cId="4116021285" sldId="1438"/>
            <ac:spMk id="83" creationId="{6100C173-4D1D-45D3-8905-EEF63F7ABCF1}"/>
          </ac:spMkLst>
        </pc:spChg>
        <pc:spChg chg="add">
          <ac:chgData name="Hamlet Markarian" userId="4926d2b407f31d77" providerId="LiveId" clId="{3EED30E3-7D39-4CC5-BEE7-05476543F91D}" dt="2020-03-16T06:49:47.510" v="125"/>
          <ac:spMkLst>
            <pc:docMk/>
            <pc:sldMk cId="4116021285" sldId="1438"/>
            <ac:spMk id="84" creationId="{E50D3003-3930-472C-98A3-492A5AAF3DC7}"/>
          </ac:spMkLst>
        </pc:spChg>
        <pc:spChg chg="add del">
          <ac:chgData name="Hamlet Markarian" userId="4926d2b407f31d77" providerId="LiveId" clId="{3EED30E3-7D39-4CC5-BEE7-05476543F91D}" dt="2020-03-16T06:50:16.583" v="130" actId="478"/>
          <ac:spMkLst>
            <pc:docMk/>
            <pc:sldMk cId="4116021285" sldId="1438"/>
            <ac:spMk id="85" creationId="{4B01F3BD-2D14-4660-9A2F-0F570AEC77AC}"/>
          </ac:spMkLst>
        </pc:spChg>
        <pc:spChg chg="add mod">
          <ac:chgData name="Hamlet Markarian" userId="4926d2b407f31d77" providerId="LiveId" clId="{3EED30E3-7D39-4CC5-BEE7-05476543F91D}" dt="2020-03-16T06:50:28.292" v="133" actId="14100"/>
          <ac:spMkLst>
            <pc:docMk/>
            <pc:sldMk cId="4116021285" sldId="1438"/>
            <ac:spMk id="86" creationId="{5F7748DF-4D36-4B1C-B047-2B65406C8F71}"/>
          </ac:spMkLst>
        </pc:spChg>
        <pc:spChg chg="add mod">
          <ac:chgData name="Hamlet Markarian" userId="4926d2b407f31d77" providerId="LiveId" clId="{3EED30E3-7D39-4CC5-BEE7-05476543F91D}" dt="2020-03-16T06:50:48.047" v="139" actId="1076"/>
          <ac:spMkLst>
            <pc:docMk/>
            <pc:sldMk cId="4116021285" sldId="1438"/>
            <ac:spMk id="87" creationId="{F2388913-A8A7-48B4-A477-161642ED4A2E}"/>
          </ac:spMkLst>
        </pc:spChg>
        <pc:spChg chg="add mod">
          <ac:chgData name="Hamlet Markarian" userId="4926d2b407f31d77" providerId="LiveId" clId="{3EED30E3-7D39-4CC5-BEE7-05476543F91D}" dt="2020-03-16T06:50:59.654" v="142" actId="14100"/>
          <ac:spMkLst>
            <pc:docMk/>
            <pc:sldMk cId="4116021285" sldId="1438"/>
            <ac:spMk id="88" creationId="{31DD1711-FA03-45CA-9B8C-C3118D15B38A}"/>
          </ac:spMkLst>
        </pc:spChg>
        <pc:spChg chg="add mod">
          <ac:chgData name="Hamlet Markarian" userId="4926d2b407f31d77" providerId="LiveId" clId="{3EED30E3-7D39-4CC5-BEE7-05476543F91D}" dt="2020-03-16T06:51:10.259" v="144"/>
          <ac:spMkLst>
            <pc:docMk/>
            <pc:sldMk cId="4116021285" sldId="1438"/>
            <ac:spMk id="89" creationId="{04CF6B17-B36D-4BCC-801A-E1DD8BDDAF2A}"/>
          </ac:spMkLst>
        </pc:spChg>
        <pc:spChg chg="add mod">
          <ac:chgData name="Hamlet Markarian" userId="4926d2b407f31d77" providerId="LiveId" clId="{3EED30E3-7D39-4CC5-BEE7-05476543F91D}" dt="2020-03-16T06:52:08.527" v="149" actId="1076"/>
          <ac:spMkLst>
            <pc:docMk/>
            <pc:sldMk cId="4116021285" sldId="1438"/>
            <ac:spMk id="90" creationId="{E5EE9016-BCF6-4B32-9697-994D3423C9AF}"/>
          </ac:spMkLst>
        </pc:spChg>
        <pc:spChg chg="add mod">
          <ac:chgData name="Hamlet Markarian" userId="4926d2b407f31d77" providerId="LiveId" clId="{3EED30E3-7D39-4CC5-BEE7-05476543F91D}" dt="2020-03-16T06:52:48.460" v="155" actId="12789"/>
          <ac:spMkLst>
            <pc:docMk/>
            <pc:sldMk cId="4116021285" sldId="1438"/>
            <ac:spMk id="91" creationId="{3BCFD6AE-99F6-4546-8AC1-4FA9B7DDC1FD}"/>
          </ac:spMkLst>
        </pc:spChg>
        <pc:spChg chg="add mod">
          <ac:chgData name="Hamlet Markarian" userId="4926d2b407f31d77" providerId="LiveId" clId="{3EED30E3-7D39-4CC5-BEE7-05476543F91D}" dt="2020-03-16T06:53:41.678" v="163" actId="12789"/>
          <ac:spMkLst>
            <pc:docMk/>
            <pc:sldMk cId="4116021285" sldId="1438"/>
            <ac:spMk id="92" creationId="{EF49CFA8-C6AD-4419-905C-A5295CD24983}"/>
          </ac:spMkLst>
        </pc:spChg>
        <pc:spChg chg="add mod">
          <ac:chgData name="Hamlet Markarian" userId="4926d2b407f31d77" providerId="LiveId" clId="{3EED30E3-7D39-4CC5-BEE7-05476543F91D}" dt="2020-03-16T06:54:14.946" v="169" actId="12789"/>
          <ac:spMkLst>
            <pc:docMk/>
            <pc:sldMk cId="4116021285" sldId="1438"/>
            <ac:spMk id="93" creationId="{F823AE5E-7C6A-437B-AED2-7CE581C8A40B}"/>
          </ac:spMkLst>
        </pc:spChg>
        <pc:spChg chg="add mod">
          <ac:chgData name="Hamlet Markarian" userId="4926d2b407f31d77" providerId="LiveId" clId="{3EED30E3-7D39-4CC5-BEE7-05476543F91D}" dt="2020-03-16T06:54:37.926" v="174" actId="12789"/>
          <ac:spMkLst>
            <pc:docMk/>
            <pc:sldMk cId="4116021285" sldId="1438"/>
            <ac:spMk id="94" creationId="{C13996DB-DEE1-4EC4-AAF0-486FCE1963A7}"/>
          </ac:spMkLst>
        </pc:spChg>
        <pc:grpChg chg="add del">
          <ac:chgData name="Hamlet Markarian" userId="4926d2b407f31d77" providerId="LiveId" clId="{3EED30E3-7D39-4CC5-BEE7-05476543F91D}" dt="2020-03-16T06:51:23.131" v="145" actId="165"/>
          <ac:grpSpMkLst>
            <pc:docMk/>
            <pc:sldMk cId="4116021285" sldId="1438"/>
            <ac:grpSpMk id="27" creationId="{38753735-F826-4CE5-99D4-C2EB06DCF433}"/>
          </ac:grpSpMkLst>
        </pc:grpChg>
        <pc:grpChg chg="del mod topLvl">
          <ac:chgData name="Hamlet Markarian" userId="4926d2b407f31d77" providerId="LiveId" clId="{3EED30E3-7D39-4CC5-BEE7-05476543F91D}" dt="2020-03-16T06:52:38.315" v="150" actId="478"/>
          <ac:grpSpMkLst>
            <pc:docMk/>
            <pc:sldMk cId="4116021285" sldId="1438"/>
            <ac:grpSpMk id="31" creationId="{8D7FCED0-659C-4D02-887C-FF41D3544F2B}"/>
          </ac:grpSpMkLst>
        </pc:grpChg>
        <pc:grpChg chg="add del">
          <ac:chgData name="Hamlet Markarian" userId="4926d2b407f31d77" providerId="LiveId" clId="{3EED30E3-7D39-4CC5-BEE7-05476543F91D}" dt="2020-03-16T06:51:23.131" v="145" actId="165"/>
          <ac:grpSpMkLst>
            <pc:docMk/>
            <pc:sldMk cId="4116021285" sldId="1438"/>
            <ac:grpSpMk id="39" creationId="{3F34CF5E-8BC6-49F7-8088-75C0D242DF33}"/>
          </ac:grpSpMkLst>
        </pc:grpChg>
        <pc:grpChg chg="del mod topLvl">
          <ac:chgData name="Hamlet Markarian" userId="4926d2b407f31d77" providerId="LiveId" clId="{3EED30E3-7D39-4CC5-BEE7-05476543F91D}" dt="2020-03-16T06:52:01.623" v="146" actId="478"/>
          <ac:grpSpMkLst>
            <pc:docMk/>
            <pc:sldMk cId="4116021285" sldId="1438"/>
            <ac:grpSpMk id="42" creationId="{7C8C5E4D-7B13-46AA-9F63-673BE53A9A7C}"/>
          </ac:grpSpMkLst>
        </pc:grpChg>
        <pc:grpChg chg="add del">
          <ac:chgData name="Hamlet Markarian" userId="4926d2b407f31d77" providerId="LiveId" clId="{3EED30E3-7D39-4CC5-BEE7-05476543F91D}" dt="2020-03-16T06:51:23.131" v="145" actId="165"/>
          <ac:grpSpMkLst>
            <pc:docMk/>
            <pc:sldMk cId="4116021285" sldId="1438"/>
            <ac:grpSpMk id="50" creationId="{E4335875-92EA-4494-BAE2-275F369DB947}"/>
          </ac:grpSpMkLst>
        </pc:grpChg>
        <pc:grpChg chg="del mod topLvl">
          <ac:chgData name="Hamlet Markarian" userId="4926d2b407f31d77" providerId="LiveId" clId="{3EED30E3-7D39-4CC5-BEE7-05476543F91D}" dt="2020-03-16T06:52:54.839" v="156" actId="478"/>
          <ac:grpSpMkLst>
            <pc:docMk/>
            <pc:sldMk cId="4116021285" sldId="1438"/>
            <ac:grpSpMk id="52" creationId="{6CF5E8D4-ED87-43C2-87BB-8A0C49493040}"/>
          </ac:grpSpMkLst>
        </pc:grpChg>
        <pc:grpChg chg="add del">
          <ac:chgData name="Hamlet Markarian" userId="4926d2b407f31d77" providerId="LiveId" clId="{3EED30E3-7D39-4CC5-BEE7-05476543F91D}" dt="2020-03-16T06:51:23.131" v="145" actId="165"/>
          <ac:grpSpMkLst>
            <pc:docMk/>
            <pc:sldMk cId="4116021285" sldId="1438"/>
            <ac:grpSpMk id="58" creationId="{39071545-938C-424B-B634-E39C9A54A892}"/>
          </ac:grpSpMkLst>
        </pc:grpChg>
        <pc:grpChg chg="del mod topLvl">
          <ac:chgData name="Hamlet Markarian" userId="4926d2b407f31d77" providerId="LiveId" clId="{3EED30E3-7D39-4CC5-BEE7-05476543F91D}" dt="2020-03-16T06:52:56.432" v="157" actId="478"/>
          <ac:grpSpMkLst>
            <pc:docMk/>
            <pc:sldMk cId="4116021285" sldId="1438"/>
            <ac:grpSpMk id="61" creationId="{229329F3-956F-48D8-B84E-F7AFE57CCC58}"/>
          </ac:grpSpMkLst>
        </pc:grpChg>
        <pc:grpChg chg="add del">
          <ac:chgData name="Hamlet Markarian" userId="4926d2b407f31d77" providerId="LiveId" clId="{3EED30E3-7D39-4CC5-BEE7-05476543F91D}" dt="2020-03-16T06:51:23.131" v="145" actId="165"/>
          <ac:grpSpMkLst>
            <pc:docMk/>
            <pc:sldMk cId="4116021285" sldId="1438"/>
            <ac:grpSpMk id="69" creationId="{D66E5C69-5E91-4B66-BA5B-2B2D8B35668F}"/>
          </ac:grpSpMkLst>
        </pc:grpChg>
        <pc:grpChg chg="del mod topLvl">
          <ac:chgData name="Hamlet Markarian" userId="4926d2b407f31d77" providerId="LiveId" clId="{3EED30E3-7D39-4CC5-BEE7-05476543F91D}" dt="2020-03-16T06:52:57.557" v="158" actId="478"/>
          <ac:grpSpMkLst>
            <pc:docMk/>
            <pc:sldMk cId="4116021285" sldId="1438"/>
            <ac:grpSpMk id="71" creationId="{A5CA6A35-5594-4CD3-A270-96E6341FEFD9}"/>
          </ac:grpSpMkLst>
        </pc:grpChg>
        <pc:picChg chg="mod">
          <ac:chgData name="Hamlet Markarian" userId="4926d2b407f31d77" providerId="LiveId" clId="{3EED30E3-7D39-4CC5-BEE7-05476543F91D}" dt="2020-03-16T06:54:46.518" v="175" actId="207"/>
          <ac:picMkLst>
            <pc:docMk/>
            <pc:sldMk cId="4116021285" sldId="1438"/>
            <ac:picMk id="34" creationId="{59B8E063-71E3-4FEB-A3B7-233EB3AF93E1}"/>
          </ac:picMkLst>
        </pc:picChg>
        <pc:cxnChg chg="add">
          <ac:chgData name="Hamlet Markarian" userId="4926d2b407f31d77" providerId="LiveId" clId="{3EED30E3-7D39-4CC5-BEE7-05476543F91D}" dt="2020-03-16T06:49:47.510" v="125"/>
          <ac:cxnSpMkLst>
            <pc:docMk/>
            <pc:sldMk cId="4116021285" sldId="1438"/>
            <ac:cxnSpMk id="77" creationId="{C8F569C0-2B73-4918-9754-E6EB2D3D72A6}"/>
          </ac:cxnSpMkLst>
        </pc:cxnChg>
        <pc:cxnChg chg="add">
          <ac:chgData name="Hamlet Markarian" userId="4926d2b407f31d77" providerId="LiveId" clId="{3EED30E3-7D39-4CC5-BEE7-05476543F91D}" dt="2020-03-16T06:49:47.510" v="125"/>
          <ac:cxnSpMkLst>
            <pc:docMk/>
            <pc:sldMk cId="4116021285" sldId="1438"/>
            <ac:cxnSpMk id="78" creationId="{69BA2D79-2916-4E5E-A590-4AC5487C9533}"/>
          </ac:cxnSpMkLst>
        </pc:cxnChg>
      </pc:sldChg>
      <pc:sldChg chg="addSp delSp modSp add ord delAnim modAnim">
        <pc:chgData name="Hamlet Markarian" userId="4926d2b407f31d77" providerId="LiveId" clId="{3EED30E3-7D39-4CC5-BEE7-05476543F91D}" dt="2020-03-16T07:18:15.762" v="405" actId="14100"/>
        <pc:sldMkLst>
          <pc:docMk/>
          <pc:sldMk cId="2779411540" sldId="1439"/>
        </pc:sldMkLst>
        <pc:spChg chg="del">
          <ac:chgData name="Hamlet Markarian" userId="4926d2b407f31d77" providerId="LiveId" clId="{3EED30E3-7D39-4CC5-BEE7-05476543F91D}" dt="2020-03-16T06:55:51.101" v="184" actId="478"/>
          <ac:spMkLst>
            <pc:docMk/>
            <pc:sldMk cId="2779411540" sldId="1439"/>
            <ac:spMk id="2" creationId="{04255A48-2E46-447F-98DA-0E287025F3FD}"/>
          </ac:spMkLst>
        </pc:spChg>
        <pc:spChg chg="mod">
          <ac:chgData name="Hamlet Markarian" userId="4926d2b407f31d77" providerId="LiveId" clId="{3EED30E3-7D39-4CC5-BEE7-05476543F91D}" dt="2020-03-16T06:55:39.455" v="182" actId="20577"/>
          <ac:spMkLst>
            <pc:docMk/>
            <pc:sldMk cId="2779411540" sldId="1439"/>
            <ac:spMk id="20" creationId="{2F2415B0-F1C4-4313-9038-A3884674CC46}"/>
          </ac:spMkLst>
        </pc:spChg>
        <pc:spChg chg="del">
          <ac:chgData name="Hamlet Markarian" userId="4926d2b407f31d77" providerId="LiveId" clId="{3EED30E3-7D39-4CC5-BEE7-05476543F91D}" dt="2020-03-16T06:56:12.685" v="186" actId="478"/>
          <ac:spMkLst>
            <pc:docMk/>
            <pc:sldMk cId="2779411540" sldId="1439"/>
            <ac:spMk id="25" creationId="{255BA461-51E8-47E9-A34B-C38900E4B025}"/>
          </ac:spMkLst>
        </pc:spChg>
        <pc:spChg chg="add mod topLvl">
          <ac:chgData name="Hamlet Markarian" userId="4926d2b407f31d77" providerId="LiveId" clId="{3EED30E3-7D39-4CC5-BEE7-05476543F91D}" dt="2020-03-16T07:12:22.305" v="358" actId="20577"/>
          <ac:spMkLst>
            <pc:docMk/>
            <pc:sldMk cId="2779411540" sldId="1439"/>
            <ac:spMk id="27" creationId="{66FA05EE-8593-4C20-A3F2-69F2EF4F1CC9}"/>
          </ac:spMkLst>
        </pc:spChg>
        <pc:spChg chg="del">
          <ac:chgData name="Hamlet Markarian" userId="4926d2b407f31d77" providerId="LiveId" clId="{3EED30E3-7D39-4CC5-BEE7-05476543F91D}" dt="2020-03-16T06:56:12.685" v="186" actId="478"/>
          <ac:spMkLst>
            <pc:docMk/>
            <pc:sldMk cId="2779411540" sldId="1439"/>
            <ac:spMk id="28" creationId="{C2898B81-2B57-4DA9-8D3E-1A815F0D6EBA}"/>
          </ac:spMkLst>
        </pc:spChg>
        <pc:spChg chg="del">
          <ac:chgData name="Hamlet Markarian" userId="4926d2b407f31d77" providerId="LiveId" clId="{3EED30E3-7D39-4CC5-BEE7-05476543F91D}" dt="2020-03-16T06:56:12.685" v="186" actId="478"/>
          <ac:spMkLst>
            <pc:docMk/>
            <pc:sldMk cId="2779411540" sldId="1439"/>
            <ac:spMk id="29" creationId="{CC9C7C67-F7B8-4229-81D3-1ADE6D9D20C4}"/>
          </ac:spMkLst>
        </pc:spChg>
        <pc:spChg chg="add del mod">
          <ac:chgData name="Hamlet Markarian" userId="4926d2b407f31d77" providerId="LiveId" clId="{3EED30E3-7D39-4CC5-BEE7-05476543F91D}" dt="2020-03-16T06:58:06.700" v="197" actId="478"/>
          <ac:spMkLst>
            <pc:docMk/>
            <pc:sldMk cId="2779411540" sldId="1439"/>
            <ac:spMk id="30" creationId="{FDD002FD-96D1-4DC1-A0C3-2554C4BD9702}"/>
          </ac:spMkLst>
        </pc:spChg>
        <pc:spChg chg="add del mod">
          <ac:chgData name="Hamlet Markarian" userId="4926d2b407f31d77" providerId="LiveId" clId="{3EED30E3-7D39-4CC5-BEE7-05476543F91D}" dt="2020-03-16T06:58:06.700" v="197" actId="478"/>
          <ac:spMkLst>
            <pc:docMk/>
            <pc:sldMk cId="2779411540" sldId="1439"/>
            <ac:spMk id="31" creationId="{42FBCA3E-93F7-4591-A5A8-1F55898F6579}"/>
          </ac:spMkLst>
        </pc:spChg>
        <pc:spChg chg="mod">
          <ac:chgData name="Hamlet Markarian" userId="4926d2b407f31d77" providerId="LiveId" clId="{3EED30E3-7D39-4CC5-BEE7-05476543F91D}" dt="2020-03-16T07:11:25.297" v="354" actId="207"/>
          <ac:spMkLst>
            <pc:docMk/>
            <pc:sldMk cId="2779411540" sldId="1439"/>
            <ac:spMk id="32" creationId="{64D5F241-3F06-4A4D-9FDD-D4EF1BE58B62}"/>
          </ac:spMkLst>
        </pc:spChg>
        <pc:spChg chg="add del mod">
          <ac:chgData name="Hamlet Markarian" userId="4926d2b407f31d77" providerId="LiveId" clId="{3EED30E3-7D39-4CC5-BEE7-05476543F91D}" dt="2020-03-16T06:58:06.700" v="197" actId="478"/>
          <ac:spMkLst>
            <pc:docMk/>
            <pc:sldMk cId="2779411540" sldId="1439"/>
            <ac:spMk id="33" creationId="{7602C9C5-0D8E-4BB0-BDF2-57A95A797C38}"/>
          </ac:spMkLst>
        </pc:spChg>
        <pc:spChg chg="add mod topLvl">
          <ac:chgData name="Hamlet Markarian" userId="4926d2b407f31d77" providerId="LiveId" clId="{3EED30E3-7D39-4CC5-BEE7-05476543F91D}" dt="2020-03-16T07:13:48.841" v="366" actId="207"/>
          <ac:spMkLst>
            <pc:docMk/>
            <pc:sldMk cId="2779411540" sldId="1439"/>
            <ac:spMk id="35" creationId="{B612F75B-DABF-455F-9CCF-0B10916BA1A4}"/>
          </ac:spMkLst>
        </pc:spChg>
        <pc:spChg chg="add mod topLvl">
          <ac:chgData name="Hamlet Markarian" userId="4926d2b407f31d77" providerId="LiveId" clId="{3EED30E3-7D39-4CC5-BEE7-05476543F91D}" dt="2020-03-16T07:13:48.841" v="366" actId="207"/>
          <ac:spMkLst>
            <pc:docMk/>
            <pc:sldMk cId="2779411540" sldId="1439"/>
            <ac:spMk id="36" creationId="{2FBD77FD-2C3D-4969-A57B-2582397FB786}"/>
          </ac:spMkLst>
        </pc:spChg>
        <pc:spChg chg="add mod topLvl">
          <ac:chgData name="Hamlet Markarian" userId="4926d2b407f31d77" providerId="LiveId" clId="{3EED30E3-7D39-4CC5-BEE7-05476543F91D}" dt="2020-03-16T07:13:48.841" v="366" actId="207"/>
          <ac:spMkLst>
            <pc:docMk/>
            <pc:sldMk cId="2779411540" sldId="1439"/>
            <ac:spMk id="37" creationId="{FC4E6389-EFEE-4757-B64B-587C44E6A60C}"/>
          </ac:spMkLst>
        </pc:spChg>
        <pc:spChg chg="del">
          <ac:chgData name="Hamlet Markarian" userId="4926d2b407f31d77" providerId="LiveId" clId="{3EED30E3-7D39-4CC5-BEE7-05476543F91D}" dt="2020-03-16T06:56:12.685" v="186" actId="478"/>
          <ac:spMkLst>
            <pc:docMk/>
            <pc:sldMk cId="2779411540" sldId="1439"/>
            <ac:spMk id="38" creationId="{BE7CF208-38D6-44D2-B54C-7990BBAB50D1}"/>
          </ac:spMkLst>
        </pc:spChg>
        <pc:spChg chg="add mod topLvl">
          <ac:chgData name="Hamlet Markarian" userId="4926d2b407f31d77" providerId="LiveId" clId="{3EED30E3-7D39-4CC5-BEE7-05476543F91D}" dt="2020-03-16T07:13:48.841" v="366" actId="207"/>
          <ac:spMkLst>
            <pc:docMk/>
            <pc:sldMk cId="2779411540" sldId="1439"/>
            <ac:spMk id="39" creationId="{D97BE80B-ACE7-4E54-87BD-EE558BFF523A}"/>
          </ac:spMkLst>
        </pc:spChg>
        <pc:spChg chg="add mod topLvl">
          <ac:chgData name="Hamlet Markarian" userId="4926d2b407f31d77" providerId="LiveId" clId="{3EED30E3-7D39-4CC5-BEE7-05476543F91D}" dt="2020-03-16T07:17:37.986" v="395" actId="6549"/>
          <ac:spMkLst>
            <pc:docMk/>
            <pc:sldMk cId="2779411540" sldId="1439"/>
            <ac:spMk id="40" creationId="{1B3D6BDC-3505-473E-91B3-A189B0242556}"/>
          </ac:spMkLst>
        </pc:spChg>
        <pc:spChg chg="add mod topLvl">
          <ac:chgData name="Hamlet Markarian" userId="4926d2b407f31d77" providerId="LiveId" clId="{3EED30E3-7D39-4CC5-BEE7-05476543F91D}" dt="2020-03-16T07:11:09.957" v="353" actId="404"/>
          <ac:spMkLst>
            <pc:docMk/>
            <pc:sldMk cId="2779411540" sldId="1439"/>
            <ac:spMk id="41" creationId="{11C4806E-FEA9-428B-A12F-2D61E9733897}"/>
          </ac:spMkLst>
        </pc:spChg>
        <pc:spChg chg="add mod topLvl">
          <ac:chgData name="Hamlet Markarian" userId="4926d2b407f31d77" providerId="LiveId" clId="{3EED30E3-7D39-4CC5-BEE7-05476543F91D}" dt="2020-03-16T07:18:15.762" v="405" actId="14100"/>
          <ac:spMkLst>
            <pc:docMk/>
            <pc:sldMk cId="2779411540" sldId="1439"/>
            <ac:spMk id="42" creationId="{70BCF6AF-D640-4534-B849-D3B3A1FAA849}"/>
          </ac:spMkLst>
        </pc:spChg>
        <pc:spChg chg="del">
          <ac:chgData name="Hamlet Markarian" userId="4926d2b407f31d77" providerId="LiveId" clId="{3EED30E3-7D39-4CC5-BEE7-05476543F91D}" dt="2020-03-16T06:56:12.685" v="186" actId="478"/>
          <ac:spMkLst>
            <pc:docMk/>
            <pc:sldMk cId="2779411540" sldId="1439"/>
            <ac:spMk id="43" creationId="{269EADA0-EADE-42FC-A895-925797CCE872}"/>
          </ac:spMkLst>
        </pc:spChg>
        <pc:spChg chg="del">
          <ac:chgData name="Hamlet Markarian" userId="4926d2b407f31d77" providerId="LiveId" clId="{3EED30E3-7D39-4CC5-BEE7-05476543F91D}" dt="2020-03-16T06:56:12.685" v="186" actId="478"/>
          <ac:spMkLst>
            <pc:docMk/>
            <pc:sldMk cId="2779411540" sldId="1439"/>
            <ac:spMk id="55" creationId="{E9C6FDCF-31DE-443F-A603-18D90FB08EAE}"/>
          </ac:spMkLst>
        </pc:spChg>
        <pc:spChg chg="del">
          <ac:chgData name="Hamlet Markarian" userId="4926d2b407f31d77" providerId="LiveId" clId="{3EED30E3-7D39-4CC5-BEE7-05476543F91D}" dt="2020-03-16T06:56:12.685" v="186" actId="478"/>
          <ac:spMkLst>
            <pc:docMk/>
            <pc:sldMk cId="2779411540" sldId="1439"/>
            <ac:spMk id="56" creationId="{F31B6DA4-F269-4B35-9A6A-2F1D6F2B73F1}"/>
          </ac:spMkLst>
        </pc:spChg>
        <pc:spChg chg="del">
          <ac:chgData name="Hamlet Markarian" userId="4926d2b407f31d77" providerId="LiveId" clId="{3EED30E3-7D39-4CC5-BEE7-05476543F91D}" dt="2020-03-16T06:56:12.685" v="186" actId="478"/>
          <ac:spMkLst>
            <pc:docMk/>
            <pc:sldMk cId="2779411540" sldId="1439"/>
            <ac:spMk id="57" creationId="{080C382B-7665-4050-8CF2-001C8775A95B}"/>
          </ac:spMkLst>
        </pc:spChg>
        <pc:spChg chg="del">
          <ac:chgData name="Hamlet Markarian" userId="4926d2b407f31d77" providerId="LiveId" clId="{3EED30E3-7D39-4CC5-BEE7-05476543F91D}" dt="2020-03-16T06:56:12.685" v="186" actId="478"/>
          <ac:spMkLst>
            <pc:docMk/>
            <pc:sldMk cId="2779411540" sldId="1439"/>
            <ac:spMk id="59" creationId="{611C991E-7895-4C06-91D3-DEA32900292D}"/>
          </ac:spMkLst>
        </pc:spChg>
        <pc:spChg chg="del">
          <ac:chgData name="Hamlet Markarian" userId="4926d2b407f31d77" providerId="LiveId" clId="{3EED30E3-7D39-4CC5-BEE7-05476543F91D}" dt="2020-03-16T06:56:12.685" v="186" actId="478"/>
          <ac:spMkLst>
            <pc:docMk/>
            <pc:sldMk cId="2779411540" sldId="1439"/>
            <ac:spMk id="71" creationId="{1B818075-BB2D-48BE-B6FA-B6FA2210F41F}"/>
          </ac:spMkLst>
        </pc:spChg>
        <pc:spChg chg="del">
          <ac:chgData name="Hamlet Markarian" userId="4926d2b407f31d77" providerId="LiveId" clId="{3EED30E3-7D39-4CC5-BEE7-05476543F91D}" dt="2020-03-16T06:56:12.685" v="186" actId="478"/>
          <ac:spMkLst>
            <pc:docMk/>
            <pc:sldMk cId="2779411540" sldId="1439"/>
            <ac:spMk id="74" creationId="{E0054137-F41B-4971-8D45-8AE9DC26F773}"/>
          </ac:spMkLst>
        </pc:spChg>
        <pc:spChg chg="del">
          <ac:chgData name="Hamlet Markarian" userId="4926d2b407f31d77" providerId="LiveId" clId="{3EED30E3-7D39-4CC5-BEE7-05476543F91D}" dt="2020-03-16T06:56:12.685" v="186" actId="478"/>
          <ac:spMkLst>
            <pc:docMk/>
            <pc:sldMk cId="2779411540" sldId="1439"/>
            <ac:spMk id="81" creationId="{EAC52B62-E0ED-4685-B076-A481C6F70DA1}"/>
          </ac:spMkLst>
        </pc:spChg>
        <pc:spChg chg="del">
          <ac:chgData name="Hamlet Markarian" userId="4926d2b407f31d77" providerId="LiveId" clId="{3EED30E3-7D39-4CC5-BEE7-05476543F91D}" dt="2020-03-16T06:56:12.685" v="186" actId="478"/>
          <ac:spMkLst>
            <pc:docMk/>
            <pc:sldMk cId="2779411540" sldId="1439"/>
            <ac:spMk id="84" creationId="{C656803B-D927-4064-B312-B501C408F847}"/>
          </ac:spMkLst>
        </pc:spChg>
        <pc:spChg chg="del">
          <ac:chgData name="Hamlet Markarian" userId="4926d2b407f31d77" providerId="LiveId" clId="{3EED30E3-7D39-4CC5-BEE7-05476543F91D}" dt="2020-03-16T06:56:12.685" v="186" actId="478"/>
          <ac:spMkLst>
            <pc:docMk/>
            <pc:sldMk cId="2779411540" sldId="1439"/>
            <ac:spMk id="87" creationId="{9063A9FC-8CC3-4A0A-A674-BBC310257BEB}"/>
          </ac:spMkLst>
        </pc:spChg>
        <pc:spChg chg="del">
          <ac:chgData name="Hamlet Markarian" userId="4926d2b407f31d77" providerId="LiveId" clId="{3EED30E3-7D39-4CC5-BEE7-05476543F91D}" dt="2020-03-16T06:56:12.685" v="186" actId="478"/>
          <ac:spMkLst>
            <pc:docMk/>
            <pc:sldMk cId="2779411540" sldId="1439"/>
            <ac:spMk id="90" creationId="{20576411-0DC4-43CC-858A-394DCFB878E4}"/>
          </ac:spMkLst>
        </pc:spChg>
        <pc:spChg chg="del">
          <ac:chgData name="Hamlet Markarian" userId="4926d2b407f31d77" providerId="LiveId" clId="{3EED30E3-7D39-4CC5-BEE7-05476543F91D}" dt="2020-03-16T06:56:12.685" v="186" actId="478"/>
          <ac:spMkLst>
            <pc:docMk/>
            <pc:sldMk cId="2779411540" sldId="1439"/>
            <ac:spMk id="91" creationId="{44FC6774-503B-4869-82E1-0745BD2AAEC6}"/>
          </ac:spMkLst>
        </pc:spChg>
        <pc:spChg chg="del">
          <ac:chgData name="Hamlet Markarian" userId="4926d2b407f31d77" providerId="LiveId" clId="{3EED30E3-7D39-4CC5-BEE7-05476543F91D}" dt="2020-03-16T06:56:12.685" v="186" actId="478"/>
          <ac:spMkLst>
            <pc:docMk/>
            <pc:sldMk cId="2779411540" sldId="1439"/>
            <ac:spMk id="92" creationId="{9124B855-880A-472F-B3BA-8625ECC61798}"/>
          </ac:spMkLst>
        </pc:spChg>
        <pc:spChg chg="del">
          <ac:chgData name="Hamlet Markarian" userId="4926d2b407f31d77" providerId="LiveId" clId="{3EED30E3-7D39-4CC5-BEE7-05476543F91D}" dt="2020-03-16T06:56:12.685" v="186" actId="478"/>
          <ac:spMkLst>
            <pc:docMk/>
            <pc:sldMk cId="2779411540" sldId="1439"/>
            <ac:spMk id="93" creationId="{3BA050C8-8CF3-4998-B5CA-2181664ACD0D}"/>
          </ac:spMkLst>
        </pc:spChg>
        <pc:spChg chg="mod">
          <ac:chgData name="Hamlet Markarian" userId="4926d2b407f31d77" providerId="LiveId" clId="{3EED30E3-7D39-4CC5-BEE7-05476543F91D}" dt="2020-03-16T06:56:16.715" v="187" actId="1035"/>
          <ac:spMkLst>
            <pc:docMk/>
            <pc:sldMk cId="2779411540" sldId="1439"/>
            <ac:spMk id="94" creationId="{3DDD9D9F-C0A3-4914-B1C3-4FA8D93AEA8A}"/>
          </ac:spMkLst>
        </pc:spChg>
        <pc:spChg chg="del">
          <ac:chgData name="Hamlet Markarian" userId="4926d2b407f31d77" providerId="LiveId" clId="{3EED30E3-7D39-4CC5-BEE7-05476543F91D}" dt="2020-03-16T06:56:12.685" v="186" actId="478"/>
          <ac:spMkLst>
            <pc:docMk/>
            <pc:sldMk cId="2779411540" sldId="1439"/>
            <ac:spMk id="95" creationId="{1D8E5564-2FB4-4636-82B8-1A264904FAD6}"/>
          </ac:spMkLst>
        </pc:spChg>
        <pc:grpChg chg="add del mod">
          <ac:chgData name="Hamlet Markarian" userId="4926d2b407f31d77" providerId="LiveId" clId="{3EED30E3-7D39-4CC5-BEE7-05476543F91D}" dt="2020-03-16T06:59:44.331" v="239" actId="165"/>
          <ac:grpSpMkLst>
            <pc:docMk/>
            <pc:sldMk cId="2779411540" sldId="1439"/>
            <ac:grpSpMk id="3" creationId="{2B680396-C285-4FD3-ABDE-AE87A4113856}"/>
          </ac:grpSpMkLst>
        </pc:grpChg>
        <pc:grpChg chg="add del mod">
          <ac:chgData name="Hamlet Markarian" userId="4926d2b407f31d77" providerId="LiveId" clId="{3EED30E3-7D39-4CC5-BEE7-05476543F91D}" dt="2020-03-16T06:59:44.331" v="239" actId="165"/>
          <ac:grpSpMkLst>
            <pc:docMk/>
            <pc:sldMk cId="2779411540" sldId="1439"/>
            <ac:grpSpMk id="4" creationId="{E7243C42-B2A3-4A08-ADD7-745B579EA75F}"/>
          </ac:grpSpMkLst>
        </pc:grpChg>
        <pc:grpChg chg="add del mod">
          <ac:chgData name="Hamlet Markarian" userId="4926d2b407f31d77" providerId="LiveId" clId="{3EED30E3-7D39-4CC5-BEE7-05476543F91D}" dt="2020-03-16T06:59:44.331" v="239" actId="165"/>
          <ac:grpSpMkLst>
            <pc:docMk/>
            <pc:sldMk cId="2779411540" sldId="1439"/>
            <ac:grpSpMk id="6" creationId="{3E4F9655-36C3-4B74-B519-27AE37EEE0F1}"/>
          </ac:grpSpMkLst>
        </pc:grpChg>
        <pc:grpChg chg="add del mod">
          <ac:chgData name="Hamlet Markarian" userId="4926d2b407f31d77" providerId="LiveId" clId="{3EED30E3-7D39-4CC5-BEE7-05476543F91D}" dt="2020-03-16T06:59:44.331" v="239" actId="165"/>
          <ac:grpSpMkLst>
            <pc:docMk/>
            <pc:sldMk cId="2779411540" sldId="1439"/>
            <ac:grpSpMk id="7" creationId="{D181F4D4-8983-45FE-936D-122272826807}"/>
          </ac:grpSpMkLst>
        </pc:grpChg>
        <pc:picChg chg="del">
          <ac:chgData name="Hamlet Markarian" userId="4926d2b407f31d77" providerId="LiveId" clId="{3EED30E3-7D39-4CC5-BEE7-05476543F91D}" dt="2020-03-16T06:55:45.173" v="183" actId="478"/>
          <ac:picMkLst>
            <pc:docMk/>
            <pc:sldMk cId="2779411540" sldId="1439"/>
            <ac:picMk id="5" creationId="{B514D683-38CF-4E25-987D-26E4992B1267}"/>
          </ac:picMkLst>
        </pc:picChg>
        <pc:cxnChg chg="add del mod">
          <ac:chgData name="Hamlet Markarian" userId="4926d2b407f31d77" providerId="LiveId" clId="{3EED30E3-7D39-4CC5-BEE7-05476543F91D}" dt="2020-03-16T06:57:35.446" v="190" actId="478"/>
          <ac:cxnSpMkLst>
            <pc:docMk/>
            <pc:sldMk cId="2779411540" sldId="1439"/>
            <ac:cxnSpMk id="34" creationId="{021A0CBA-6F0B-40BC-98BF-4B25E8F728ED}"/>
          </ac:cxnSpMkLst>
        </pc:cxnChg>
      </pc:sldChg>
      <pc:sldChg chg="addSp delSp modSp add">
        <pc:chgData name="Hamlet Markarian" userId="4926d2b407f31d77" providerId="LiveId" clId="{3EED30E3-7D39-4CC5-BEE7-05476543F91D}" dt="2020-03-16T07:17:12.438" v="394" actId="20577"/>
        <pc:sldMkLst>
          <pc:docMk/>
          <pc:sldMk cId="461307659" sldId="1440"/>
        </pc:sldMkLst>
        <pc:spChg chg="add mod">
          <ac:chgData name="Hamlet Markarian" userId="4926d2b407f31d77" providerId="LiveId" clId="{3EED30E3-7D39-4CC5-BEE7-05476543F91D}" dt="2020-03-16T07:00:47.681" v="247" actId="1076"/>
          <ac:spMkLst>
            <pc:docMk/>
            <pc:sldMk cId="461307659" sldId="1440"/>
            <ac:spMk id="14" creationId="{4AF8CE4A-75D6-4501-B057-7506D2F050A4}"/>
          </ac:spMkLst>
        </pc:spChg>
        <pc:spChg chg="add mod">
          <ac:chgData name="Hamlet Markarian" userId="4926d2b407f31d77" providerId="LiveId" clId="{3EED30E3-7D39-4CC5-BEE7-05476543F91D}" dt="2020-03-16T07:03:00.081" v="274" actId="1038"/>
          <ac:spMkLst>
            <pc:docMk/>
            <pc:sldMk cId="461307659" sldId="1440"/>
            <ac:spMk id="15" creationId="{BC541DDF-9AB0-40A5-88ED-EB6CEED1FD9B}"/>
          </ac:spMkLst>
        </pc:spChg>
        <pc:spChg chg="add mod">
          <ac:chgData name="Hamlet Markarian" userId="4926d2b407f31d77" providerId="LiveId" clId="{3EED30E3-7D39-4CC5-BEE7-05476543F91D}" dt="2020-03-16T07:13:56.885" v="368" actId="207"/>
          <ac:spMkLst>
            <pc:docMk/>
            <pc:sldMk cId="461307659" sldId="1440"/>
            <ac:spMk id="16" creationId="{9EA85E16-E5EC-4BDA-B428-D60927AC1660}"/>
          </ac:spMkLst>
        </pc:spChg>
        <pc:spChg chg="add mod">
          <ac:chgData name="Hamlet Markarian" userId="4926d2b407f31d77" providerId="LiveId" clId="{3EED30E3-7D39-4CC5-BEE7-05476543F91D}" dt="2020-03-16T07:13:56.885" v="368" actId="207"/>
          <ac:spMkLst>
            <pc:docMk/>
            <pc:sldMk cId="461307659" sldId="1440"/>
            <ac:spMk id="17" creationId="{7C0A7AAA-1BBC-4060-8A88-5E0201FA8B56}"/>
          </ac:spMkLst>
        </pc:spChg>
        <pc:spChg chg="add mod">
          <ac:chgData name="Hamlet Markarian" userId="4926d2b407f31d77" providerId="LiveId" clId="{3EED30E3-7D39-4CC5-BEE7-05476543F91D}" dt="2020-03-16T07:03:00.081" v="274" actId="1038"/>
          <ac:spMkLst>
            <pc:docMk/>
            <pc:sldMk cId="461307659" sldId="1440"/>
            <ac:spMk id="18" creationId="{4D1A72AE-65C3-4C92-8CEB-D6527358DFE0}"/>
          </ac:spMkLst>
        </pc:spChg>
        <pc:spChg chg="mod">
          <ac:chgData name="Hamlet Markarian" userId="4926d2b407f31d77" providerId="LiveId" clId="{3EED30E3-7D39-4CC5-BEE7-05476543F91D}" dt="2020-03-16T07:00:23.119" v="244" actId="20577"/>
          <ac:spMkLst>
            <pc:docMk/>
            <pc:sldMk cId="461307659" sldId="1440"/>
            <ac:spMk id="20" creationId="{2F2415B0-F1C4-4313-9038-A3884674CC46}"/>
          </ac:spMkLst>
        </pc:spChg>
        <pc:spChg chg="add mod">
          <ac:chgData name="Hamlet Markarian" userId="4926d2b407f31d77" providerId="LiveId" clId="{3EED30E3-7D39-4CC5-BEE7-05476543F91D}" dt="2020-03-16T07:13:56.885" v="368" actId="207"/>
          <ac:spMkLst>
            <pc:docMk/>
            <pc:sldMk cId="461307659" sldId="1440"/>
            <ac:spMk id="21" creationId="{0A3D68D8-8866-4B29-A88F-E3125A255C33}"/>
          </ac:spMkLst>
        </pc:spChg>
        <pc:spChg chg="add mod">
          <ac:chgData name="Hamlet Markarian" userId="4926d2b407f31d77" providerId="LiveId" clId="{3EED30E3-7D39-4CC5-BEE7-05476543F91D}" dt="2020-03-16T07:03:00.081" v="274" actId="1038"/>
          <ac:spMkLst>
            <pc:docMk/>
            <pc:sldMk cId="461307659" sldId="1440"/>
            <ac:spMk id="22" creationId="{145C7394-7853-4542-BF41-087D0C0AA941}"/>
          </ac:spMkLst>
        </pc:spChg>
        <pc:spChg chg="add mod">
          <ac:chgData name="Hamlet Markarian" userId="4926d2b407f31d77" providerId="LiveId" clId="{3EED30E3-7D39-4CC5-BEE7-05476543F91D}" dt="2020-03-16T07:13:56.885" v="368" actId="207"/>
          <ac:spMkLst>
            <pc:docMk/>
            <pc:sldMk cId="461307659" sldId="1440"/>
            <ac:spMk id="23" creationId="{420578CF-93CD-467A-88F2-8949D089BBE4}"/>
          </ac:spMkLst>
        </pc:spChg>
        <pc:spChg chg="add mod">
          <ac:chgData name="Hamlet Markarian" userId="4926d2b407f31d77" providerId="LiveId" clId="{3EED30E3-7D39-4CC5-BEE7-05476543F91D}" dt="2020-03-16T07:03:00.081" v="274" actId="1038"/>
          <ac:spMkLst>
            <pc:docMk/>
            <pc:sldMk cId="461307659" sldId="1440"/>
            <ac:spMk id="24" creationId="{E308ACBA-CE30-4FC2-AC8F-3AB825CC660F}"/>
          </ac:spMkLst>
        </pc:spChg>
        <pc:spChg chg="mod">
          <ac:chgData name="Hamlet Markarian" userId="4926d2b407f31d77" providerId="LiveId" clId="{3EED30E3-7D39-4CC5-BEE7-05476543F91D}" dt="2020-03-16T07:17:01.425" v="393" actId="6549"/>
          <ac:spMkLst>
            <pc:docMk/>
            <pc:sldMk cId="461307659" sldId="1440"/>
            <ac:spMk id="27" creationId="{66FA05EE-8593-4C20-A3F2-69F2EF4F1CC9}"/>
          </ac:spMkLst>
        </pc:spChg>
        <pc:spChg chg="mod">
          <ac:chgData name="Hamlet Markarian" userId="4926d2b407f31d77" providerId="LiveId" clId="{3EED30E3-7D39-4CC5-BEE7-05476543F91D}" dt="2020-03-16T07:11:34.155" v="355" actId="207"/>
          <ac:spMkLst>
            <pc:docMk/>
            <pc:sldMk cId="461307659" sldId="1440"/>
            <ac:spMk id="32" creationId="{64D5F241-3F06-4A4D-9FDD-D4EF1BE58B62}"/>
          </ac:spMkLst>
        </pc:spChg>
        <pc:spChg chg="mod">
          <ac:chgData name="Hamlet Markarian" userId="4926d2b407f31d77" providerId="LiveId" clId="{3EED30E3-7D39-4CC5-BEE7-05476543F91D}" dt="2020-03-16T07:13:56.885" v="368" actId="207"/>
          <ac:spMkLst>
            <pc:docMk/>
            <pc:sldMk cId="461307659" sldId="1440"/>
            <ac:spMk id="35" creationId="{B612F75B-DABF-455F-9CCF-0B10916BA1A4}"/>
          </ac:spMkLst>
        </pc:spChg>
        <pc:spChg chg="mod">
          <ac:chgData name="Hamlet Markarian" userId="4926d2b407f31d77" providerId="LiveId" clId="{3EED30E3-7D39-4CC5-BEE7-05476543F91D}" dt="2020-03-16T07:13:56.885" v="368" actId="207"/>
          <ac:spMkLst>
            <pc:docMk/>
            <pc:sldMk cId="461307659" sldId="1440"/>
            <ac:spMk id="36" creationId="{2FBD77FD-2C3D-4969-A57B-2582397FB786}"/>
          </ac:spMkLst>
        </pc:spChg>
        <pc:spChg chg="mod">
          <ac:chgData name="Hamlet Markarian" userId="4926d2b407f31d77" providerId="LiveId" clId="{3EED30E3-7D39-4CC5-BEE7-05476543F91D}" dt="2020-03-16T07:13:56.885" v="368" actId="207"/>
          <ac:spMkLst>
            <pc:docMk/>
            <pc:sldMk cId="461307659" sldId="1440"/>
            <ac:spMk id="37" creationId="{FC4E6389-EFEE-4757-B64B-587C44E6A60C}"/>
          </ac:spMkLst>
        </pc:spChg>
        <pc:spChg chg="mod">
          <ac:chgData name="Hamlet Markarian" userId="4926d2b407f31d77" providerId="LiveId" clId="{3EED30E3-7D39-4CC5-BEE7-05476543F91D}" dt="2020-03-16T07:13:56.885" v="368" actId="207"/>
          <ac:spMkLst>
            <pc:docMk/>
            <pc:sldMk cId="461307659" sldId="1440"/>
            <ac:spMk id="39" creationId="{D97BE80B-ACE7-4E54-87BD-EE558BFF523A}"/>
          </ac:spMkLst>
        </pc:spChg>
        <pc:spChg chg="mod">
          <ac:chgData name="Hamlet Markarian" userId="4926d2b407f31d77" providerId="LiveId" clId="{3EED30E3-7D39-4CC5-BEE7-05476543F91D}" dt="2020-03-16T07:17:12.438" v="394" actId="20577"/>
          <ac:spMkLst>
            <pc:docMk/>
            <pc:sldMk cId="461307659" sldId="1440"/>
            <ac:spMk id="40" creationId="{1B3D6BDC-3505-473E-91B3-A189B0242556}"/>
          </ac:spMkLst>
        </pc:spChg>
        <pc:spChg chg="mod">
          <ac:chgData name="Hamlet Markarian" userId="4926d2b407f31d77" providerId="LiveId" clId="{3EED30E3-7D39-4CC5-BEE7-05476543F91D}" dt="2020-03-16T07:01:57.661" v="254"/>
          <ac:spMkLst>
            <pc:docMk/>
            <pc:sldMk cId="461307659" sldId="1440"/>
            <ac:spMk id="41" creationId="{11C4806E-FEA9-428B-A12F-2D61E9733897}"/>
          </ac:spMkLst>
        </pc:spChg>
        <pc:spChg chg="mod">
          <ac:chgData name="Hamlet Markarian" userId="4926d2b407f31d77" providerId="LiveId" clId="{3EED30E3-7D39-4CC5-BEE7-05476543F91D}" dt="2020-03-16T07:02:06.619" v="256" actId="14100"/>
          <ac:spMkLst>
            <pc:docMk/>
            <pc:sldMk cId="461307659" sldId="1440"/>
            <ac:spMk id="42" creationId="{70BCF6AF-D640-4534-B849-D3B3A1FAA849}"/>
          </ac:spMkLst>
        </pc:spChg>
        <pc:spChg chg="del">
          <ac:chgData name="Hamlet Markarian" userId="4926d2b407f31d77" providerId="LiveId" clId="{3EED30E3-7D39-4CC5-BEE7-05476543F91D}" dt="2020-03-16T07:00:42.557" v="245" actId="478"/>
          <ac:spMkLst>
            <pc:docMk/>
            <pc:sldMk cId="461307659" sldId="1440"/>
            <ac:spMk id="94" creationId="{3DDD9D9F-C0A3-4914-B1C3-4FA8D93AEA8A}"/>
          </ac:spMkLst>
        </pc:spChg>
      </pc:sldChg>
      <pc:sldChg chg="addSp delSp modSp add">
        <pc:chgData name="Hamlet Markarian" userId="4926d2b407f31d77" providerId="LiveId" clId="{3EED30E3-7D39-4CC5-BEE7-05476543F91D}" dt="2020-03-16T07:14:04.883" v="370" actId="207"/>
        <pc:sldMkLst>
          <pc:docMk/>
          <pc:sldMk cId="3240160969" sldId="1441"/>
        </pc:sldMkLst>
        <pc:spChg chg="mod">
          <ac:chgData name="Hamlet Markarian" userId="4926d2b407f31d77" providerId="LiveId" clId="{3EED30E3-7D39-4CC5-BEE7-05476543F91D}" dt="2020-03-16T07:05:00.579" v="283"/>
          <ac:spMkLst>
            <pc:docMk/>
            <pc:sldMk cId="3240160969" sldId="1441"/>
            <ac:spMk id="15" creationId="{BC541DDF-9AB0-40A5-88ED-EB6CEED1FD9B}"/>
          </ac:spMkLst>
        </pc:spChg>
        <pc:spChg chg="mod">
          <ac:chgData name="Hamlet Markarian" userId="4926d2b407f31d77" providerId="LiveId" clId="{3EED30E3-7D39-4CC5-BEE7-05476543F91D}" dt="2020-03-16T07:14:04.883" v="370" actId="207"/>
          <ac:spMkLst>
            <pc:docMk/>
            <pc:sldMk cId="3240160969" sldId="1441"/>
            <ac:spMk id="16" creationId="{9EA85E16-E5EC-4BDA-B428-D60927AC1660}"/>
          </ac:spMkLst>
        </pc:spChg>
        <pc:spChg chg="add del">
          <ac:chgData name="Hamlet Markarian" userId="4926d2b407f31d77" providerId="LiveId" clId="{3EED30E3-7D39-4CC5-BEE7-05476543F91D}" dt="2020-03-16T07:05:20.449" v="287" actId="478"/>
          <ac:spMkLst>
            <pc:docMk/>
            <pc:sldMk cId="3240160969" sldId="1441"/>
            <ac:spMk id="17" creationId="{7C0A7AAA-1BBC-4060-8A88-5E0201FA8B56}"/>
          </ac:spMkLst>
        </pc:spChg>
        <pc:spChg chg="add del">
          <ac:chgData name="Hamlet Markarian" userId="4926d2b407f31d77" providerId="LiveId" clId="{3EED30E3-7D39-4CC5-BEE7-05476543F91D}" dt="2020-03-16T07:05:20.449" v="287" actId="478"/>
          <ac:spMkLst>
            <pc:docMk/>
            <pc:sldMk cId="3240160969" sldId="1441"/>
            <ac:spMk id="18" creationId="{4D1A72AE-65C3-4C92-8CEB-D6527358DFE0}"/>
          </ac:spMkLst>
        </pc:spChg>
        <pc:spChg chg="mod">
          <ac:chgData name="Hamlet Markarian" userId="4926d2b407f31d77" providerId="LiveId" clId="{3EED30E3-7D39-4CC5-BEE7-05476543F91D}" dt="2020-03-16T07:04:26.278" v="278" actId="20577"/>
          <ac:spMkLst>
            <pc:docMk/>
            <pc:sldMk cId="3240160969" sldId="1441"/>
            <ac:spMk id="20" creationId="{2F2415B0-F1C4-4313-9038-A3884674CC46}"/>
          </ac:spMkLst>
        </pc:spChg>
        <pc:spChg chg="add del">
          <ac:chgData name="Hamlet Markarian" userId="4926d2b407f31d77" providerId="LiveId" clId="{3EED30E3-7D39-4CC5-BEE7-05476543F91D}" dt="2020-03-16T07:05:12.873" v="286" actId="478"/>
          <ac:spMkLst>
            <pc:docMk/>
            <pc:sldMk cId="3240160969" sldId="1441"/>
            <ac:spMk id="21" creationId="{0A3D68D8-8866-4B29-A88F-E3125A255C33}"/>
          </ac:spMkLst>
        </pc:spChg>
        <pc:spChg chg="add del">
          <ac:chgData name="Hamlet Markarian" userId="4926d2b407f31d77" providerId="LiveId" clId="{3EED30E3-7D39-4CC5-BEE7-05476543F91D}" dt="2020-03-16T07:05:12.873" v="286" actId="478"/>
          <ac:spMkLst>
            <pc:docMk/>
            <pc:sldMk cId="3240160969" sldId="1441"/>
            <ac:spMk id="22" creationId="{145C7394-7853-4542-BF41-087D0C0AA941}"/>
          </ac:spMkLst>
        </pc:spChg>
        <pc:spChg chg="add del">
          <ac:chgData name="Hamlet Markarian" userId="4926d2b407f31d77" providerId="LiveId" clId="{3EED30E3-7D39-4CC5-BEE7-05476543F91D}" dt="2020-03-16T07:05:12.873" v="286" actId="478"/>
          <ac:spMkLst>
            <pc:docMk/>
            <pc:sldMk cId="3240160969" sldId="1441"/>
            <ac:spMk id="23" creationId="{420578CF-93CD-467A-88F2-8949D089BBE4}"/>
          </ac:spMkLst>
        </pc:spChg>
        <pc:spChg chg="add del">
          <ac:chgData name="Hamlet Markarian" userId="4926d2b407f31d77" providerId="LiveId" clId="{3EED30E3-7D39-4CC5-BEE7-05476543F91D}" dt="2020-03-16T07:05:12.873" v="286" actId="478"/>
          <ac:spMkLst>
            <pc:docMk/>
            <pc:sldMk cId="3240160969" sldId="1441"/>
            <ac:spMk id="24" creationId="{E308ACBA-CE30-4FC2-AC8F-3AB825CC660F}"/>
          </ac:spMkLst>
        </pc:spChg>
        <pc:spChg chg="mod">
          <ac:chgData name="Hamlet Markarian" userId="4926d2b407f31d77" providerId="LiveId" clId="{3EED30E3-7D39-4CC5-BEE7-05476543F91D}" dt="2020-03-16T07:04:34.408" v="279"/>
          <ac:spMkLst>
            <pc:docMk/>
            <pc:sldMk cId="3240160969" sldId="1441"/>
            <ac:spMk id="27" creationId="{66FA05EE-8593-4C20-A3F2-69F2EF4F1CC9}"/>
          </ac:spMkLst>
        </pc:spChg>
        <pc:spChg chg="mod">
          <ac:chgData name="Hamlet Markarian" userId="4926d2b407f31d77" providerId="LiveId" clId="{3EED30E3-7D39-4CC5-BEE7-05476543F91D}" dt="2020-03-16T07:11:40.669" v="356" actId="207"/>
          <ac:spMkLst>
            <pc:docMk/>
            <pc:sldMk cId="3240160969" sldId="1441"/>
            <ac:spMk id="32" creationId="{64D5F241-3F06-4A4D-9FDD-D4EF1BE58B62}"/>
          </ac:spMkLst>
        </pc:spChg>
        <pc:spChg chg="mod">
          <ac:chgData name="Hamlet Markarian" userId="4926d2b407f31d77" providerId="LiveId" clId="{3EED30E3-7D39-4CC5-BEE7-05476543F91D}" dt="2020-03-16T07:14:04.883" v="370" actId="207"/>
          <ac:spMkLst>
            <pc:docMk/>
            <pc:sldMk cId="3240160969" sldId="1441"/>
            <ac:spMk id="35" creationId="{B612F75B-DABF-455F-9CCF-0B10916BA1A4}"/>
          </ac:spMkLst>
        </pc:spChg>
        <pc:spChg chg="mod">
          <ac:chgData name="Hamlet Markarian" userId="4926d2b407f31d77" providerId="LiveId" clId="{3EED30E3-7D39-4CC5-BEE7-05476543F91D}" dt="2020-03-16T07:14:04.883" v="370" actId="207"/>
          <ac:spMkLst>
            <pc:docMk/>
            <pc:sldMk cId="3240160969" sldId="1441"/>
            <ac:spMk id="36" creationId="{2FBD77FD-2C3D-4969-A57B-2582397FB786}"/>
          </ac:spMkLst>
        </pc:spChg>
        <pc:spChg chg="mod">
          <ac:chgData name="Hamlet Markarian" userId="4926d2b407f31d77" providerId="LiveId" clId="{3EED30E3-7D39-4CC5-BEE7-05476543F91D}" dt="2020-03-16T07:14:04.883" v="370" actId="207"/>
          <ac:spMkLst>
            <pc:docMk/>
            <pc:sldMk cId="3240160969" sldId="1441"/>
            <ac:spMk id="37" creationId="{FC4E6389-EFEE-4757-B64B-587C44E6A60C}"/>
          </ac:spMkLst>
        </pc:spChg>
        <pc:spChg chg="mod">
          <ac:chgData name="Hamlet Markarian" userId="4926d2b407f31d77" providerId="LiveId" clId="{3EED30E3-7D39-4CC5-BEE7-05476543F91D}" dt="2020-03-16T07:14:04.883" v="370" actId="207"/>
          <ac:spMkLst>
            <pc:docMk/>
            <pc:sldMk cId="3240160969" sldId="1441"/>
            <ac:spMk id="39" creationId="{D97BE80B-ACE7-4E54-87BD-EE558BFF523A}"/>
          </ac:spMkLst>
        </pc:spChg>
        <pc:spChg chg="mod">
          <ac:chgData name="Hamlet Markarian" userId="4926d2b407f31d77" providerId="LiveId" clId="{3EED30E3-7D39-4CC5-BEE7-05476543F91D}" dt="2020-03-16T07:04:41.760" v="280"/>
          <ac:spMkLst>
            <pc:docMk/>
            <pc:sldMk cId="3240160969" sldId="1441"/>
            <ac:spMk id="40" creationId="{1B3D6BDC-3505-473E-91B3-A189B0242556}"/>
          </ac:spMkLst>
        </pc:spChg>
        <pc:spChg chg="mod">
          <ac:chgData name="Hamlet Markarian" userId="4926d2b407f31d77" providerId="LiveId" clId="{3EED30E3-7D39-4CC5-BEE7-05476543F91D}" dt="2020-03-16T07:04:47.215" v="281"/>
          <ac:spMkLst>
            <pc:docMk/>
            <pc:sldMk cId="3240160969" sldId="1441"/>
            <ac:spMk id="41" creationId="{11C4806E-FEA9-428B-A12F-2D61E9733897}"/>
          </ac:spMkLst>
        </pc:spChg>
        <pc:spChg chg="mod">
          <ac:chgData name="Hamlet Markarian" userId="4926d2b407f31d77" providerId="LiveId" clId="{3EED30E3-7D39-4CC5-BEE7-05476543F91D}" dt="2020-03-16T07:04:54.609" v="282"/>
          <ac:spMkLst>
            <pc:docMk/>
            <pc:sldMk cId="3240160969" sldId="1441"/>
            <ac:spMk id="42" creationId="{70BCF6AF-D640-4534-B849-D3B3A1FAA849}"/>
          </ac:spMkLst>
        </pc:spChg>
      </pc:sldChg>
      <pc:sldChg chg="addSp delSp modSp add">
        <pc:chgData name="Hamlet Markarian" userId="4926d2b407f31d77" providerId="LiveId" clId="{3EED30E3-7D39-4CC5-BEE7-05476543F91D}" dt="2020-03-16T07:16:27.615" v="392" actId="20577"/>
        <pc:sldMkLst>
          <pc:docMk/>
          <pc:sldMk cId="2824312981" sldId="1442"/>
        </pc:sldMkLst>
        <pc:spChg chg="del">
          <ac:chgData name="Hamlet Markarian" userId="4926d2b407f31d77" providerId="LiveId" clId="{3EED30E3-7D39-4CC5-BEE7-05476543F91D}" dt="2020-03-16T07:07:09.116" v="308" actId="478"/>
          <ac:spMkLst>
            <pc:docMk/>
            <pc:sldMk cId="2824312981" sldId="1442"/>
            <ac:spMk id="15" creationId="{BC541DDF-9AB0-40A5-88ED-EB6CEED1FD9B}"/>
          </ac:spMkLst>
        </pc:spChg>
        <pc:spChg chg="del">
          <ac:chgData name="Hamlet Markarian" userId="4926d2b407f31d77" providerId="LiveId" clId="{3EED30E3-7D39-4CC5-BEE7-05476543F91D}" dt="2020-03-16T07:07:09.116" v="308" actId="478"/>
          <ac:spMkLst>
            <pc:docMk/>
            <pc:sldMk cId="2824312981" sldId="1442"/>
            <ac:spMk id="16" creationId="{9EA85E16-E5EC-4BDA-B428-D60927AC1660}"/>
          </ac:spMkLst>
        </pc:spChg>
        <pc:spChg chg="add mod">
          <ac:chgData name="Hamlet Markarian" userId="4926d2b407f31d77" providerId="LiveId" clId="{3EED30E3-7D39-4CC5-BEE7-05476543F91D}" dt="2020-03-16T07:15:42.607" v="383" actId="6549"/>
          <ac:spMkLst>
            <pc:docMk/>
            <pc:sldMk cId="2824312981" sldId="1442"/>
            <ac:spMk id="17" creationId="{C6BF9A13-EB3A-40EC-B8C4-8422A19916DC}"/>
          </ac:spMkLst>
        </pc:spChg>
        <pc:spChg chg="add mod">
          <ac:chgData name="Hamlet Markarian" userId="4926d2b407f31d77" providerId="LiveId" clId="{3EED30E3-7D39-4CC5-BEE7-05476543F91D}" dt="2020-03-16T07:14:12.083" v="372" actId="207"/>
          <ac:spMkLst>
            <pc:docMk/>
            <pc:sldMk cId="2824312981" sldId="1442"/>
            <ac:spMk id="18" creationId="{9EA09A3E-FB1D-4210-9A9B-C31D77D9BDDA}"/>
          </ac:spMkLst>
        </pc:spChg>
        <pc:spChg chg="mod">
          <ac:chgData name="Hamlet Markarian" userId="4926d2b407f31d77" providerId="LiveId" clId="{3EED30E3-7D39-4CC5-BEE7-05476543F91D}" dt="2020-03-16T07:06:14.112" v="292" actId="20577"/>
          <ac:spMkLst>
            <pc:docMk/>
            <pc:sldMk cId="2824312981" sldId="1442"/>
            <ac:spMk id="20" creationId="{2F2415B0-F1C4-4313-9038-A3884674CC46}"/>
          </ac:spMkLst>
        </pc:spChg>
        <pc:spChg chg="add mod">
          <ac:chgData name="Hamlet Markarian" userId="4926d2b407f31d77" providerId="LiveId" clId="{3EED30E3-7D39-4CC5-BEE7-05476543F91D}" dt="2020-03-16T07:14:12.083" v="372" actId="207"/>
          <ac:spMkLst>
            <pc:docMk/>
            <pc:sldMk cId="2824312981" sldId="1442"/>
            <ac:spMk id="21" creationId="{E623EF06-9FAD-44CA-B111-BA48C4BD4815}"/>
          </ac:spMkLst>
        </pc:spChg>
        <pc:spChg chg="add mod">
          <ac:chgData name="Hamlet Markarian" userId="4926d2b407f31d77" providerId="LiveId" clId="{3EED30E3-7D39-4CC5-BEE7-05476543F91D}" dt="2020-03-16T07:07:26.337" v="311"/>
          <ac:spMkLst>
            <pc:docMk/>
            <pc:sldMk cId="2824312981" sldId="1442"/>
            <ac:spMk id="22" creationId="{6897E33B-FB82-4CE1-ADC8-AE9DF319DEE7}"/>
          </ac:spMkLst>
        </pc:spChg>
        <pc:spChg chg="add mod">
          <ac:chgData name="Hamlet Markarian" userId="4926d2b407f31d77" providerId="LiveId" clId="{3EED30E3-7D39-4CC5-BEE7-05476543F91D}" dt="2020-03-16T07:14:12.083" v="372" actId="207"/>
          <ac:spMkLst>
            <pc:docMk/>
            <pc:sldMk cId="2824312981" sldId="1442"/>
            <ac:spMk id="23" creationId="{53D274D1-83B8-40F2-9D52-BA6CC20521EE}"/>
          </ac:spMkLst>
        </pc:spChg>
        <pc:spChg chg="add mod">
          <ac:chgData name="Hamlet Markarian" userId="4926d2b407f31d77" providerId="LiveId" clId="{3EED30E3-7D39-4CC5-BEE7-05476543F91D}" dt="2020-03-16T07:16:27.615" v="392" actId="20577"/>
          <ac:spMkLst>
            <pc:docMk/>
            <pc:sldMk cId="2824312981" sldId="1442"/>
            <ac:spMk id="24" creationId="{E53F026D-84B7-4743-AACF-4C1C12B1B1F4}"/>
          </ac:spMkLst>
        </pc:spChg>
        <pc:spChg chg="add mod">
          <ac:chgData name="Hamlet Markarian" userId="4926d2b407f31d77" providerId="LiveId" clId="{3EED30E3-7D39-4CC5-BEE7-05476543F91D}" dt="2020-03-16T07:14:12.083" v="372" actId="207"/>
          <ac:spMkLst>
            <pc:docMk/>
            <pc:sldMk cId="2824312981" sldId="1442"/>
            <ac:spMk id="25" creationId="{DD450C0F-BABD-434C-ABF4-24921AC63A77}"/>
          </ac:spMkLst>
        </pc:spChg>
        <pc:spChg chg="add mod">
          <ac:chgData name="Hamlet Markarian" userId="4926d2b407f31d77" providerId="LiveId" clId="{3EED30E3-7D39-4CC5-BEE7-05476543F91D}" dt="2020-03-16T07:07:39.522" v="313"/>
          <ac:spMkLst>
            <pc:docMk/>
            <pc:sldMk cId="2824312981" sldId="1442"/>
            <ac:spMk id="26" creationId="{966568EC-862F-4CB2-93CA-00CE1B9241AD}"/>
          </ac:spMkLst>
        </pc:spChg>
        <pc:spChg chg="mod">
          <ac:chgData name="Hamlet Markarian" userId="4926d2b407f31d77" providerId="LiveId" clId="{3EED30E3-7D39-4CC5-BEE7-05476543F91D}" dt="2020-03-16T07:13:14.197" v="364" actId="113"/>
          <ac:spMkLst>
            <pc:docMk/>
            <pc:sldMk cId="2824312981" sldId="1442"/>
            <ac:spMk id="27" creationId="{66FA05EE-8593-4C20-A3F2-69F2EF4F1CC9}"/>
          </ac:spMkLst>
        </pc:spChg>
        <pc:spChg chg="add mod">
          <ac:chgData name="Hamlet Markarian" userId="4926d2b407f31d77" providerId="LiveId" clId="{3EED30E3-7D39-4CC5-BEE7-05476543F91D}" dt="2020-03-16T07:07:58.602" v="317" actId="14100"/>
          <ac:spMkLst>
            <pc:docMk/>
            <pc:sldMk cId="2824312981" sldId="1442"/>
            <ac:spMk id="28" creationId="{792ADB77-0916-4212-850F-88DCAD05C96E}"/>
          </ac:spMkLst>
        </pc:spChg>
        <pc:spChg chg="add mod">
          <ac:chgData name="Hamlet Markarian" userId="4926d2b407f31d77" providerId="LiveId" clId="{3EED30E3-7D39-4CC5-BEE7-05476543F91D}" dt="2020-03-16T07:14:12.083" v="372" actId="207"/>
          <ac:spMkLst>
            <pc:docMk/>
            <pc:sldMk cId="2824312981" sldId="1442"/>
            <ac:spMk id="29" creationId="{8DF344E9-C290-4B0A-B775-24947ACB8FCB}"/>
          </ac:spMkLst>
        </pc:spChg>
        <pc:spChg chg="mod">
          <ac:chgData name="Hamlet Markarian" userId="4926d2b407f31d77" providerId="LiveId" clId="{3EED30E3-7D39-4CC5-BEE7-05476543F91D}" dt="2020-03-16T07:11:50.338" v="357" actId="207"/>
          <ac:spMkLst>
            <pc:docMk/>
            <pc:sldMk cId="2824312981" sldId="1442"/>
            <ac:spMk id="32" creationId="{64D5F241-3F06-4A4D-9FDD-D4EF1BE58B62}"/>
          </ac:spMkLst>
        </pc:spChg>
        <pc:spChg chg="mod">
          <ac:chgData name="Hamlet Markarian" userId="4926d2b407f31d77" providerId="LiveId" clId="{3EED30E3-7D39-4CC5-BEE7-05476543F91D}" dt="2020-03-16T07:14:12.083" v="372" actId="207"/>
          <ac:spMkLst>
            <pc:docMk/>
            <pc:sldMk cId="2824312981" sldId="1442"/>
            <ac:spMk id="35" creationId="{B612F75B-DABF-455F-9CCF-0B10916BA1A4}"/>
          </ac:spMkLst>
        </pc:spChg>
        <pc:spChg chg="mod">
          <ac:chgData name="Hamlet Markarian" userId="4926d2b407f31d77" providerId="LiveId" clId="{3EED30E3-7D39-4CC5-BEE7-05476543F91D}" dt="2020-03-16T07:14:12.083" v="372" actId="207"/>
          <ac:spMkLst>
            <pc:docMk/>
            <pc:sldMk cId="2824312981" sldId="1442"/>
            <ac:spMk id="36" creationId="{2FBD77FD-2C3D-4969-A57B-2582397FB786}"/>
          </ac:spMkLst>
        </pc:spChg>
        <pc:spChg chg="mod">
          <ac:chgData name="Hamlet Markarian" userId="4926d2b407f31d77" providerId="LiveId" clId="{3EED30E3-7D39-4CC5-BEE7-05476543F91D}" dt="2020-03-16T07:14:12.083" v="372" actId="207"/>
          <ac:spMkLst>
            <pc:docMk/>
            <pc:sldMk cId="2824312981" sldId="1442"/>
            <ac:spMk id="37" creationId="{FC4E6389-EFEE-4757-B64B-587C44E6A60C}"/>
          </ac:spMkLst>
        </pc:spChg>
        <pc:spChg chg="mod">
          <ac:chgData name="Hamlet Markarian" userId="4926d2b407f31d77" providerId="LiveId" clId="{3EED30E3-7D39-4CC5-BEE7-05476543F91D}" dt="2020-03-16T07:14:12.083" v="372" actId="207"/>
          <ac:spMkLst>
            <pc:docMk/>
            <pc:sldMk cId="2824312981" sldId="1442"/>
            <ac:spMk id="39" creationId="{D97BE80B-ACE7-4E54-87BD-EE558BFF523A}"/>
          </ac:spMkLst>
        </pc:spChg>
        <pc:spChg chg="mod">
          <ac:chgData name="Hamlet Markarian" userId="4926d2b407f31d77" providerId="LiveId" clId="{3EED30E3-7D39-4CC5-BEE7-05476543F91D}" dt="2020-03-16T07:06:36.819" v="296" actId="14100"/>
          <ac:spMkLst>
            <pc:docMk/>
            <pc:sldMk cId="2824312981" sldId="1442"/>
            <ac:spMk id="40" creationId="{1B3D6BDC-3505-473E-91B3-A189B0242556}"/>
          </ac:spMkLst>
        </pc:spChg>
        <pc:spChg chg="mod">
          <ac:chgData name="Hamlet Markarian" userId="4926d2b407f31d77" providerId="LiveId" clId="{3EED30E3-7D39-4CC5-BEE7-05476543F91D}" dt="2020-03-16T07:15:26.548" v="381" actId="6549"/>
          <ac:spMkLst>
            <pc:docMk/>
            <pc:sldMk cId="2824312981" sldId="1442"/>
            <ac:spMk id="41" creationId="{11C4806E-FEA9-428B-A12F-2D61E9733897}"/>
          </ac:spMkLst>
        </pc:spChg>
        <pc:spChg chg="mod">
          <ac:chgData name="Hamlet Markarian" userId="4926d2b407f31d77" providerId="LiveId" clId="{3EED30E3-7D39-4CC5-BEE7-05476543F91D}" dt="2020-03-16T07:15:32.796" v="382" actId="6549"/>
          <ac:spMkLst>
            <pc:docMk/>
            <pc:sldMk cId="2824312981" sldId="1442"/>
            <ac:spMk id="42" creationId="{70BCF6AF-D640-4534-B849-D3B3A1FAA849}"/>
          </ac:spMkLst>
        </pc:spChg>
      </pc:sldChg>
      <pc:sldChg chg="addSp modSp add ord">
        <pc:chgData name="Hamlet Markarian" userId="4926d2b407f31d77" providerId="LiveId" clId="{3EED30E3-7D39-4CC5-BEE7-05476543F91D}" dt="2020-03-16T07:15:01.882" v="379" actId="20577"/>
        <pc:sldMkLst>
          <pc:docMk/>
          <pc:sldMk cId="530983922" sldId="1443"/>
        </pc:sldMkLst>
        <pc:spChg chg="mod">
          <ac:chgData name="Hamlet Markarian" userId="4926d2b407f31d77" providerId="LiveId" clId="{3EED30E3-7D39-4CC5-BEE7-05476543F91D}" dt="2020-03-16T07:10:37.171" v="344"/>
          <ac:spMkLst>
            <pc:docMk/>
            <pc:sldMk cId="530983922" sldId="1443"/>
            <ac:spMk id="15" creationId="{BC541DDF-9AB0-40A5-88ED-EB6CEED1FD9B}"/>
          </ac:spMkLst>
        </pc:spChg>
        <pc:spChg chg="mod">
          <ac:chgData name="Hamlet Markarian" userId="4926d2b407f31d77" providerId="LiveId" clId="{3EED30E3-7D39-4CC5-BEE7-05476543F91D}" dt="2020-03-16T07:14:17.717" v="374" actId="207"/>
          <ac:spMkLst>
            <pc:docMk/>
            <pc:sldMk cId="530983922" sldId="1443"/>
            <ac:spMk id="16" creationId="{9EA85E16-E5EC-4BDA-B428-D60927AC1660}"/>
          </ac:spMkLst>
        </pc:spChg>
        <pc:spChg chg="add mod">
          <ac:chgData name="Hamlet Markarian" userId="4926d2b407f31d77" providerId="LiveId" clId="{3EED30E3-7D39-4CC5-BEE7-05476543F91D}" dt="2020-03-16T07:15:01.882" v="379" actId="20577"/>
          <ac:spMkLst>
            <pc:docMk/>
            <pc:sldMk cId="530983922" sldId="1443"/>
            <ac:spMk id="17" creationId="{380EDCC5-CCE3-4C69-B71E-ED78277062D7}"/>
          </ac:spMkLst>
        </pc:spChg>
        <pc:spChg chg="add mod">
          <ac:chgData name="Hamlet Markarian" userId="4926d2b407f31d77" providerId="LiveId" clId="{3EED30E3-7D39-4CC5-BEE7-05476543F91D}" dt="2020-03-16T07:14:17.717" v="374" actId="207"/>
          <ac:spMkLst>
            <pc:docMk/>
            <pc:sldMk cId="530983922" sldId="1443"/>
            <ac:spMk id="18" creationId="{5FC29475-4E5E-4DD7-813C-A765DAB68D55}"/>
          </ac:spMkLst>
        </pc:spChg>
        <pc:spChg chg="mod">
          <ac:chgData name="Hamlet Markarian" userId="4926d2b407f31d77" providerId="LiveId" clId="{3EED30E3-7D39-4CC5-BEE7-05476543F91D}" dt="2020-03-16T07:09:41.167" v="336" actId="20577"/>
          <ac:spMkLst>
            <pc:docMk/>
            <pc:sldMk cId="530983922" sldId="1443"/>
            <ac:spMk id="20" creationId="{2F2415B0-F1C4-4313-9038-A3884674CC46}"/>
          </ac:spMkLst>
        </pc:spChg>
        <pc:spChg chg="mod">
          <ac:chgData name="Hamlet Markarian" userId="4926d2b407f31d77" providerId="LiveId" clId="{3EED30E3-7D39-4CC5-BEE7-05476543F91D}" dt="2020-03-16T07:10:04.578" v="338"/>
          <ac:spMkLst>
            <pc:docMk/>
            <pc:sldMk cId="530983922" sldId="1443"/>
            <ac:spMk id="27" creationId="{66FA05EE-8593-4C20-A3F2-69F2EF4F1CC9}"/>
          </ac:spMkLst>
        </pc:spChg>
        <pc:spChg chg="mod">
          <ac:chgData name="Hamlet Markarian" userId="4926d2b407f31d77" providerId="LiveId" clId="{3EED30E3-7D39-4CC5-BEE7-05476543F91D}" dt="2020-03-16T07:09:57.565" v="337" actId="207"/>
          <ac:spMkLst>
            <pc:docMk/>
            <pc:sldMk cId="530983922" sldId="1443"/>
            <ac:spMk id="32" creationId="{64D5F241-3F06-4A4D-9FDD-D4EF1BE58B62}"/>
          </ac:spMkLst>
        </pc:spChg>
        <pc:spChg chg="mod">
          <ac:chgData name="Hamlet Markarian" userId="4926d2b407f31d77" providerId="LiveId" clId="{3EED30E3-7D39-4CC5-BEE7-05476543F91D}" dt="2020-03-16T07:14:17.717" v="374" actId="207"/>
          <ac:spMkLst>
            <pc:docMk/>
            <pc:sldMk cId="530983922" sldId="1443"/>
            <ac:spMk id="35" creationId="{B612F75B-DABF-455F-9CCF-0B10916BA1A4}"/>
          </ac:spMkLst>
        </pc:spChg>
        <pc:spChg chg="mod">
          <ac:chgData name="Hamlet Markarian" userId="4926d2b407f31d77" providerId="LiveId" clId="{3EED30E3-7D39-4CC5-BEE7-05476543F91D}" dt="2020-03-16T07:14:17.717" v="374" actId="207"/>
          <ac:spMkLst>
            <pc:docMk/>
            <pc:sldMk cId="530983922" sldId="1443"/>
            <ac:spMk id="36" creationId="{2FBD77FD-2C3D-4969-A57B-2582397FB786}"/>
          </ac:spMkLst>
        </pc:spChg>
        <pc:spChg chg="mod">
          <ac:chgData name="Hamlet Markarian" userId="4926d2b407f31d77" providerId="LiveId" clId="{3EED30E3-7D39-4CC5-BEE7-05476543F91D}" dt="2020-03-16T07:14:17.717" v="374" actId="207"/>
          <ac:spMkLst>
            <pc:docMk/>
            <pc:sldMk cId="530983922" sldId="1443"/>
            <ac:spMk id="37" creationId="{FC4E6389-EFEE-4757-B64B-587C44E6A60C}"/>
          </ac:spMkLst>
        </pc:spChg>
        <pc:spChg chg="mod">
          <ac:chgData name="Hamlet Markarian" userId="4926d2b407f31d77" providerId="LiveId" clId="{3EED30E3-7D39-4CC5-BEE7-05476543F91D}" dt="2020-03-16T07:14:17.717" v="374" actId="207"/>
          <ac:spMkLst>
            <pc:docMk/>
            <pc:sldMk cId="530983922" sldId="1443"/>
            <ac:spMk id="39" creationId="{D97BE80B-ACE7-4E54-87BD-EE558BFF523A}"/>
          </ac:spMkLst>
        </pc:spChg>
        <pc:spChg chg="mod">
          <ac:chgData name="Hamlet Markarian" userId="4926d2b407f31d77" providerId="LiveId" clId="{3EED30E3-7D39-4CC5-BEE7-05476543F91D}" dt="2020-03-16T07:10:50.012" v="348" actId="1035"/>
          <ac:spMkLst>
            <pc:docMk/>
            <pc:sldMk cId="530983922" sldId="1443"/>
            <ac:spMk id="40" creationId="{1B3D6BDC-3505-473E-91B3-A189B0242556}"/>
          </ac:spMkLst>
        </pc:spChg>
        <pc:spChg chg="mod">
          <ac:chgData name="Hamlet Markarian" userId="4926d2b407f31d77" providerId="LiveId" clId="{3EED30E3-7D39-4CC5-BEE7-05476543F91D}" dt="2020-03-16T07:10:21.526" v="341" actId="14100"/>
          <ac:spMkLst>
            <pc:docMk/>
            <pc:sldMk cId="530983922" sldId="1443"/>
            <ac:spMk id="41" creationId="{11C4806E-FEA9-428B-A12F-2D61E9733897}"/>
          </ac:spMkLst>
        </pc:spChg>
        <pc:spChg chg="mod">
          <ac:chgData name="Hamlet Markarian" userId="4926d2b407f31d77" providerId="LiveId" clId="{3EED30E3-7D39-4CC5-BEE7-05476543F91D}" dt="2020-03-16T07:10:30.554" v="343" actId="14100"/>
          <ac:spMkLst>
            <pc:docMk/>
            <pc:sldMk cId="530983922" sldId="1443"/>
            <ac:spMk id="42" creationId="{70BCF6AF-D640-4534-B849-D3B3A1FAA849}"/>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11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999991111199999999999911111199999999889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1111101010101010101010101011111110101010101010109910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11111111111112222111111111111111111101011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111212121212121212111112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111313131313131313121213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1414141414141414131314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111515151515151515141415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2111616161616161616151516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17111717171717171717161617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181118181818181818181818181818181818181818181818111818181818181818171718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11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19111919191919191919181819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20112020202020202020191920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Excel311212121212121212121202021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_____Microsoft_Excel111122212122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_____Microsoft_Excel211232323232323242424242424242424222222222222222112322222324.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_____Microsoft_Excel311242424242424252525252525252525333333333333333112423232425.xlsx"/></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11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333333333223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444444444334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1111555555555555111155555555445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21166666666556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11177777777667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21188888888778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3.7313432835820892E-2"/>
                  <c:y val="-0.5150631681243926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15:layout/>
                </c:ext>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15:layout/>
                </c:ext>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15:layout/>
                </c:ext>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15:layout/>
                </c:ext>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15:layout/>
                </c:ext>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0.627</c:v>
                </c:pt>
                <c:pt idx="1">
                  <c:v>0.27100000000000002</c:v>
                </c:pt>
                <c:pt idx="2">
                  <c:v>5.6000000000000001E-2</c:v>
                </c:pt>
                <c:pt idx="3">
                  <c:v>0.02</c:v>
                </c:pt>
                <c:pt idx="4">
                  <c:v>2.5999999999999999E-2</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15928477690289E-2"/>
          <c:y val="5.6653600534636583E-2"/>
          <c:w val="0.93951771653543303"/>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layout/>
              <c:tx>
                <c:rich>
                  <a:bodyPr/>
                  <a:lstStyle/>
                  <a:p>
                    <a:r>
                      <a:rPr lang="en-US" dirty="0" smtClean="0"/>
                      <a:t>4 251,9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dirty="0" smtClean="0"/>
                      <a:t>4</a:t>
                    </a:r>
                    <a:r>
                      <a:rPr lang="en-US" baseline="0" dirty="0" smtClean="0"/>
                      <a:t> 054,2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Лист1!$A$2:$A$3</c:f>
              <c:strCache>
                <c:ptCount val="2"/>
                <c:pt idx="0">
                  <c:v>Категория 1</c:v>
                </c:pt>
                <c:pt idx="1">
                  <c:v>Категория 2</c:v>
                </c:pt>
              </c:strCache>
            </c:strRef>
          </c:cat>
          <c:val>
            <c:numRef>
              <c:f>Лист1!$B$2:$B$3</c:f>
              <c:numCache>
                <c:formatCode>#\ ###\ ##0</c:formatCode>
                <c:ptCount val="2"/>
                <c:pt idx="0">
                  <c:v>905</c:v>
                </c:pt>
                <c:pt idx="1">
                  <c:v>882</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64875648"/>
        <c:axId val="165157504"/>
      </c:barChart>
      <c:catAx>
        <c:axId val="164875648"/>
        <c:scaling>
          <c:orientation val="maxMin"/>
        </c:scaling>
        <c:delete val="1"/>
        <c:axPos val="l"/>
        <c:numFmt formatCode="General" sourceLinked="0"/>
        <c:majorTickMark val="out"/>
        <c:minorTickMark val="none"/>
        <c:tickLblPos val="nextTo"/>
        <c:crossAx val="165157504"/>
        <c:crosses val="autoZero"/>
        <c:auto val="1"/>
        <c:lblAlgn val="ctr"/>
        <c:lblOffset val="100"/>
        <c:noMultiLvlLbl val="0"/>
      </c:catAx>
      <c:valAx>
        <c:axId val="165157504"/>
        <c:scaling>
          <c:orientation val="minMax"/>
        </c:scaling>
        <c:delete val="1"/>
        <c:axPos val="t"/>
        <c:numFmt formatCode="#\ ###\ ##0" sourceLinked="1"/>
        <c:majorTickMark val="out"/>
        <c:minorTickMark val="none"/>
        <c:tickLblPos val="nextTo"/>
        <c:crossAx val="16487564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5924376500454256"/>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layout/>
              <c:tx>
                <c:rich>
                  <a:bodyPr/>
                  <a:lstStyle/>
                  <a:p>
                    <a:r>
                      <a:rPr lang="en-US" dirty="0" smtClean="0"/>
                      <a:t>1 </a:t>
                    </a:r>
                    <a:r>
                      <a:rPr lang="ru-RU" dirty="0" smtClean="0"/>
                      <a:t>833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ru-RU" dirty="0" smtClean="0"/>
                      <a:t>1 035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ru-RU" dirty="0" smtClean="0"/>
                      <a:t>798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2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296</c:v>
                </c:pt>
                <c:pt idx="1">
                  <c:v>115</c:v>
                </c:pt>
                <c:pt idx="2">
                  <c:v>181</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64973568"/>
        <c:axId val="164981376"/>
      </c:barChart>
      <c:catAx>
        <c:axId val="164973568"/>
        <c:scaling>
          <c:orientation val="maxMin"/>
        </c:scaling>
        <c:delete val="1"/>
        <c:axPos val="l"/>
        <c:numFmt formatCode="General" sourceLinked="0"/>
        <c:majorTickMark val="out"/>
        <c:minorTickMark val="none"/>
        <c:tickLblPos val="nextTo"/>
        <c:crossAx val="164981376"/>
        <c:crosses val="autoZero"/>
        <c:auto val="1"/>
        <c:lblAlgn val="ctr"/>
        <c:lblOffset val="100"/>
        <c:noMultiLvlLbl val="0"/>
      </c:catAx>
      <c:valAx>
        <c:axId val="164981376"/>
        <c:scaling>
          <c:orientation val="minMax"/>
        </c:scaling>
        <c:delete val="1"/>
        <c:axPos val="t"/>
        <c:numFmt formatCode="#,##0" sourceLinked="1"/>
        <c:majorTickMark val="out"/>
        <c:minorTickMark val="none"/>
        <c:tickLblPos val="nextTo"/>
        <c:crossAx val="16497356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36141256650275805"/>
                  <c:y val="2.5494205179037169E-7"/>
                </c:manualLayout>
              </c:layout>
              <c:tx>
                <c:rich>
                  <a:bodyPr/>
                  <a:lstStyle/>
                  <a:p>
                    <a:r>
                      <a:rPr lang="ru-RU" dirty="0" smtClean="0"/>
                      <a:t>1 035,3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22732341438790959"/>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val>
            <c:numRef>
              <c:f>Лист1!$B$2:$B$3</c:f>
              <c:numCache>
                <c:formatCode>General</c:formatCode>
                <c:ptCount val="2"/>
                <c:pt idx="0" formatCode="#,##0.0">
                  <c:v>775.9</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02377754723617E-3"/>
          <c:y val="6.8261037009336403E-2"/>
          <c:w val="0.9780000727696407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Lbls>
            <c:dLbl>
              <c:idx val="0"/>
              <c:layout/>
              <c:tx>
                <c:rich>
                  <a:bodyPr/>
                  <a:lstStyle/>
                  <a:p>
                    <a:r>
                      <a:rPr lang="ru-RU" dirty="0" smtClean="0"/>
                      <a:t>3 954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ru-RU" dirty="0" smtClean="0"/>
                      <a:t>3 198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ru-RU" dirty="0" smtClean="0"/>
                      <a:t>482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ru-RU" dirty="0" smtClean="0"/>
                      <a:t>139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2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#,##0</c:formatCode>
                <c:ptCount val="4"/>
                <c:pt idx="0">
                  <c:v>3953.6480790000001</c:v>
                </c:pt>
                <c:pt idx="1">
                  <c:v>3198.3196710000002</c:v>
                </c:pt>
                <c:pt idx="2">
                  <c:v>482.23321499999997</c:v>
                </c:pt>
                <c:pt idx="3">
                  <c:v>139.12034299999999</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65552128"/>
        <c:axId val="165572608"/>
      </c:barChart>
      <c:catAx>
        <c:axId val="165552128"/>
        <c:scaling>
          <c:orientation val="maxMin"/>
        </c:scaling>
        <c:delete val="1"/>
        <c:axPos val="l"/>
        <c:numFmt formatCode="General" sourceLinked="0"/>
        <c:majorTickMark val="out"/>
        <c:minorTickMark val="none"/>
        <c:tickLblPos val="nextTo"/>
        <c:crossAx val="165572608"/>
        <c:crosses val="autoZero"/>
        <c:auto val="1"/>
        <c:lblAlgn val="ctr"/>
        <c:lblOffset val="100"/>
        <c:noMultiLvlLbl val="0"/>
      </c:catAx>
      <c:valAx>
        <c:axId val="165572608"/>
        <c:scaling>
          <c:orientation val="minMax"/>
        </c:scaling>
        <c:delete val="1"/>
        <c:axPos val="t"/>
        <c:numFmt formatCode="#,##0" sourceLinked="1"/>
        <c:majorTickMark val="out"/>
        <c:minorTickMark val="none"/>
        <c:tickLblPos val="nextTo"/>
        <c:crossAx val="1655521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36827610417515183"/>
                  <c:y val="-1.8789229208200975E-4"/>
                </c:manualLayout>
              </c:layout>
              <c:spPr>
                <a:noFill/>
                <a:ln>
                  <a:noFill/>
                </a:ln>
                <a:effectLst/>
              </c:spPr>
              <c:txPr>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10428838025116891"/>
                    </c:manualLayout>
                  </c15:layout>
                </c:ext>
              </c:extLst>
            </c:dLbl>
            <c:dLbl>
              <c:idx val="1"/>
              <c:layout>
                <c:manualLayout>
                  <c:x val="-7.1213415088081086E-2"/>
                  <c:y val="-0.39159507044048886"/>
                </c:manualLayout>
              </c:layout>
              <c:spPr>
                <a:noFill/>
                <a:ln>
                  <a:noFill/>
                </a:ln>
                <a:effectLst/>
              </c:spPr>
              <c:txPr>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15:layout>
                    <c:manualLayout>
                      <c:w val="0.31412523247080754"/>
                      <c:h val="0.12695272864477902"/>
                    </c:manualLayout>
                  </c15:layout>
                </c:ext>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General</c:formatCode>
                <c:ptCount val="2"/>
                <c:pt idx="0" formatCode="#,##0.0">
                  <c:v>3872.8458129999999</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65718597296414E-2"/>
          <c:y val="2.174296769584334E-2"/>
          <c:w val="0.74467446151855188"/>
          <c:h val="0.94502983993737588"/>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E00-4CA7-9718-06E6B174AE34}"/>
              </c:ext>
            </c:extLst>
          </c:dPt>
          <c:dPt>
            <c:idx val="5"/>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DE00-4CA7-9718-06E6B174AE34}"/>
              </c:ext>
            </c:extLst>
          </c:dPt>
          <c:dLbls>
            <c:dLbl>
              <c:idx val="0"/>
              <c:spPr/>
              <c:txPr>
                <a:bodyPr/>
                <a:lstStyle/>
                <a:p>
                  <a:pPr>
                    <a:defRPr sz="3200" b="1">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dLbl>
            <c:spPr>
              <a:noFill/>
              <a:ln>
                <a:noFill/>
              </a:ln>
              <a:effectLst/>
            </c:spPr>
            <c:txPr>
              <a:bodyPr/>
              <a:lstStyle/>
              <a:p>
                <a:pPr>
                  <a:defRPr sz="3200" b="1">
                    <a:latin typeface="Arial Narrow" panose="020B0606020202030204" pitchFamily="3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Лист1!$A$2:$A$8</c:f>
              <c:strCache>
                <c:ptCount val="3"/>
                <c:pt idx="0">
                  <c:v>Категория 1</c:v>
                </c:pt>
                <c:pt idx="1">
                  <c:v>Категория 2</c:v>
                </c:pt>
                <c:pt idx="2">
                  <c:v>Категория 3</c:v>
                </c:pt>
              </c:strCache>
            </c:strRef>
          </c:cat>
          <c:val>
            <c:numRef>
              <c:f>Лист1!$B$2:$B$8</c:f>
              <c:numCache>
                <c:formatCode>#,##0</c:formatCode>
                <c:ptCount val="7"/>
                <c:pt idx="0">
                  <c:v>1357.9</c:v>
                </c:pt>
                <c:pt idx="1">
                  <c:v>78.7</c:v>
                </c:pt>
                <c:pt idx="2">
                  <c:v>910</c:v>
                </c:pt>
                <c:pt idx="3">
                  <c:v>187.1</c:v>
                </c:pt>
                <c:pt idx="4">
                  <c:v>35.700000000000003</c:v>
                </c:pt>
                <c:pt idx="5">
                  <c:v>151.4</c:v>
                </c:pt>
                <c:pt idx="6">
                  <c:v>180.6</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20"/>
        <c:axId val="66617728"/>
        <c:axId val="45635840"/>
      </c:barChart>
      <c:catAx>
        <c:axId val="66617728"/>
        <c:scaling>
          <c:orientation val="maxMin"/>
        </c:scaling>
        <c:delete val="1"/>
        <c:axPos val="l"/>
        <c:numFmt formatCode="General" sourceLinked="0"/>
        <c:majorTickMark val="out"/>
        <c:minorTickMark val="none"/>
        <c:tickLblPos val="nextTo"/>
        <c:crossAx val="45635840"/>
        <c:crosses val="autoZero"/>
        <c:auto val="1"/>
        <c:lblAlgn val="ctr"/>
        <c:lblOffset val="100"/>
        <c:noMultiLvlLbl val="0"/>
      </c:catAx>
      <c:valAx>
        <c:axId val="45635840"/>
        <c:scaling>
          <c:orientation val="minMax"/>
        </c:scaling>
        <c:delete val="1"/>
        <c:axPos val="t"/>
        <c:numFmt formatCode="#,##0" sourceLinked="1"/>
        <c:majorTickMark val="out"/>
        <c:minorTickMark val="none"/>
        <c:tickLblPos val="nextTo"/>
        <c:crossAx val="666177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0638507948472113"/>
          <c:h val="0.93080104821527021"/>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layout/>
              <c:tx>
                <c:rich>
                  <a:bodyPr/>
                  <a:lstStyle/>
                  <a:p>
                    <a:r>
                      <a:rPr lang="en-US" dirty="0" smtClean="0"/>
                      <a:t>267,1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7051188877361807E-2"/>
                  <c:y val="-6.6452640523988462E-3"/>
                </c:manualLayout>
              </c:layout>
              <c:tx>
                <c:rich>
                  <a:bodyPr/>
                  <a:lstStyle/>
                  <a:p>
                    <a:r>
                      <a:rPr lang="en-US" dirty="0" smtClean="0"/>
                      <a:t>248,4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dirty="0" smtClean="0"/>
                      <a:t>18,7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2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Лист1!$A$2:$A$4</c:f>
              <c:strCache>
                <c:ptCount val="3"/>
                <c:pt idx="0">
                  <c:v>Категория 1</c:v>
                </c:pt>
                <c:pt idx="1">
                  <c:v>Категория 2</c:v>
                </c:pt>
                <c:pt idx="2">
                  <c:v>Категория 3</c:v>
                </c:pt>
              </c:strCache>
            </c:strRef>
          </c:cat>
          <c:val>
            <c:numRef>
              <c:f>Лист1!$B$2:$B$4</c:f>
              <c:numCache>
                <c:formatCode>0.0</c:formatCode>
                <c:ptCount val="3"/>
                <c:pt idx="0">
                  <c:v>267.10000000000002</c:v>
                </c:pt>
                <c:pt idx="1">
                  <c:v>248.4</c:v>
                </c:pt>
                <c:pt idx="2">
                  <c:v>18.7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00775808"/>
        <c:axId val="166430976"/>
      </c:barChart>
      <c:catAx>
        <c:axId val="100775808"/>
        <c:scaling>
          <c:orientation val="maxMin"/>
        </c:scaling>
        <c:delete val="1"/>
        <c:axPos val="l"/>
        <c:numFmt formatCode="General" sourceLinked="0"/>
        <c:majorTickMark val="out"/>
        <c:minorTickMark val="none"/>
        <c:tickLblPos val="nextTo"/>
        <c:crossAx val="166430976"/>
        <c:crosses val="autoZero"/>
        <c:auto val="1"/>
        <c:lblAlgn val="ctr"/>
        <c:lblOffset val="100"/>
        <c:noMultiLvlLbl val="0"/>
      </c:catAx>
      <c:valAx>
        <c:axId val="166430976"/>
        <c:scaling>
          <c:orientation val="minMax"/>
        </c:scaling>
        <c:delete val="1"/>
        <c:axPos val="t"/>
        <c:numFmt formatCode="0.0" sourceLinked="1"/>
        <c:majorTickMark val="out"/>
        <c:minorTickMark val="none"/>
        <c:tickLblPos val="nextTo"/>
        <c:crossAx val="1007758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solidFill>
                <a:srgbClr val="231A6F"/>
              </a:solid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solidFill>
                  <a:srgbClr val="231A6F"/>
                </a:solid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36652538755379355"/>
                  <c:y val="5.061504769965787E-2"/>
                </c:manualLayout>
              </c:layout>
              <c:tx>
                <c:rich>
                  <a:bodyPr wrap="square" lIns="38100" tIns="19050" rIns="38100" bIns="19050" anchor="ctr">
                    <a:spAutoFit/>
                  </a:bodyPr>
                  <a:lstStyle/>
                  <a:p>
                    <a:pPr>
                      <a:defRPr sz="3200" b="1">
                        <a:solidFill>
                          <a:schemeClr val="tx1">
                            <a:lumMod val="75000"/>
                          </a:schemeClr>
                        </a:solidFill>
                        <a:latin typeface="Roboto Condensed" panose="02000000000000000000" pitchFamily="2" charset="0"/>
                        <a:ea typeface="Roboto Condensed" panose="02000000000000000000" pitchFamily="2" charset="0"/>
                      </a:defRPr>
                    </a:pPr>
                    <a:r>
                      <a:rPr lang="en-US" sz="3200" dirty="0" smtClean="0">
                        <a:solidFill>
                          <a:srgbClr val="E68637"/>
                        </a:solidFill>
                      </a:rPr>
                      <a:t>267,1</a:t>
                    </a:r>
                    <a:endParaRPr lang="en-US" sz="3200" dirty="0">
                      <a:solidFill>
                        <a:srgbClr val="E68637"/>
                      </a:solidFill>
                    </a:endParaRP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22732341438790959"/>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val>
            <c:numRef>
              <c:f>Лист1!$B$2:$B$3</c:f>
              <c:numCache>
                <c:formatCode>#,##0.0</c:formatCode>
                <c:ptCount val="2"/>
                <c:pt idx="0">
                  <c:v>280.5</c:v>
                </c:pt>
                <c:pt idx="1">
                  <c:v>6.7</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ln>
      <a:noFill/>
    </a:ln>
  </c:sp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87569293950546989"/>
          <c:h val="0.92499553851409577"/>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764C-4A6D-89AC-0DA8855B5272}"/>
              </c:ext>
            </c:extLst>
          </c:dPt>
          <c:dLbls>
            <c:spPr>
              <a:noFill/>
              <a:ln>
                <a:noFill/>
              </a:ln>
              <a:effectLst/>
            </c:spPr>
            <c:txPr>
              <a:bodyPr wrap="square" lIns="180000" tIns="19050" rIns="38100" bIns="19050" anchor="ctr">
                <a:spAutoFit/>
              </a:bodyPr>
              <a:lstStyle/>
              <a:p>
                <a:pPr>
                  <a:defRPr sz="32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Лист1!$A$2:$A$6</c:f>
              <c:strCache>
                <c:ptCount val="3"/>
                <c:pt idx="0">
                  <c:v>Категория 1</c:v>
                </c:pt>
                <c:pt idx="1">
                  <c:v>Категория 2</c:v>
                </c:pt>
                <c:pt idx="2">
                  <c:v>Категория 3</c:v>
                </c:pt>
              </c:strCache>
            </c:strRef>
          </c:cat>
          <c:val>
            <c:numRef>
              <c:f>Лист1!$B$2:$B$6</c:f>
              <c:numCache>
                <c:formatCode>0.0</c:formatCode>
                <c:ptCount val="5"/>
                <c:pt idx="0">
                  <c:v>582.70000000000005</c:v>
                </c:pt>
                <c:pt idx="1">
                  <c:v>502.1</c:v>
                </c:pt>
                <c:pt idx="2">
                  <c:v>52</c:v>
                </c:pt>
                <c:pt idx="3">
                  <c:v>15.3</c:v>
                </c:pt>
                <c:pt idx="4">
                  <c:v>13.3</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84"/>
        <c:axId val="166001664"/>
        <c:axId val="165876480"/>
      </c:barChart>
      <c:catAx>
        <c:axId val="166001664"/>
        <c:scaling>
          <c:orientation val="maxMin"/>
        </c:scaling>
        <c:delete val="1"/>
        <c:axPos val="l"/>
        <c:numFmt formatCode="General" sourceLinked="0"/>
        <c:majorTickMark val="out"/>
        <c:minorTickMark val="none"/>
        <c:tickLblPos val="nextTo"/>
        <c:crossAx val="165876480"/>
        <c:crosses val="autoZero"/>
        <c:auto val="1"/>
        <c:lblAlgn val="ctr"/>
        <c:lblOffset val="100"/>
        <c:noMultiLvlLbl val="0"/>
      </c:catAx>
      <c:valAx>
        <c:axId val="165876480"/>
        <c:scaling>
          <c:orientation val="minMax"/>
        </c:scaling>
        <c:delete val="1"/>
        <c:axPos val="t"/>
        <c:numFmt formatCode="0.0" sourceLinked="1"/>
        <c:majorTickMark val="out"/>
        <c:minorTickMark val="none"/>
        <c:tickLblPos val="nextTo"/>
        <c:crossAx val="16600166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81939742385797E-2"/>
          <c:y val="6.1098200638518577E-2"/>
          <c:w val="0.92703612051522843"/>
          <c:h val="0.85598281278063482"/>
        </c:manualLayout>
      </c:layout>
      <c:barChart>
        <c:barDir val="col"/>
        <c:grouping val="clustered"/>
        <c:varyColors val="0"/>
        <c:ser>
          <c:idx val="0"/>
          <c:order val="0"/>
          <c:tx>
            <c:strRef>
              <c:f>Лист1!$B$1</c:f>
              <c:strCache>
                <c:ptCount val="1"/>
                <c:pt idx="0">
                  <c:v>Ряд 1</c:v>
                </c:pt>
              </c:strCache>
            </c:strRef>
          </c:tx>
          <c:spPr>
            <a:solidFill>
              <a:srgbClr val="21176A"/>
            </a:solidFill>
            <a:ln>
              <a:noFill/>
            </a:ln>
            <a:effectLst/>
          </c:spPr>
          <c:invertIfNegative val="0"/>
          <c:dLbls>
            <c:dLbl>
              <c:idx val="0"/>
              <c:layout/>
              <c:tx>
                <c:rich>
                  <a:bodyPr/>
                  <a:lstStyle/>
                  <a:p>
                    <a:r>
                      <a:rPr lang="en-US" dirty="0">
                        <a:solidFill>
                          <a:schemeClr val="tx1">
                            <a:lumMod val="75000"/>
                          </a:schemeClr>
                        </a:solidFill>
                      </a:rPr>
                      <a:t>3</a:t>
                    </a:r>
                    <a:r>
                      <a:rPr lang="en-US" baseline="0" dirty="0">
                        <a:solidFill>
                          <a:schemeClr val="tx1">
                            <a:lumMod val="75000"/>
                          </a:schemeClr>
                        </a:solidFill>
                      </a:rPr>
                      <a:t> </a:t>
                    </a:r>
                    <a:r>
                      <a:rPr lang="en-US" baseline="0" dirty="0" smtClean="0">
                        <a:solidFill>
                          <a:schemeClr val="tx1">
                            <a:lumMod val="75000"/>
                          </a:schemeClr>
                        </a:solidFill>
                      </a:rPr>
                      <a:t>102</a:t>
                    </a:r>
                    <a:endParaRPr lang="en-US" dirty="0">
                      <a:solidFill>
                        <a:schemeClr val="tx1">
                          <a:lumMod val="75000"/>
                        </a:schemeClr>
                      </a:solidFill>
                    </a:endParaRP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35A-4F51-95A7-2F3238AC992E}"/>
                </c:ext>
                <c:ext xmlns:c15="http://schemas.microsoft.com/office/drawing/2012/chart" uri="{CE6537A1-D6FC-4f65-9D91-7224C49458BB}"/>
              </c:extLst>
            </c:dLbl>
            <c:dLbl>
              <c:idx val="1"/>
              <c:layout/>
              <c:tx>
                <c:rich>
                  <a:bodyPr/>
                  <a:lstStyle/>
                  <a:p>
                    <a:r>
                      <a:rPr lang="en-US" dirty="0" smtClean="0">
                        <a:solidFill>
                          <a:schemeClr val="tx1">
                            <a:lumMod val="75000"/>
                          </a:schemeClr>
                        </a:solidFill>
                      </a:rPr>
                      <a:t>1</a:t>
                    </a:r>
                    <a:r>
                      <a:rPr lang="en-US" baseline="0" dirty="0" smtClean="0">
                        <a:solidFill>
                          <a:schemeClr val="tx1">
                            <a:lumMod val="75000"/>
                          </a:schemeClr>
                        </a:solidFill>
                      </a:rPr>
                      <a:t> 968</a:t>
                    </a:r>
                    <a:endParaRPr lang="en-US" dirty="0">
                      <a:solidFill>
                        <a:schemeClr val="tx1">
                          <a:lumMod val="75000"/>
                        </a:schemeClr>
                      </a:solidFill>
                    </a:endParaRP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35A-4F51-95A7-2F3238AC992E}"/>
                </c:ext>
                <c:ext xmlns:c15="http://schemas.microsoft.com/office/drawing/2012/chart" uri="{CE6537A1-D6FC-4f65-9D91-7224C49458BB}"/>
              </c:extLst>
            </c:dLbl>
            <c:dLbl>
              <c:idx val="2"/>
              <c:layout/>
              <c:tx>
                <c:rich>
                  <a:bodyPr/>
                  <a:lstStyle/>
                  <a:p>
                    <a:r>
                      <a:rPr lang="en-US" dirty="0" smtClean="0"/>
                      <a:t>94</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35A-4F51-95A7-2F3238AC992E}"/>
                </c:ext>
                <c:ext xmlns:c15="http://schemas.microsoft.com/office/drawing/2012/chart" uri="{CE6537A1-D6FC-4f65-9D91-7224C49458BB}"/>
              </c:extLst>
            </c:dLbl>
            <c:dLbl>
              <c:idx val="3"/>
              <c:layout/>
              <c:tx>
                <c:rich>
                  <a:bodyPr/>
                  <a:lstStyle/>
                  <a:p>
                    <a:r>
                      <a:rPr lang="en-US" dirty="0" smtClean="0"/>
                      <a:t>340</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35A-4F51-95A7-2F3238AC992E}"/>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УСН</c:v>
                </c:pt>
                <c:pt idx="1">
                  <c:v>ЕНВД</c:v>
                </c:pt>
                <c:pt idx="2">
                  <c:v>ЕСХН</c:v>
                </c:pt>
                <c:pt idx="3">
                  <c:v>Патент</c:v>
                </c:pt>
              </c:strCache>
            </c:strRef>
          </c:cat>
          <c:val>
            <c:numRef>
              <c:f>Лист1!$B$2:$B$5</c:f>
              <c:numCache>
                <c:formatCode>General</c:formatCode>
                <c:ptCount val="4"/>
                <c:pt idx="0">
                  <c:v>2850</c:v>
                </c:pt>
                <c:pt idx="1">
                  <c:v>2044</c:v>
                </c:pt>
                <c:pt idx="2">
                  <c:v>100.7</c:v>
                </c:pt>
                <c:pt idx="3">
                  <c:v>383</c:v>
                </c:pt>
              </c:numCache>
            </c:numRef>
          </c:val>
          <c:extLst xmlns:c16r2="http://schemas.microsoft.com/office/drawing/2015/06/chart">
            <c:ext xmlns:c16="http://schemas.microsoft.com/office/drawing/2014/chart" uri="{C3380CC4-5D6E-409C-BE32-E72D297353CC}">
              <c16:uniqueId val="{00000004-035A-4F51-95A7-2F3238AC992E}"/>
            </c:ext>
          </c:extLst>
        </c:ser>
        <c:dLbls>
          <c:showLegendKey val="0"/>
          <c:showVal val="0"/>
          <c:showCatName val="0"/>
          <c:showSerName val="0"/>
          <c:showPercent val="0"/>
          <c:showBubbleSize val="0"/>
        </c:dLbls>
        <c:gapWidth val="29"/>
        <c:overlap val="-27"/>
        <c:axId val="167995264"/>
        <c:axId val="167996800"/>
      </c:barChart>
      <c:catAx>
        <c:axId val="16799526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67996800"/>
        <c:crosses val="autoZero"/>
        <c:auto val="1"/>
        <c:lblAlgn val="ctr"/>
        <c:lblOffset val="100"/>
        <c:noMultiLvlLbl val="0"/>
      </c:catAx>
      <c:valAx>
        <c:axId val="167996800"/>
        <c:scaling>
          <c:orientation val="minMax"/>
          <c:max val="3000"/>
        </c:scaling>
        <c:delete val="1"/>
        <c:axPos val="l"/>
        <c:numFmt formatCode="General" sourceLinked="1"/>
        <c:majorTickMark val="none"/>
        <c:minorTickMark val="none"/>
        <c:tickLblPos val="nextTo"/>
        <c:crossAx val="1679952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Лист1!$B$1</c:f>
              <c:strCache>
                <c:ptCount val="1"/>
                <c:pt idx="0">
                  <c:v>Столбец1</c:v>
                </c:pt>
              </c:strCache>
            </c:strRef>
          </c:tx>
          <c:spPr>
            <a:ln>
              <a:noFill/>
            </a:ln>
          </c:spPr>
          <c:dPt>
            <c:idx val="0"/>
            <c:bubble3D val="0"/>
            <c:spPr>
              <a:solidFill>
                <a:srgbClr val="8EB240"/>
              </a:solidFill>
              <a:ln w="19050">
                <a:noFill/>
              </a:ln>
              <a:effectLst/>
            </c:spPr>
            <c:extLst xmlns:c16r2="http://schemas.microsoft.com/office/drawing/2015/06/chart">
              <c:ext xmlns:c16="http://schemas.microsoft.com/office/drawing/2014/chart" uri="{C3380CC4-5D6E-409C-BE32-E72D297353CC}">
                <c16:uniqueId val="{00000001-0CE1-4966-A2A0-5E99F1759A33}"/>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0CE1-4966-A2A0-5E99F1759A33}"/>
              </c:ext>
            </c:extLst>
          </c:dPt>
          <c:dPt>
            <c:idx val="2"/>
            <c:bubble3D val="0"/>
            <c:spPr>
              <a:solidFill>
                <a:srgbClr val="529DDB"/>
              </a:solidFill>
              <a:ln w="19050">
                <a:noFill/>
              </a:ln>
              <a:effectLst/>
            </c:spPr>
            <c:extLst xmlns:c16r2="http://schemas.microsoft.com/office/drawing/2015/06/chart">
              <c:ext xmlns:c16="http://schemas.microsoft.com/office/drawing/2014/chart" uri="{C3380CC4-5D6E-409C-BE32-E72D297353CC}">
                <c16:uniqueId val="{00000005-0CE1-4966-A2A0-5E99F1759A33}"/>
              </c:ext>
            </c:extLst>
          </c:dPt>
          <c:dPt>
            <c:idx val="3"/>
            <c:bubble3D val="0"/>
            <c:spPr>
              <a:solidFill>
                <a:schemeClr val="tx2"/>
              </a:solidFill>
              <a:ln w="19050">
                <a:noFill/>
              </a:ln>
              <a:effectLst/>
            </c:spPr>
            <c:extLst xmlns:c16r2="http://schemas.microsoft.com/office/drawing/2015/06/chart">
              <c:ext xmlns:c16="http://schemas.microsoft.com/office/drawing/2014/chart" uri="{C3380CC4-5D6E-409C-BE32-E72D297353CC}">
                <c16:uniqueId val="{00000007-0CE1-4966-A2A0-5E99F1759A33}"/>
              </c:ext>
            </c:extLst>
          </c:dPt>
          <c:dLbls>
            <c:dLbl>
              <c:idx val="0"/>
              <c:layout>
                <c:manualLayout>
                  <c:x val="0.13180932276552376"/>
                  <c:y val="-7.35042030854061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CE1-4966-A2A0-5E99F1759A33}"/>
                </c:ext>
                <c:ext xmlns:c15="http://schemas.microsoft.com/office/drawing/2012/chart" uri="{CE6537A1-D6FC-4f65-9D91-7224C49458BB}">
                  <c15:layout/>
                </c:ext>
              </c:extLst>
            </c:dLbl>
            <c:dLbl>
              <c:idx val="1"/>
              <c:layout>
                <c:manualLayout>
                  <c:x val="0.11982665705956706"/>
                  <c:y val="-5.6209096477075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CE1-4966-A2A0-5E99F1759A33}"/>
                </c:ext>
                <c:ext xmlns:c15="http://schemas.microsoft.com/office/drawing/2012/chart" uri="{CE6537A1-D6FC-4f65-9D91-7224C49458BB}">
                  <c15:layout/>
                </c:ext>
              </c:extLst>
            </c:dLbl>
            <c:dLbl>
              <c:idx val="2"/>
              <c:layout>
                <c:manualLayout>
                  <c:x val="0.12781510086353806"/>
                  <c:y val="3.45902132166617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CE1-4966-A2A0-5E99F1759A33}"/>
                </c:ext>
                <c:ext xmlns:c15="http://schemas.microsoft.com/office/drawing/2012/chart" uri="{CE6537A1-D6FC-4f65-9D91-7224C49458BB}">
                  <c15:layout/>
                </c:ext>
              </c:extLst>
            </c:dLbl>
            <c:dLbl>
              <c:idx val="3"/>
              <c:layout>
                <c:manualLayout>
                  <c:x val="-6.39075504317691E-2"/>
                  <c:y val="-0.4972343149895122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CE1-4966-A2A0-5E99F1759A33}"/>
                </c:ext>
                <c:ext xmlns:c15="http://schemas.microsoft.com/office/drawing/2012/chart" uri="{CE6537A1-D6FC-4f65-9D91-7224C49458BB}">
                  <c15:layout/>
                </c:ext>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ФТС</c:v>
                </c:pt>
                <c:pt idx="1">
                  <c:v>Остальные</c:v>
                </c:pt>
                <c:pt idx="2">
                  <c:v>Фонды</c:v>
                </c:pt>
                <c:pt idx="3">
                  <c:v>ФНС</c:v>
                </c:pt>
              </c:strCache>
            </c:strRef>
          </c:cat>
          <c:val>
            <c:numRef>
              <c:f>Лист1!$B$2:$B$5</c:f>
              <c:numCache>
                <c:formatCode>0.0%</c:formatCode>
                <c:ptCount val="4"/>
                <c:pt idx="0">
                  <c:v>0.13800000000000001</c:v>
                </c:pt>
                <c:pt idx="1">
                  <c:v>7.8E-2</c:v>
                </c:pt>
                <c:pt idx="2">
                  <c:v>5.0000000000000001E-3</c:v>
                </c:pt>
                <c:pt idx="3">
                  <c:v>0.77900000000000003</c:v>
                </c:pt>
              </c:numCache>
            </c:numRef>
          </c:val>
          <c:extLst xmlns:c16r2="http://schemas.microsoft.com/office/drawing/2015/06/chart">
            <c:ext xmlns:c16="http://schemas.microsoft.com/office/drawing/2014/chart" uri="{C3380CC4-5D6E-409C-BE32-E72D297353CC}">
              <c16:uniqueId val="{00000008-0CE1-4966-A2A0-5E99F1759A33}"/>
            </c:ext>
          </c:extLst>
        </c:ser>
        <c:dLbls>
          <c:showLegendKey val="0"/>
          <c:showVal val="0"/>
          <c:showCatName val="0"/>
          <c:showSerName val="0"/>
          <c:showPercent val="0"/>
          <c:showBubbleSize val="0"/>
          <c:showLeaderLines val="0"/>
        </c:dLbls>
        <c:firstSliceAng val="22"/>
        <c:holeSize val="7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37642851992562"/>
          <c:y val="2.5231973407631291E-2"/>
          <c:w val="0.48091402873945827"/>
          <c:h val="0.95251616815111828"/>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Лист1!$A$2:$A$12</c:f>
              <c:strCache>
                <c:ptCount val="11"/>
                <c:pt idx="0">
                  <c:v>Республика Крым</c:v>
                </c:pt>
                <c:pt idx="1">
                  <c:v>Ставропольский край</c:v>
                </c:pt>
                <c:pt idx="2">
                  <c:v>Ханты-Мансийский автономный округ — Югра</c:v>
                </c:pt>
                <c:pt idx="3">
                  <c:v>Калужская область</c:v>
                </c:pt>
                <c:pt idx="4">
                  <c:v>Омская область</c:v>
                </c:pt>
                <c:pt idx="5">
                  <c:v>Тюменская область</c:v>
                </c:pt>
                <c:pt idx="6">
                  <c:v>Ленинградская область</c:v>
                </c:pt>
                <c:pt idx="7">
                  <c:v>Воронежская область</c:v>
                </c:pt>
                <c:pt idx="8">
                  <c:v>Волгоградская область</c:v>
                </c:pt>
                <c:pt idx="9">
                  <c:v>Пермский край</c:v>
                </c:pt>
                <c:pt idx="10">
                  <c:v>Красноярский край</c:v>
                </c:pt>
              </c:strCache>
            </c:strRef>
          </c:cat>
          <c:val>
            <c:numRef>
              <c:f>Лист1!$B$2:$B$12</c:f>
              <c:numCache>
                <c:formatCode>0.0</c:formatCode>
                <c:ptCount val="11"/>
                <c:pt idx="0">
                  <c:v>10.782</c:v>
                </c:pt>
                <c:pt idx="1">
                  <c:v>11.762</c:v>
                </c:pt>
                <c:pt idx="2">
                  <c:v>13.817</c:v>
                </c:pt>
                <c:pt idx="3">
                  <c:v>15.978999999999999</c:v>
                </c:pt>
                <c:pt idx="4">
                  <c:v>16.763000000000002</c:v>
                </c:pt>
                <c:pt idx="5">
                  <c:v>17.846</c:v>
                </c:pt>
                <c:pt idx="6">
                  <c:v>19.809999999999999</c:v>
                </c:pt>
                <c:pt idx="7">
                  <c:v>20.513000000000002</c:v>
                </c:pt>
                <c:pt idx="8">
                  <c:v>21.507999999999999</c:v>
                </c:pt>
                <c:pt idx="9">
                  <c:v>23.734000000000002</c:v>
                </c:pt>
                <c:pt idx="10">
                  <c:v>24.547999999999998</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167961728"/>
        <c:axId val="167963264"/>
      </c:barChart>
      <c:catAx>
        <c:axId val="167961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67963264"/>
        <c:crosses val="autoZero"/>
        <c:auto val="1"/>
        <c:lblAlgn val="ctr"/>
        <c:lblOffset val="100"/>
        <c:noMultiLvlLbl val="0"/>
      </c:catAx>
      <c:valAx>
        <c:axId val="167963264"/>
        <c:scaling>
          <c:orientation val="minMax"/>
          <c:max val="300"/>
        </c:scaling>
        <c:delete val="1"/>
        <c:axPos val="b"/>
        <c:numFmt formatCode="0.0" sourceLinked="1"/>
        <c:majorTickMark val="out"/>
        <c:minorTickMark val="none"/>
        <c:tickLblPos val="nextTo"/>
        <c:crossAx val="1679617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59832592340578"/>
          <c:y val="2.5231973407631291E-2"/>
          <c:w val="0.43290525863342316"/>
          <c:h val="0.94953605318473744"/>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Лист1!$A$13:$A$24</c:f>
              <c:strCache>
                <c:ptCount val="12"/>
                <c:pt idx="0">
                  <c:v>Челябинская область</c:v>
                </c:pt>
                <c:pt idx="1">
                  <c:v>Нижегородская область</c:v>
                </c:pt>
                <c:pt idx="2">
                  <c:v>Республика Башкортостан</c:v>
                </c:pt>
                <c:pt idx="3">
                  <c:v>Новосибирская область</c:v>
                </c:pt>
                <c:pt idx="4">
                  <c:v>Ростовская область</c:v>
                </c:pt>
                <c:pt idx="5">
                  <c:v>Самарская область</c:v>
                </c:pt>
                <c:pt idx="6">
                  <c:v>Краснодарский край</c:v>
                </c:pt>
                <c:pt idx="7">
                  <c:v>Свердловская область</c:v>
                </c:pt>
                <c:pt idx="8">
                  <c:v>Республика Татарстан</c:v>
                </c:pt>
                <c:pt idx="9">
                  <c:v>Санкт-Петербург</c:v>
                </c:pt>
                <c:pt idx="10">
                  <c:v>Московская область</c:v>
                </c:pt>
                <c:pt idx="11">
                  <c:v>Москва</c:v>
                </c:pt>
              </c:strCache>
            </c:strRef>
          </c:cat>
          <c:val>
            <c:numRef>
              <c:f>Лист1!$B$13:$B$24</c:f>
              <c:numCache>
                <c:formatCode>0.0</c:formatCode>
                <c:ptCount val="12"/>
                <c:pt idx="0">
                  <c:v>28.378</c:v>
                </c:pt>
                <c:pt idx="1">
                  <c:v>29.483000000000001</c:v>
                </c:pt>
                <c:pt idx="2">
                  <c:v>31.824000000000002</c:v>
                </c:pt>
                <c:pt idx="3">
                  <c:v>33.265999999999998</c:v>
                </c:pt>
                <c:pt idx="4">
                  <c:v>39.774999999999999</c:v>
                </c:pt>
                <c:pt idx="5">
                  <c:v>39.997999999999998</c:v>
                </c:pt>
                <c:pt idx="6">
                  <c:v>42.127000000000002</c:v>
                </c:pt>
                <c:pt idx="7">
                  <c:v>46.271000000000001</c:v>
                </c:pt>
                <c:pt idx="8">
                  <c:v>102.624</c:v>
                </c:pt>
                <c:pt idx="9">
                  <c:v>107.239</c:v>
                </c:pt>
                <c:pt idx="10">
                  <c:v>168.298</c:v>
                </c:pt>
                <c:pt idx="11">
                  <c:v>482.55500000000001</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168127872"/>
        <c:axId val="168363136"/>
      </c:barChart>
      <c:catAx>
        <c:axId val="168127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68363136"/>
        <c:crosses val="autoZero"/>
        <c:auto val="1"/>
        <c:lblAlgn val="ctr"/>
        <c:lblOffset val="100"/>
        <c:noMultiLvlLbl val="0"/>
      </c:catAx>
      <c:valAx>
        <c:axId val="168363136"/>
        <c:scaling>
          <c:orientation val="minMax"/>
        </c:scaling>
        <c:delete val="1"/>
        <c:axPos val="b"/>
        <c:numFmt formatCode="0.0" sourceLinked="1"/>
        <c:majorTickMark val="out"/>
        <c:minorTickMark val="none"/>
        <c:tickLblPos val="nextTo"/>
        <c:crossAx val="1681278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5226768842282405"/>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extLst xmlns:c16r2="http://schemas.microsoft.com/office/drawing/2015/06/chart">
              <c:ext xmlns:c16="http://schemas.microsoft.com/office/drawing/2014/chart" uri="{C3380CC4-5D6E-409C-BE32-E72D297353CC}">
                <c16:uniqueId val="{00000000-D797-42D5-95A2-4A0A709C483C}"/>
              </c:ext>
            </c:extLst>
          </c:dPt>
          <c:dLbls>
            <c:spPr>
              <a:noFill/>
              <a:ln>
                <a:noFill/>
              </a:ln>
              <a:effectLst/>
            </c:spPr>
            <c:txPr>
              <a:bodyPr wrap="square" lIns="180000" tIns="19050" rIns="38100" bIns="19050" anchor="ctr">
                <a:spAutoFit/>
              </a:bodyPr>
              <a:lstStyle/>
              <a:p>
                <a:pPr>
                  <a:defRPr sz="32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4"/>
                <c:pt idx="0">
                  <c:v>всего</c:v>
                </c:pt>
                <c:pt idx="1">
                  <c:v>пфр</c:v>
                </c:pt>
                <c:pt idx="2">
                  <c:v>фомс</c:v>
                </c:pt>
                <c:pt idx="3">
                  <c:v>фсс</c:v>
                </c:pt>
              </c:strCache>
            </c:strRef>
          </c:cat>
          <c:val>
            <c:numRef>
              <c:f>Лист1!$B$2:$B$5</c:f>
              <c:numCache>
                <c:formatCode>#\ ###\ ##0</c:formatCode>
                <c:ptCount val="4"/>
                <c:pt idx="0">
                  <c:v>7198.6</c:v>
                </c:pt>
                <c:pt idx="1">
                  <c:v>5456.1</c:v>
                </c:pt>
                <c:pt idx="2">
                  <c:v>1390.2</c:v>
                </c:pt>
                <c:pt idx="3">
                  <c:v>352.35</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76944640"/>
        <c:axId val="177275264"/>
      </c:barChart>
      <c:catAx>
        <c:axId val="176944640"/>
        <c:scaling>
          <c:orientation val="maxMin"/>
        </c:scaling>
        <c:delete val="1"/>
        <c:axPos val="l"/>
        <c:numFmt formatCode="General" sourceLinked="0"/>
        <c:majorTickMark val="out"/>
        <c:minorTickMark val="none"/>
        <c:tickLblPos val="nextTo"/>
        <c:crossAx val="177275264"/>
        <c:crosses val="autoZero"/>
        <c:auto val="1"/>
        <c:lblAlgn val="ctr"/>
        <c:lblOffset val="100"/>
        <c:noMultiLvlLbl val="0"/>
      </c:catAx>
      <c:valAx>
        <c:axId val="177275264"/>
        <c:scaling>
          <c:orientation val="minMax"/>
        </c:scaling>
        <c:delete val="1"/>
        <c:axPos val="t"/>
        <c:numFmt formatCode="#\ ###\ ##0" sourceLinked="1"/>
        <c:majorTickMark val="out"/>
        <c:minorTickMark val="none"/>
        <c:tickLblPos val="nextTo"/>
        <c:crossAx val="17694464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
          <c:y val="2.1383702335495979E-2"/>
          <c:w val="0.97688982542719704"/>
          <c:h val="0.80524793097947034"/>
        </c:manualLayout>
      </c:layout>
      <c:lineChart>
        <c:grouping val="standard"/>
        <c:varyColors val="0"/>
        <c:ser>
          <c:idx val="0"/>
          <c:order val="0"/>
          <c:tx>
            <c:strRef>
              <c:f>Лист1!$B$1</c:f>
              <c:strCache>
                <c:ptCount val="1"/>
                <c:pt idx="0">
                  <c:v>Ряд 1</c:v>
                </c:pt>
              </c:strCache>
            </c:strRef>
          </c:tx>
          <c:spPr>
            <a:ln w="53975">
              <a:solidFill>
                <a:srgbClr val="21176A"/>
              </a:solidFill>
            </a:ln>
            <a:effectLst/>
          </c:spPr>
          <c:marker>
            <c:symbol val="circle"/>
            <c:size val="13"/>
            <c:spPr>
              <a:solidFill>
                <a:srgbClr val="231A6F"/>
              </a:solidFill>
              <a:ln>
                <a:noFill/>
              </a:ln>
              <a:effectLst/>
              <a:scene3d>
                <a:camera prst="orthographicFront"/>
                <a:lightRig rig="threePt" dir="t">
                  <a:rot lat="0" lon="0" rev="1200000"/>
                </a:lightRig>
              </a:scene3d>
              <a:sp3d/>
            </c:spPr>
          </c:marker>
          <c:dPt>
            <c:idx val="4"/>
            <c:bubble3D val="0"/>
          </c:dPt>
          <c:dPt>
            <c:idx val="5"/>
            <c:bubble3D val="0"/>
          </c:dPt>
          <c:dPt>
            <c:idx val="6"/>
            <c:bubble3D val="0"/>
          </c:dPt>
          <c:dPt>
            <c:idx val="7"/>
            <c:bubble3D val="0"/>
          </c:dPt>
          <c:dLbls>
            <c:dLbl>
              <c:idx val="2"/>
              <c:layout>
                <c:manualLayout>
                  <c:x val="-4.2709157625865503E-2"/>
                  <c:y val="0.11105349940429965"/>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3686087732806682E-2"/>
                  <c:y val="0.1617374005584177"/>
                </c:manualLayout>
              </c:layout>
              <c:tx>
                <c:rich>
                  <a:bodyPr/>
                  <a:lstStyle/>
                  <a:p>
                    <a:r>
                      <a:rPr lang="en-US" dirty="0" smtClean="0">
                        <a:solidFill>
                          <a:srgbClr val="21176A"/>
                        </a:solidFill>
                      </a:rPr>
                      <a:t>8,0</a:t>
                    </a:r>
                    <a:endParaRPr lang="en-US" dirty="0">
                      <a:solidFill>
                        <a:srgbClr val="21176A"/>
                      </a:solidFill>
                    </a:endParaRP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B59-47F7-86B1-570234BF3796}"/>
                </c:ext>
                <c:ext xmlns:c15="http://schemas.microsoft.com/office/drawing/2012/chart" uri="{CE6537A1-D6FC-4f65-9D91-7224C49458BB}"/>
              </c:extLst>
            </c:dLbl>
            <c:dLbl>
              <c:idx val="5"/>
              <c:tx>
                <c:rich>
                  <a:bodyPr/>
                  <a:lstStyle/>
                  <a:p>
                    <a:pPr>
                      <a:defRPr sz="2400" b="1">
                        <a:solidFill>
                          <a:srgbClr val="21176A"/>
                        </a:solidFill>
                        <a:latin typeface="Roboto Condensed" panose="02000000000000000000" pitchFamily="2" charset="0"/>
                        <a:ea typeface="Roboto Condensed" panose="02000000000000000000" pitchFamily="2" charset="0"/>
                      </a:defRPr>
                    </a:pPr>
                    <a:r>
                      <a:rPr lang="en-US" sz="2400" b="1" dirty="0" smtClean="0">
                        <a:solidFill>
                          <a:srgbClr val="21176A"/>
                        </a:solidFill>
                        <a:latin typeface="Roboto Condensed" panose="02000000000000000000" pitchFamily="2" charset="0"/>
                        <a:ea typeface="Roboto Condensed" panose="02000000000000000000" pitchFamily="2" charset="0"/>
                      </a:rPr>
                      <a:t>6,1</a:t>
                    </a:r>
                    <a:endParaRPr lang="en-US" sz="2400" b="1" dirty="0">
                      <a:solidFill>
                        <a:srgbClr val="21176A"/>
                      </a:solidFill>
                      <a:latin typeface="Roboto Condensed" panose="02000000000000000000" pitchFamily="2" charset="0"/>
                      <a:ea typeface="Roboto Condensed" panose="02000000000000000000" pitchFamily="2" charset="0"/>
                    </a:endParaRPr>
                  </a:p>
                </c:rich>
              </c:tx>
              <c:spPr/>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b="1">
                    <a:solidFill>
                      <a:srgbClr val="21176A"/>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Лист1!$A$2:$A$9</c:f>
              <c:numCache>
                <c:formatCode>m/d/yyyy</c:formatCode>
                <c:ptCount val="8"/>
                <c:pt idx="0">
                  <c:v>42005</c:v>
                </c:pt>
                <c:pt idx="1">
                  <c:v>42370</c:v>
                </c:pt>
                <c:pt idx="2">
                  <c:v>42736</c:v>
                </c:pt>
                <c:pt idx="3">
                  <c:v>43101</c:v>
                </c:pt>
                <c:pt idx="4">
                  <c:v>43466</c:v>
                </c:pt>
                <c:pt idx="5">
                  <c:v>43831</c:v>
                </c:pt>
                <c:pt idx="6">
                  <c:v>44044</c:v>
                </c:pt>
                <c:pt idx="7">
                  <c:v>44197</c:v>
                </c:pt>
              </c:numCache>
            </c:numRef>
          </c:cat>
          <c:val>
            <c:numRef>
              <c:f>Лист1!$B$2:$B$9</c:f>
              <c:numCache>
                <c:formatCode>0.0</c:formatCode>
                <c:ptCount val="8"/>
                <c:pt idx="0">
                  <c:v>9.3000000000000007</c:v>
                </c:pt>
                <c:pt idx="1">
                  <c:v>8.4</c:v>
                </c:pt>
                <c:pt idx="2">
                  <c:v>9.8000000000000007</c:v>
                </c:pt>
                <c:pt idx="3">
                  <c:v>9.1999999999999993</c:v>
                </c:pt>
                <c:pt idx="4">
                  <c:v>8</c:v>
                </c:pt>
                <c:pt idx="5">
                  <c:v>6.1</c:v>
                </c:pt>
                <c:pt idx="6">
                  <c:v>7.6</c:v>
                </c:pt>
                <c:pt idx="7">
                  <c:v>6.5</c:v>
                </c:pt>
              </c:numCache>
            </c:numRef>
          </c:val>
          <c:smooth val="0"/>
          <c:extLst xmlns:c16r2="http://schemas.microsoft.com/office/drawing/2015/06/chart">
            <c:ext xmlns:c16="http://schemas.microsoft.com/office/drawing/2014/chart" uri="{C3380CC4-5D6E-409C-BE32-E72D297353CC}">
              <c16:uniqueId val="{00000002-6B59-47F7-86B1-570234BF3796}"/>
            </c:ext>
          </c:extLst>
        </c:ser>
        <c:dLbls>
          <c:showLegendKey val="0"/>
          <c:showVal val="0"/>
          <c:showCatName val="0"/>
          <c:showSerName val="0"/>
          <c:showPercent val="0"/>
          <c:showBubbleSize val="0"/>
        </c:dLbls>
        <c:marker val="1"/>
        <c:smooth val="0"/>
        <c:axId val="178295168"/>
        <c:axId val="178296704"/>
      </c:lineChart>
      <c:catAx>
        <c:axId val="178295168"/>
        <c:scaling>
          <c:orientation val="minMax"/>
        </c:scaling>
        <c:delete val="0"/>
        <c:axPos val="b"/>
        <c:numFmt formatCode="m/d/yyyy" sourceLinked="1"/>
        <c:majorTickMark val="out"/>
        <c:minorTickMark val="none"/>
        <c:tickLblPos val="nextTo"/>
        <c:spPr>
          <a:ln>
            <a:noFill/>
          </a:ln>
        </c:spPr>
        <c:txPr>
          <a:bodyPr/>
          <a:lstStyle/>
          <a:p>
            <a:pPr>
              <a:defRPr sz="1100" b="1">
                <a:solidFill>
                  <a:schemeClr val="tx1"/>
                </a:solidFill>
                <a:latin typeface="Roboto Condensed" panose="02000000000000000000" pitchFamily="2" charset="0"/>
                <a:ea typeface="Roboto Condensed" panose="02000000000000000000" pitchFamily="2" charset="0"/>
              </a:defRPr>
            </a:pPr>
            <a:endParaRPr lang="ru-RU"/>
          </a:p>
        </c:txPr>
        <c:crossAx val="178296704"/>
        <c:crosses val="autoZero"/>
        <c:auto val="0"/>
        <c:lblAlgn val="ctr"/>
        <c:lblOffset val="100"/>
        <c:tickLblSkip val="1"/>
        <c:noMultiLvlLbl val="1"/>
      </c:catAx>
      <c:valAx>
        <c:axId val="178296704"/>
        <c:scaling>
          <c:orientation val="minMax"/>
          <c:max val="13"/>
          <c:min val="3"/>
        </c:scaling>
        <c:delete val="1"/>
        <c:axPos val="l"/>
        <c:numFmt formatCode="0.0" sourceLinked="1"/>
        <c:majorTickMark val="out"/>
        <c:minorTickMark val="none"/>
        <c:tickLblPos val="nextTo"/>
        <c:crossAx val="178295168"/>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180462720"/>
        <c:axId val="180464256"/>
        <c:axId val="0"/>
      </c:bar3DChart>
      <c:catAx>
        <c:axId val="180462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180464256"/>
        <c:crosses val="autoZero"/>
        <c:auto val="1"/>
        <c:lblAlgn val="ctr"/>
        <c:lblOffset val="100"/>
        <c:noMultiLvlLbl val="0"/>
      </c:catAx>
      <c:valAx>
        <c:axId val="180464256"/>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80462720"/>
        <c:crosses val="autoZero"/>
        <c:crossBetween val="between"/>
      </c:valAx>
      <c:spPr>
        <a:noFill/>
        <a:ln>
          <a:noFill/>
        </a:ln>
        <a:effectLst/>
      </c:spPr>
    </c:plotArea>
    <c:plotVisOnly val="1"/>
    <c:dispBlanksAs val="gap"/>
    <c:showDLblsOverMax val="0"/>
  </c:chart>
  <c:spPr>
    <a:noFill/>
    <a:ln>
      <a:solidFill>
        <a:schemeClr val="bg1"/>
      </a:solid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180100096"/>
        <c:axId val="180105984"/>
        <c:axId val="0"/>
      </c:bar3DChart>
      <c:catAx>
        <c:axId val="18010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180105984"/>
        <c:crosses val="autoZero"/>
        <c:auto val="1"/>
        <c:lblAlgn val="ctr"/>
        <c:lblOffset val="100"/>
        <c:noMultiLvlLbl val="0"/>
      </c:catAx>
      <c:valAx>
        <c:axId val="180105984"/>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80100096"/>
        <c:crosses val="autoZero"/>
        <c:crossBetween val="between"/>
      </c:valAx>
      <c:spPr>
        <a:noFill/>
        <a:ln>
          <a:noFill/>
        </a:ln>
        <a:effectLst/>
      </c:spPr>
    </c:plotArea>
    <c:plotVisOnly val="1"/>
    <c:dispBlanksAs val="gap"/>
    <c:showDLblsOverMax val="0"/>
  </c:chart>
  <c:spPr>
    <a:noFill/>
    <a:ln>
      <a:solidFill>
        <a:schemeClr val="bg1"/>
      </a:solidFill>
    </a:ln>
    <a:effectLst>
      <a:innerShdw blurRad="114300">
        <a:prstClr val="black"/>
      </a:innerShdw>
    </a:effectLst>
  </c:spPr>
  <c:txPr>
    <a:bodyPr/>
    <a:lstStyle/>
    <a:p>
      <a:pP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8.9904806675284994E-4"/>
                  <c:y val="-0.3933947032131187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15:layout/>
                </c:ext>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15:layout/>
                </c:ext>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15:layout/>
                </c:ext>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15:layout/>
                </c:ext>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15:layout/>
                </c:ext>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0.746</c:v>
                </c:pt>
                <c:pt idx="1">
                  <c:v>0.17699999999999999</c:v>
                </c:pt>
                <c:pt idx="2">
                  <c:v>4.9000000000000002E-2</c:v>
                </c:pt>
                <c:pt idx="3">
                  <c:v>1.2E-2</c:v>
                </c:pt>
                <c:pt idx="4">
                  <c:v>1.6E-2</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610156327983407"/>
        </c:manualLayout>
      </c:layout>
      <c:lineChart>
        <c:grouping val="stacked"/>
        <c:varyColors val="0"/>
        <c:ser>
          <c:idx val="0"/>
          <c:order val="0"/>
          <c:tx>
            <c:strRef>
              <c:f>Лист1!$B$1</c:f>
              <c:strCache>
                <c:ptCount val="1"/>
                <c:pt idx="0">
                  <c:v>Консолидированный бюджет Российской Федерации</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Лист1!$A$2:$A$13</c:f>
              <c:strCache>
                <c:ptCount val="12"/>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pt idx="10">
                  <c:v>ноябрь</c:v>
                </c:pt>
                <c:pt idx="11">
                  <c:v>декабрь</c:v>
                </c:pt>
              </c:strCache>
            </c:strRef>
          </c:cat>
          <c:val>
            <c:numRef>
              <c:f>Лист1!$B$2:$B$13</c:f>
              <c:numCache>
                <c:formatCode>General</c:formatCode>
                <c:ptCount val="12"/>
                <c:pt idx="0">
                  <c:v>1486.9487859999999</c:v>
                </c:pt>
                <c:pt idx="1">
                  <c:v>2851.3</c:v>
                </c:pt>
                <c:pt idx="2" formatCode="0.0">
                  <c:v>5532.3</c:v>
                </c:pt>
                <c:pt idx="3">
                  <c:v>7305.9</c:v>
                </c:pt>
                <c:pt idx="4">
                  <c:v>8518.9</c:v>
                </c:pt>
                <c:pt idx="5">
                  <c:v>9915.7999999999993</c:v>
                </c:pt>
                <c:pt idx="6" formatCode="#,##0.0">
                  <c:v>11868.2</c:v>
                </c:pt>
                <c:pt idx="7" formatCode="#,##0.0">
                  <c:v>13198.8</c:v>
                </c:pt>
                <c:pt idx="8" formatCode="#,##0.0">
                  <c:v>14818.8</c:v>
                </c:pt>
                <c:pt idx="9">
                  <c:v>16961.900000000001</c:v>
                </c:pt>
                <c:pt idx="10">
                  <c:v>18487</c:v>
                </c:pt>
                <c:pt idx="11">
                  <c:v>21014</c:v>
                </c:pt>
              </c:numCache>
            </c:numRef>
          </c:val>
          <c:smooth val="0"/>
          <c:extLst xmlns:c16r2="http://schemas.microsoft.com/office/drawing/2015/06/chart">
            <c:ext xmlns:c16="http://schemas.microsoft.com/office/drawing/2014/chart" uri="{C3380CC4-5D6E-409C-BE32-E72D297353CC}">
              <c16:uniqueId val="{00000000-F6D1-42CD-A8B1-E432F019E2F9}"/>
            </c:ext>
          </c:extLst>
        </c:ser>
        <c:dLbls>
          <c:showLegendKey val="0"/>
          <c:showVal val="0"/>
          <c:showCatName val="0"/>
          <c:showSerName val="0"/>
          <c:showPercent val="0"/>
          <c:showBubbleSize val="0"/>
        </c:dLbls>
        <c:marker val="1"/>
        <c:smooth val="0"/>
        <c:axId val="48706688"/>
        <c:axId val="48708224"/>
      </c:lineChart>
      <c:catAx>
        <c:axId val="48706688"/>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48708224"/>
        <c:crosses val="autoZero"/>
        <c:auto val="1"/>
        <c:lblAlgn val="ctr"/>
        <c:lblOffset val="100"/>
        <c:noMultiLvlLbl val="0"/>
      </c:catAx>
      <c:valAx>
        <c:axId val="48708224"/>
        <c:scaling>
          <c:orientation val="minMax"/>
        </c:scaling>
        <c:delete val="1"/>
        <c:axPos val="l"/>
        <c:majorGridlines>
          <c:spPr>
            <a:ln>
              <a:noFill/>
            </a:ln>
          </c:spPr>
        </c:majorGridlines>
        <c:numFmt formatCode="General" sourceLinked="1"/>
        <c:majorTickMark val="out"/>
        <c:minorTickMark val="none"/>
        <c:tickLblPos val="nextTo"/>
        <c:crossAx val="48706688"/>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999556340494528"/>
        </c:manualLayout>
      </c:layout>
      <c:lineChart>
        <c:grouping val="standard"/>
        <c:varyColors val="0"/>
        <c:ser>
          <c:idx val="0"/>
          <c:order val="0"/>
          <c:tx>
            <c:strRef>
              <c:f>Лист1!$B$1</c:f>
              <c:strCache>
                <c:ptCount val="1"/>
                <c:pt idx="0">
                  <c:v>Столбец1</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Лист1!$A$2:$A$13</c:f>
              <c:strCache>
                <c:ptCount val="12"/>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pt idx="10">
                  <c:v>ноябрь</c:v>
                </c:pt>
                <c:pt idx="11">
                  <c:v>декабрь</c:v>
                </c:pt>
              </c:strCache>
            </c:strRef>
          </c:cat>
          <c:val>
            <c:numRef>
              <c:f>Лист1!$B$2:$B$13</c:f>
              <c:numCache>
                <c:formatCode>#,##0.0</c:formatCode>
                <c:ptCount val="12"/>
                <c:pt idx="0">
                  <c:v>988</c:v>
                </c:pt>
                <c:pt idx="1">
                  <c:v>1808</c:v>
                </c:pt>
                <c:pt idx="2">
                  <c:v>3153</c:v>
                </c:pt>
                <c:pt idx="3">
                  <c:v>3950.9</c:v>
                </c:pt>
                <c:pt idx="4">
                  <c:v>4524.2</c:v>
                </c:pt>
                <c:pt idx="5">
                  <c:v>5363.6</c:v>
                </c:pt>
                <c:pt idx="6">
                  <c:v>6214.9</c:v>
                </c:pt>
                <c:pt idx="7">
                  <c:v>6883.1</c:v>
                </c:pt>
                <c:pt idx="8">
                  <c:v>7858.1</c:v>
                </c:pt>
                <c:pt idx="9" formatCode="General">
                  <c:v>8891</c:v>
                </c:pt>
                <c:pt idx="10" formatCode="General">
                  <c:v>9632</c:v>
                </c:pt>
                <c:pt idx="11" formatCode="General">
                  <c:v>10979</c:v>
                </c:pt>
              </c:numCache>
            </c:numRef>
          </c:val>
          <c:smooth val="0"/>
          <c:extLst xmlns:c16r2="http://schemas.microsoft.com/office/drawing/2015/06/chart">
            <c:ext xmlns:c16="http://schemas.microsoft.com/office/drawing/2014/chart" uri="{C3380CC4-5D6E-409C-BE32-E72D297353CC}">
              <c16:uniqueId val="{00000000-F0F9-4247-89EE-9D84D48038D6}"/>
            </c:ext>
          </c:extLst>
        </c:ser>
        <c:ser>
          <c:idx val="1"/>
          <c:order val="1"/>
          <c:tx>
            <c:strRef>
              <c:f>Лист1!$C$1</c:f>
              <c:strCache>
                <c:ptCount val="1"/>
                <c:pt idx="0">
                  <c:v>Столбец2</c:v>
                </c:pt>
              </c:strCache>
            </c:strRef>
          </c:tx>
          <c:spPr>
            <a:ln w="63500">
              <a:solidFill>
                <a:schemeClr val="tx2">
                  <a:lumMod val="60000"/>
                  <a:lumOff val="40000"/>
                </a:schemeClr>
              </a:solidFill>
            </a:ln>
          </c:spPr>
          <c:marker>
            <c:symbol val="circle"/>
            <c:size val="13"/>
            <c:spPr>
              <a:solidFill>
                <a:schemeClr val="tx2">
                  <a:lumMod val="60000"/>
                  <a:lumOff val="40000"/>
                </a:schemeClr>
              </a:solidFill>
              <a:ln>
                <a:noFill/>
              </a:ln>
            </c:spPr>
          </c:marker>
          <c:dLbls>
            <c:numFmt formatCode="#,##0" sourceLinked="0"/>
            <c:spPr>
              <a:noFill/>
              <a:ln>
                <a:noFill/>
              </a:ln>
              <a:effectLst/>
            </c:spPr>
            <c:txPr>
              <a:bodyPr wrap="square" lIns="38100" tIns="19050" rIns="38100" bIns="19050" anchor="ctr">
                <a:spAutoFit/>
              </a:bodyPr>
              <a:lstStyle/>
              <a:p>
                <a:pPr>
                  <a:defRPr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Лист1!$A$2:$A$13</c:f>
              <c:strCache>
                <c:ptCount val="12"/>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pt idx="10">
                  <c:v>ноябрь</c:v>
                </c:pt>
                <c:pt idx="11">
                  <c:v>декабрь</c:v>
                </c:pt>
              </c:strCache>
            </c:strRef>
          </c:cat>
          <c:val>
            <c:numRef>
              <c:f>Лист1!$C$2:$C$13</c:f>
              <c:numCache>
                <c:formatCode>#,##0.0</c:formatCode>
                <c:ptCount val="12"/>
                <c:pt idx="0">
                  <c:v>499</c:v>
                </c:pt>
                <c:pt idx="1">
                  <c:v>1043</c:v>
                </c:pt>
                <c:pt idx="2">
                  <c:v>2379</c:v>
                </c:pt>
                <c:pt idx="3">
                  <c:v>3354.9</c:v>
                </c:pt>
                <c:pt idx="4">
                  <c:v>3994.7</c:v>
                </c:pt>
                <c:pt idx="5">
                  <c:v>4552.2</c:v>
                </c:pt>
                <c:pt idx="6">
                  <c:v>5653.3</c:v>
                </c:pt>
                <c:pt idx="7">
                  <c:v>6315.7</c:v>
                </c:pt>
                <c:pt idx="8">
                  <c:v>6960.7</c:v>
                </c:pt>
                <c:pt idx="9" formatCode="General">
                  <c:v>8071</c:v>
                </c:pt>
                <c:pt idx="10" formatCode="General">
                  <c:v>8856</c:v>
                </c:pt>
                <c:pt idx="11" formatCode="General">
                  <c:v>10035</c:v>
                </c:pt>
              </c:numCache>
            </c:numRef>
          </c:val>
          <c:smooth val="0"/>
          <c:extLst xmlns:c16r2="http://schemas.microsoft.com/office/drawing/2015/06/chart">
            <c:ext xmlns:c16="http://schemas.microsoft.com/office/drawing/2014/chart" uri="{C3380CC4-5D6E-409C-BE32-E72D297353CC}">
              <c16:uniqueId val="{00000001-F0F9-4247-89EE-9D84D48038D6}"/>
            </c:ext>
          </c:extLst>
        </c:ser>
        <c:dLbls>
          <c:showLegendKey val="0"/>
          <c:showVal val="0"/>
          <c:showCatName val="0"/>
          <c:showSerName val="0"/>
          <c:showPercent val="0"/>
          <c:showBubbleSize val="0"/>
        </c:dLbls>
        <c:marker val="1"/>
        <c:smooth val="0"/>
        <c:axId val="65876736"/>
        <c:axId val="65878272"/>
      </c:lineChart>
      <c:catAx>
        <c:axId val="65876736"/>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65878272"/>
        <c:crosses val="autoZero"/>
        <c:auto val="1"/>
        <c:lblAlgn val="ctr"/>
        <c:lblOffset val="400"/>
        <c:noMultiLvlLbl val="0"/>
      </c:catAx>
      <c:valAx>
        <c:axId val="65878272"/>
        <c:scaling>
          <c:orientation val="minMax"/>
        </c:scaling>
        <c:delete val="1"/>
        <c:axPos val="l"/>
        <c:majorGridlines>
          <c:spPr>
            <a:ln>
              <a:noFill/>
            </a:ln>
          </c:spPr>
        </c:majorGridlines>
        <c:numFmt formatCode="#,##0.0" sourceLinked="1"/>
        <c:majorTickMark val="out"/>
        <c:minorTickMark val="none"/>
        <c:tickLblPos val="nextTo"/>
        <c:crossAx val="65876736"/>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7955523517818693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0"/>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8127-4B17-82D1-6102678FD99F}"/>
              </c:ext>
            </c:extLst>
          </c:dPt>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layout/>
              <c:tx>
                <c:rich>
                  <a:bodyPr/>
                  <a:lstStyle/>
                  <a:p>
                    <a:r>
                      <a:rPr lang="en-US" dirty="0" smtClean="0"/>
                      <a:t>2</a:t>
                    </a:r>
                    <a:r>
                      <a:rPr lang="en-US" baseline="0" dirty="0" smtClean="0"/>
                      <a:t> 927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dirty="0" smtClean="0"/>
                      <a:t>1</a:t>
                    </a:r>
                    <a:r>
                      <a:rPr lang="en-US" baseline="0" dirty="0" smtClean="0"/>
                      <a:t> 091</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127-4B17-82D1-6102678FD99F}"/>
                </c:ext>
                <c:ext xmlns:c15="http://schemas.microsoft.com/office/drawing/2012/chart" uri="{CE6537A1-D6FC-4f65-9D91-7224C49458BB}">
                  <c15:layout>
                    <c:manualLayout>
                      <c:w val="0.16620411400881371"/>
                      <c:h val="0.10726438919671438"/>
                    </c:manualLayout>
                  </c15:layout>
                </c:ext>
              </c:extLst>
            </c:dLbl>
            <c:dLbl>
              <c:idx val="2"/>
              <c:layout/>
              <c:tx>
                <c:rich>
                  <a:bodyPr/>
                  <a:lstStyle/>
                  <a:p>
                    <a:r>
                      <a:rPr lang="en-US" dirty="0" smtClean="0"/>
                      <a:t>4</a:t>
                    </a:r>
                    <a:r>
                      <a:rPr lang="en-US" baseline="0" dirty="0" smtClean="0"/>
                      <a:t> 018</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127-4B17-82D1-6102678FD99F}"/>
                </c:ext>
                <c:ext xmlns:c15="http://schemas.microsoft.com/office/drawing/2012/chart" uri="{CE6537A1-D6FC-4f65-9D91-7224C49458BB}"/>
              </c:extLst>
            </c:dLbl>
            <c:spPr>
              <a:noFill/>
              <a:ln>
                <a:noFill/>
              </a:ln>
              <a:effectLst/>
            </c:spPr>
            <c:txPr>
              <a:bodyPr lIns="144000"/>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0"/>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2167.0100000000002</c:v>
                </c:pt>
                <c:pt idx="1">
                  <c:v>820.12</c:v>
                </c:pt>
                <c:pt idx="2">
                  <c:v>2987.1</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44"/>
        <c:axId val="54724864"/>
        <c:axId val="54730752"/>
      </c:barChart>
      <c:catAx>
        <c:axId val="54724864"/>
        <c:scaling>
          <c:orientation val="minMax"/>
        </c:scaling>
        <c:delete val="1"/>
        <c:axPos val="l"/>
        <c:numFmt formatCode="General" sourceLinked="0"/>
        <c:majorTickMark val="out"/>
        <c:minorTickMark val="none"/>
        <c:tickLblPos val="nextTo"/>
        <c:crossAx val="54730752"/>
        <c:crosses val="autoZero"/>
        <c:auto val="1"/>
        <c:lblAlgn val="ctr"/>
        <c:lblOffset val="100"/>
        <c:noMultiLvlLbl val="0"/>
      </c:catAx>
      <c:valAx>
        <c:axId val="54730752"/>
        <c:scaling>
          <c:orientation val="minMax"/>
        </c:scaling>
        <c:delete val="1"/>
        <c:axPos val="b"/>
        <c:numFmt formatCode="#,##0" sourceLinked="1"/>
        <c:majorTickMark val="out"/>
        <c:minorTickMark val="none"/>
        <c:tickLblPos val="nextTo"/>
        <c:crossAx val="5472486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chemeClr val="tx2"/>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2978039547982726"/>
                  <c:y val="1.9426584337380114E-2"/>
                </c:manualLayout>
              </c:layout>
              <c:tx>
                <c:rich>
                  <a:bodyPr/>
                  <a:lstStyle/>
                  <a:p>
                    <a:pPr>
                      <a:defRPr sz="2000" b="1">
                        <a:latin typeface="Roboto Condensed" panose="020B0604020202020204" charset="0"/>
                        <a:ea typeface="Roboto Condensed" panose="020B0604020202020204" charset="0"/>
                      </a:defRPr>
                    </a:pPr>
                    <a:r>
                      <a:rPr lang="en-US" dirty="0" smtClean="0"/>
                      <a:t>1</a:t>
                    </a:r>
                    <a:r>
                      <a:rPr lang="en-US" baseline="0" dirty="0" smtClean="0"/>
                      <a:t> 091</a:t>
                    </a:r>
                    <a:endParaRPr lang="en-US" dirty="0"/>
                  </a:p>
                </c:rich>
              </c:tx>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Лист1!$B$2:$B$3</c:f>
              <c:numCache>
                <c:formatCode>#\ ##0.0</c:formatCode>
                <c:ptCount val="2"/>
                <c:pt idx="0">
                  <c:v>1217</c:v>
                </c:pt>
                <c:pt idx="1">
                  <c:v>0</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26553360439682E-4"/>
          <c:y val="6.8261019976975951E-2"/>
          <c:w val="0.8551427306645762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dPt>
          <c:dLbls>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trendline>
            <c:spPr>
              <a:ln>
                <a:noFill/>
              </a:ln>
            </c:spPr>
            <c:trendlineType val="linear"/>
            <c:intercept val="0"/>
            <c:dispRSqr val="0"/>
            <c:dispEq val="0"/>
          </c:trendline>
          <c:cat>
            <c:strRef>
              <c:f>Лист1!$A$2:$A$3</c:f>
              <c:strCache>
                <c:ptCount val="2"/>
                <c:pt idx="0">
                  <c:v>Категория 1</c:v>
                </c:pt>
                <c:pt idx="1">
                  <c:v>Категория 2</c:v>
                </c:pt>
              </c:strCache>
            </c:strRef>
          </c:cat>
          <c:val>
            <c:numRef>
              <c:f>Лист1!$B$2:$B$3</c:f>
              <c:numCache>
                <c:formatCode>#\ ###\ ##0</c:formatCode>
                <c:ptCount val="2"/>
                <c:pt idx="0">
                  <c:v>4268.6000000000004</c:v>
                </c:pt>
                <c:pt idx="1">
                  <c:v>3189.97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66036480"/>
        <c:axId val="66038016"/>
      </c:barChart>
      <c:catAx>
        <c:axId val="66036480"/>
        <c:scaling>
          <c:orientation val="maxMin"/>
        </c:scaling>
        <c:delete val="1"/>
        <c:axPos val="l"/>
        <c:numFmt formatCode="General" sourceLinked="0"/>
        <c:majorTickMark val="out"/>
        <c:minorTickMark val="none"/>
        <c:tickLblPos val="nextTo"/>
        <c:crossAx val="66038016"/>
        <c:crosses val="autoZero"/>
        <c:auto val="1"/>
        <c:lblAlgn val="ctr"/>
        <c:lblOffset val="100"/>
        <c:noMultiLvlLbl val="0"/>
      </c:catAx>
      <c:valAx>
        <c:axId val="66038016"/>
        <c:scaling>
          <c:orientation val="minMax"/>
        </c:scaling>
        <c:delete val="1"/>
        <c:axPos val="t"/>
        <c:numFmt formatCode="#\ ###\ ##0" sourceLinked="1"/>
        <c:majorTickMark val="out"/>
        <c:minorTickMark val="none"/>
        <c:tickLblPos val="nextTo"/>
        <c:crossAx val="66036480"/>
        <c:crosses val="autoZero"/>
        <c:crossBetween val="between"/>
      </c:valAx>
      <c: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872216127219"/>
          <c:y val="9.4989368916445285E-2"/>
          <c:w val="0.75352877307274702"/>
          <c:h val="0.95972222222222225"/>
        </c:manualLayout>
      </c:layout>
      <c:doughnutChart>
        <c:varyColors val="1"/>
        <c:ser>
          <c:idx val="0"/>
          <c:order val="0"/>
          <c:tx>
            <c:strRef>
              <c:f>Лист1!$B$1</c:f>
              <c:strCache>
                <c:ptCount val="1"/>
                <c:pt idx="0">
                  <c:v>Продажи</c:v>
                </c:pt>
              </c:strCache>
            </c:strRef>
          </c:tx>
          <c:spPr>
            <a:solidFill>
              <a:schemeClr val="bg1"/>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47070623088924335"/>
                  <c:y val="-3.237764056230019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extLst>
            </c:dLbl>
            <c:dLbl>
              <c:idx val="1"/>
              <c:layout>
                <c:manualLayout>
                  <c:x val="0.40134734604792227"/>
                  <c:y val="-0.12303503413674072"/>
                </c:manualLayout>
              </c:layout>
              <c:tx>
                <c:rich>
                  <a:bodyPr/>
                  <a:lstStyle/>
                  <a:p>
                    <a:fld id="{BEF8B428-6CF1-409B-9788-F181512A20F3}" type="VALUE">
                      <a:rPr lang="en-US">
                        <a:solidFill>
                          <a:srgbClr val="FF0000"/>
                        </a:solidFill>
                      </a:rPr>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General</c:formatCode>
                <c:ptCount val="2"/>
                <c:pt idx="0" formatCode="#\ ##0.0">
                  <c:v>4268.6000000000004</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Январь-Сентябрь</c:v>
                      </c:pt>
                      <c:pt idx="1">
                        <c:v>Ноябрь-Декабрь</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20-11-08T21:43:53.182" idx="2">
    <p:pos x="3571" y="631"/>
    <p:text>Сумма уплаченного налога по состоянию на 01.10.2020 за все время проведения эксперимента (нарастающим итогом).</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71B24C-B962-483A-99A8-40CCD3F8BE41}"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ru-RU"/>
        </a:p>
      </dgm:t>
    </dgm:pt>
    <dgm:pt modelId="{3B9C3761-6FDF-49C0-BF62-10AB4D7856A8}">
      <dgm:prSet custT="1"/>
      <dgm:spPr>
        <a:solidFill>
          <a:schemeClr val="tx2">
            <a:lumMod val="40000"/>
            <a:lumOff val="60000"/>
          </a:schemeClr>
        </a:solidFill>
      </dgm:spPr>
      <dgm:t>
        <a:bodyPr lIns="36000"/>
        <a:lstStyle/>
        <a:p>
          <a:r>
            <a:rPr lang="ru-RU" sz="2000" b="1" dirty="0">
              <a:latin typeface="Calibri" panose="020F0502020204030204" pitchFamily="34" charset="0"/>
            </a:rPr>
            <a:t>2018</a:t>
          </a:r>
        </a:p>
      </dgm:t>
    </dgm:pt>
    <dgm:pt modelId="{62DE1F8E-DFCD-4790-AEDE-950ED3EEDCD5}" type="parTrans" cxnId="{0FCAAF41-40D8-47D1-8D28-D0389FF21B44}">
      <dgm:prSet/>
      <dgm:spPr/>
      <dgm:t>
        <a:bodyPr/>
        <a:lstStyle/>
        <a:p>
          <a:endParaRPr lang="ru-RU" sz="1200" b="1">
            <a:latin typeface="Calibri" panose="020F0502020204030204" pitchFamily="34" charset="0"/>
          </a:endParaRPr>
        </a:p>
      </dgm:t>
    </dgm:pt>
    <dgm:pt modelId="{CF796313-5CF3-46D6-B1FF-FB8671354BFE}" type="sibTrans" cxnId="{0FCAAF41-40D8-47D1-8D28-D0389FF21B44}">
      <dgm:prSet/>
      <dgm:spPr/>
      <dgm:t>
        <a:bodyPr/>
        <a:lstStyle/>
        <a:p>
          <a:endParaRPr lang="ru-RU" sz="1200" b="1">
            <a:latin typeface="Calibri" panose="020F0502020204030204" pitchFamily="34" charset="0"/>
          </a:endParaRPr>
        </a:p>
      </dgm:t>
    </dgm:pt>
    <dgm:pt modelId="{AACE23DB-CD23-4BD3-B279-1C5E22575CF0}">
      <dgm:prSet custT="1"/>
      <dgm:spPr>
        <a:solidFill>
          <a:schemeClr val="tx2">
            <a:lumMod val="40000"/>
            <a:lumOff val="60000"/>
          </a:schemeClr>
        </a:solidFill>
      </dgm:spPr>
      <dgm:t>
        <a:bodyPr/>
        <a:lstStyle/>
        <a:p>
          <a:pPr algn="ctr"/>
          <a:r>
            <a:rPr lang="ru-RU" sz="2000" b="1" dirty="0">
              <a:latin typeface="Calibri" panose="020F0502020204030204" pitchFamily="34" charset="0"/>
            </a:rPr>
            <a:t>2020</a:t>
          </a:r>
        </a:p>
      </dgm:t>
    </dgm:pt>
    <dgm:pt modelId="{1DC8148B-201A-40A4-BB39-9B535752F720}" type="parTrans" cxnId="{5CCD60E8-9461-41CE-8D54-85B14E692F28}">
      <dgm:prSet/>
      <dgm:spPr/>
      <dgm:t>
        <a:bodyPr/>
        <a:lstStyle/>
        <a:p>
          <a:endParaRPr lang="ru-RU" sz="1200" b="1">
            <a:latin typeface="Calibri" panose="020F0502020204030204" pitchFamily="34" charset="0"/>
          </a:endParaRPr>
        </a:p>
      </dgm:t>
    </dgm:pt>
    <dgm:pt modelId="{BEB3179F-CF82-4B9E-86B7-86EAF40E2F9C}" type="sibTrans" cxnId="{5CCD60E8-9461-41CE-8D54-85B14E692F28}">
      <dgm:prSet/>
      <dgm:spPr/>
      <dgm:t>
        <a:bodyPr/>
        <a:lstStyle/>
        <a:p>
          <a:endParaRPr lang="ru-RU" sz="1200" b="1">
            <a:latin typeface="Calibri" panose="020F0502020204030204" pitchFamily="34" charset="0"/>
          </a:endParaRPr>
        </a:p>
      </dgm:t>
    </dgm:pt>
    <dgm:pt modelId="{5D2D0ACA-02CB-498C-AF4F-8D574C46F2BE}">
      <dgm:prSet custT="1"/>
      <dgm:spPr>
        <a:solidFill>
          <a:schemeClr val="tx2">
            <a:lumMod val="40000"/>
            <a:lumOff val="60000"/>
          </a:schemeClr>
        </a:solidFill>
      </dgm:spPr>
      <dgm:t>
        <a:bodyPr lIns="36000"/>
        <a:lstStyle/>
        <a:p>
          <a:r>
            <a:rPr lang="ru-RU" sz="2000" b="1" dirty="0">
              <a:latin typeface="Calibri" panose="020F0502020204030204" pitchFamily="34" charset="0"/>
            </a:rPr>
            <a:t>2015</a:t>
          </a:r>
        </a:p>
      </dgm:t>
    </dgm:pt>
    <dgm:pt modelId="{F91C7385-C10B-4D19-8852-694B64B8D65C}" type="parTrans" cxnId="{CB59BD98-E8CA-4452-92BB-A42E4714086D}">
      <dgm:prSet/>
      <dgm:spPr/>
      <dgm:t>
        <a:bodyPr/>
        <a:lstStyle/>
        <a:p>
          <a:endParaRPr lang="ru-RU" sz="1200" b="1">
            <a:latin typeface="Calibri" panose="020F0502020204030204" pitchFamily="34" charset="0"/>
          </a:endParaRPr>
        </a:p>
      </dgm:t>
    </dgm:pt>
    <dgm:pt modelId="{29638A04-4E3E-4D1B-AD2B-16325BBAF824}" type="sibTrans" cxnId="{CB59BD98-E8CA-4452-92BB-A42E4714086D}">
      <dgm:prSet/>
      <dgm:spPr/>
      <dgm:t>
        <a:bodyPr/>
        <a:lstStyle/>
        <a:p>
          <a:endParaRPr lang="ru-RU" sz="1200" b="1">
            <a:latin typeface="Calibri" panose="020F0502020204030204" pitchFamily="34" charset="0"/>
          </a:endParaRPr>
        </a:p>
      </dgm:t>
    </dgm:pt>
    <dgm:pt modelId="{A7353111-E87B-4410-ADAA-358CD447D5DB}">
      <dgm:prSet custT="1"/>
      <dgm:spPr>
        <a:solidFill>
          <a:schemeClr val="tx2">
            <a:lumMod val="40000"/>
            <a:lumOff val="60000"/>
          </a:schemeClr>
        </a:solidFill>
      </dgm:spPr>
      <dgm:t>
        <a:bodyPr/>
        <a:lstStyle/>
        <a:p>
          <a:r>
            <a:rPr lang="ru-RU" sz="2000" b="1" dirty="0">
              <a:latin typeface="Calibri" panose="020F0502020204030204" pitchFamily="34" charset="0"/>
            </a:rPr>
            <a:t>2021</a:t>
          </a:r>
        </a:p>
      </dgm:t>
    </dgm:pt>
    <dgm:pt modelId="{8E7B88E4-D36E-4343-BEDF-20B3E5F7001D}" type="parTrans" cxnId="{6F3BEF35-61BD-4646-8552-F2AC7791E1DA}">
      <dgm:prSet/>
      <dgm:spPr/>
      <dgm:t>
        <a:bodyPr/>
        <a:lstStyle/>
        <a:p>
          <a:endParaRPr lang="ru-RU"/>
        </a:p>
      </dgm:t>
    </dgm:pt>
    <dgm:pt modelId="{E1844A69-DD36-460E-9ED0-777DA04452DC}" type="sibTrans" cxnId="{6F3BEF35-61BD-4646-8552-F2AC7791E1DA}">
      <dgm:prSet/>
      <dgm:spPr/>
      <dgm:t>
        <a:bodyPr/>
        <a:lstStyle/>
        <a:p>
          <a:endParaRPr lang="ru-RU"/>
        </a:p>
      </dgm:t>
    </dgm:pt>
    <dgm:pt modelId="{C41A57CA-1DDE-4F3A-81D6-1459FBBD102F}">
      <dgm:prSet phldrT="[Текст]" custT="1"/>
      <dgm:spPr>
        <a:solidFill>
          <a:schemeClr val="tx2">
            <a:lumMod val="40000"/>
            <a:lumOff val="60000"/>
          </a:schemeClr>
        </a:solidFill>
      </dgm:spPr>
      <dgm:t>
        <a:bodyPr lIns="36000"/>
        <a:lstStyle/>
        <a:p>
          <a:r>
            <a:rPr lang="ru-RU" sz="2000" b="1" dirty="0">
              <a:latin typeface="Calibri" panose="020F0502020204030204" pitchFamily="34" charset="0"/>
            </a:rPr>
            <a:t>2007</a:t>
          </a:r>
        </a:p>
      </dgm:t>
    </dgm:pt>
    <dgm:pt modelId="{AE834A94-FA0B-4833-A5A9-50B36953E231}" type="sibTrans" cxnId="{4F784601-955C-4338-9BB7-C8FCC505B62B}">
      <dgm:prSet/>
      <dgm:spPr/>
      <dgm:t>
        <a:bodyPr/>
        <a:lstStyle/>
        <a:p>
          <a:endParaRPr lang="ru-RU" sz="1200" b="1">
            <a:latin typeface="Calibri" panose="020F0502020204030204" pitchFamily="34" charset="0"/>
          </a:endParaRPr>
        </a:p>
      </dgm:t>
    </dgm:pt>
    <dgm:pt modelId="{887864F7-6844-4C31-B886-323E12D45D7E}" type="parTrans" cxnId="{4F784601-955C-4338-9BB7-C8FCC505B62B}">
      <dgm:prSet/>
      <dgm:spPr/>
      <dgm:t>
        <a:bodyPr/>
        <a:lstStyle/>
        <a:p>
          <a:endParaRPr lang="ru-RU" sz="1200" b="1">
            <a:latin typeface="Calibri" panose="020F0502020204030204" pitchFamily="34" charset="0"/>
          </a:endParaRPr>
        </a:p>
      </dgm:t>
    </dgm:pt>
    <dgm:pt modelId="{85953539-15B2-4569-8650-21E5F5654934}" type="pres">
      <dgm:prSet presAssocID="{9471B24C-B962-483A-99A8-40CCD3F8BE41}" presName="Name0" presStyleCnt="0">
        <dgm:presLayoutVars>
          <dgm:dir/>
          <dgm:animLvl val="lvl"/>
          <dgm:resizeHandles val="exact"/>
        </dgm:presLayoutVars>
      </dgm:prSet>
      <dgm:spPr/>
      <dgm:t>
        <a:bodyPr/>
        <a:lstStyle/>
        <a:p>
          <a:endParaRPr lang="ru-RU"/>
        </a:p>
      </dgm:t>
    </dgm:pt>
    <dgm:pt modelId="{42D09D0C-16AE-4166-A352-22FF33EDBFD4}" type="pres">
      <dgm:prSet presAssocID="{C41A57CA-1DDE-4F3A-81D6-1459FBBD102F}" presName="parTxOnly" presStyleLbl="node1" presStyleIdx="0" presStyleCnt="5" custScaleX="36917" custScaleY="100000" custLinFactNeighborX="16262">
        <dgm:presLayoutVars>
          <dgm:chMax val="0"/>
          <dgm:chPref val="0"/>
          <dgm:bulletEnabled val="1"/>
        </dgm:presLayoutVars>
      </dgm:prSet>
      <dgm:spPr/>
      <dgm:t>
        <a:bodyPr/>
        <a:lstStyle/>
        <a:p>
          <a:endParaRPr lang="ru-RU"/>
        </a:p>
      </dgm:t>
    </dgm:pt>
    <dgm:pt modelId="{C6609E57-6310-44E7-8A93-A50B810E94B3}" type="pres">
      <dgm:prSet presAssocID="{AE834A94-FA0B-4833-A5A9-50B36953E231}" presName="parTxOnlySpace" presStyleCnt="0"/>
      <dgm:spPr/>
    </dgm:pt>
    <dgm:pt modelId="{066F4B66-F2DC-4DB9-BA79-38E075583C5B}" type="pres">
      <dgm:prSet presAssocID="{5D2D0ACA-02CB-498C-AF4F-8D574C46F2BE}" presName="parTxOnly" presStyleLbl="node1" presStyleIdx="1" presStyleCnt="5" custScaleX="34042" custLinFactNeighborX="11995">
        <dgm:presLayoutVars>
          <dgm:chMax val="0"/>
          <dgm:chPref val="0"/>
          <dgm:bulletEnabled val="1"/>
        </dgm:presLayoutVars>
      </dgm:prSet>
      <dgm:spPr/>
      <dgm:t>
        <a:bodyPr/>
        <a:lstStyle/>
        <a:p>
          <a:endParaRPr lang="ru-RU"/>
        </a:p>
      </dgm:t>
    </dgm:pt>
    <dgm:pt modelId="{B67E87B9-F580-487F-AF7C-1C9CC7DD3DEB}" type="pres">
      <dgm:prSet presAssocID="{29638A04-4E3E-4D1B-AD2B-16325BBAF824}" presName="parTxOnlySpace" presStyleCnt="0"/>
      <dgm:spPr/>
    </dgm:pt>
    <dgm:pt modelId="{9EFA1968-9A6C-4883-9723-5E95AD697945}" type="pres">
      <dgm:prSet presAssocID="{3B9C3761-6FDF-49C0-BF62-10AB4D7856A8}" presName="parTxOnly" presStyleLbl="node1" presStyleIdx="2" presStyleCnt="5" custScaleX="41951" custLinFactNeighborX="-9623" custLinFactNeighborY="87696">
        <dgm:presLayoutVars>
          <dgm:chMax val="0"/>
          <dgm:chPref val="0"/>
          <dgm:bulletEnabled val="1"/>
        </dgm:presLayoutVars>
      </dgm:prSet>
      <dgm:spPr/>
      <dgm:t>
        <a:bodyPr/>
        <a:lstStyle/>
        <a:p>
          <a:endParaRPr lang="ru-RU"/>
        </a:p>
      </dgm:t>
    </dgm:pt>
    <dgm:pt modelId="{D9E8CB55-5E8A-42F0-A723-2A3120AF0B40}" type="pres">
      <dgm:prSet presAssocID="{CF796313-5CF3-46D6-B1FF-FB8671354BFE}" presName="parTxOnlySpace" presStyleCnt="0"/>
      <dgm:spPr/>
    </dgm:pt>
    <dgm:pt modelId="{AA8A9F35-995A-46B5-AD8F-41B13BD1EEEE}" type="pres">
      <dgm:prSet presAssocID="{AACE23DB-CD23-4BD3-B279-1C5E22575CF0}" presName="parTxOnly" presStyleLbl="node1" presStyleIdx="3" presStyleCnt="5" custScaleX="39435" custScaleY="100000" custLinFactNeighborX="2305">
        <dgm:presLayoutVars>
          <dgm:chMax val="0"/>
          <dgm:chPref val="0"/>
          <dgm:bulletEnabled val="1"/>
        </dgm:presLayoutVars>
      </dgm:prSet>
      <dgm:spPr/>
      <dgm:t>
        <a:bodyPr/>
        <a:lstStyle/>
        <a:p>
          <a:endParaRPr lang="ru-RU"/>
        </a:p>
      </dgm:t>
    </dgm:pt>
    <dgm:pt modelId="{5D1A9FE0-44A2-44BE-A782-BE4F7FF13104}" type="pres">
      <dgm:prSet presAssocID="{BEB3179F-CF82-4B9E-86B7-86EAF40E2F9C}" presName="parTxOnlySpace" presStyleCnt="0"/>
      <dgm:spPr/>
    </dgm:pt>
    <dgm:pt modelId="{4F0B77E2-62CC-4E46-BB31-7E1D82489FEB}" type="pres">
      <dgm:prSet presAssocID="{A7353111-E87B-4410-ADAA-358CD447D5DB}" presName="parTxOnly" presStyleLbl="node1" presStyleIdx="4" presStyleCnt="5" custScaleX="20527" custScaleY="100000" custLinFactNeighborX="575" custLinFactNeighborY="100000">
        <dgm:presLayoutVars>
          <dgm:chMax val="0"/>
          <dgm:chPref val="0"/>
          <dgm:bulletEnabled val="1"/>
        </dgm:presLayoutVars>
      </dgm:prSet>
      <dgm:spPr/>
      <dgm:t>
        <a:bodyPr/>
        <a:lstStyle/>
        <a:p>
          <a:endParaRPr lang="ru-RU"/>
        </a:p>
      </dgm:t>
    </dgm:pt>
  </dgm:ptLst>
  <dgm:cxnLst>
    <dgm:cxn modelId="{CAAB055B-FF54-4FF4-AE4A-81FC3FB0B915}" type="presOf" srcId="{3B9C3761-6FDF-49C0-BF62-10AB4D7856A8}" destId="{9EFA1968-9A6C-4883-9723-5E95AD697945}" srcOrd="0" destOrd="0" presId="urn:microsoft.com/office/officeart/2005/8/layout/chevron1"/>
    <dgm:cxn modelId="{4F784601-955C-4338-9BB7-C8FCC505B62B}" srcId="{9471B24C-B962-483A-99A8-40CCD3F8BE41}" destId="{C41A57CA-1DDE-4F3A-81D6-1459FBBD102F}" srcOrd="0" destOrd="0" parTransId="{887864F7-6844-4C31-B886-323E12D45D7E}" sibTransId="{AE834A94-FA0B-4833-A5A9-50B36953E231}"/>
    <dgm:cxn modelId="{CB59BD98-E8CA-4452-92BB-A42E4714086D}" srcId="{9471B24C-B962-483A-99A8-40CCD3F8BE41}" destId="{5D2D0ACA-02CB-498C-AF4F-8D574C46F2BE}" srcOrd="1" destOrd="0" parTransId="{F91C7385-C10B-4D19-8852-694B64B8D65C}" sibTransId="{29638A04-4E3E-4D1B-AD2B-16325BBAF824}"/>
    <dgm:cxn modelId="{0FCAAF41-40D8-47D1-8D28-D0389FF21B44}" srcId="{9471B24C-B962-483A-99A8-40CCD3F8BE41}" destId="{3B9C3761-6FDF-49C0-BF62-10AB4D7856A8}" srcOrd="2" destOrd="0" parTransId="{62DE1F8E-DFCD-4790-AEDE-950ED3EEDCD5}" sibTransId="{CF796313-5CF3-46D6-B1FF-FB8671354BFE}"/>
    <dgm:cxn modelId="{AF27CF2B-333E-4DDC-835D-7DBBFB0CA738}" type="presOf" srcId="{9471B24C-B962-483A-99A8-40CCD3F8BE41}" destId="{85953539-15B2-4569-8650-21E5F5654934}" srcOrd="0" destOrd="0" presId="urn:microsoft.com/office/officeart/2005/8/layout/chevron1"/>
    <dgm:cxn modelId="{19D34B00-8EFD-4037-A66B-3F6C978712B8}" type="presOf" srcId="{A7353111-E87B-4410-ADAA-358CD447D5DB}" destId="{4F0B77E2-62CC-4E46-BB31-7E1D82489FEB}" srcOrd="0" destOrd="0" presId="urn:microsoft.com/office/officeart/2005/8/layout/chevron1"/>
    <dgm:cxn modelId="{8B1F5DA4-295E-40F0-9AAC-0867304FDE4C}" type="presOf" srcId="{C41A57CA-1DDE-4F3A-81D6-1459FBBD102F}" destId="{42D09D0C-16AE-4166-A352-22FF33EDBFD4}" srcOrd="0" destOrd="0" presId="urn:microsoft.com/office/officeart/2005/8/layout/chevron1"/>
    <dgm:cxn modelId="{FEB4A788-36EE-46A9-ADCC-2DC5F02BCB93}" type="presOf" srcId="{5D2D0ACA-02CB-498C-AF4F-8D574C46F2BE}" destId="{066F4B66-F2DC-4DB9-BA79-38E075583C5B}" srcOrd="0" destOrd="0" presId="urn:microsoft.com/office/officeart/2005/8/layout/chevron1"/>
    <dgm:cxn modelId="{5CCD60E8-9461-41CE-8D54-85B14E692F28}" srcId="{9471B24C-B962-483A-99A8-40CCD3F8BE41}" destId="{AACE23DB-CD23-4BD3-B279-1C5E22575CF0}" srcOrd="3" destOrd="0" parTransId="{1DC8148B-201A-40A4-BB39-9B535752F720}" sibTransId="{BEB3179F-CF82-4B9E-86B7-86EAF40E2F9C}"/>
    <dgm:cxn modelId="{E5E2FF0E-F024-45B1-A486-E3E23AD7A580}" type="presOf" srcId="{AACE23DB-CD23-4BD3-B279-1C5E22575CF0}" destId="{AA8A9F35-995A-46B5-AD8F-41B13BD1EEEE}" srcOrd="0" destOrd="0" presId="urn:microsoft.com/office/officeart/2005/8/layout/chevron1"/>
    <dgm:cxn modelId="{6F3BEF35-61BD-4646-8552-F2AC7791E1DA}" srcId="{9471B24C-B962-483A-99A8-40CCD3F8BE41}" destId="{A7353111-E87B-4410-ADAA-358CD447D5DB}" srcOrd="4" destOrd="0" parTransId="{8E7B88E4-D36E-4343-BEDF-20B3E5F7001D}" sibTransId="{E1844A69-DD36-460E-9ED0-777DA04452DC}"/>
    <dgm:cxn modelId="{4BD31EEB-2359-44ED-A4CE-DDAFBBF210AE}" type="presParOf" srcId="{85953539-15B2-4569-8650-21E5F5654934}" destId="{42D09D0C-16AE-4166-A352-22FF33EDBFD4}" srcOrd="0" destOrd="0" presId="urn:microsoft.com/office/officeart/2005/8/layout/chevron1"/>
    <dgm:cxn modelId="{104ED3B9-079E-47FC-B9CE-C67318A16ED1}" type="presParOf" srcId="{85953539-15B2-4569-8650-21E5F5654934}" destId="{C6609E57-6310-44E7-8A93-A50B810E94B3}" srcOrd="1" destOrd="0" presId="urn:microsoft.com/office/officeart/2005/8/layout/chevron1"/>
    <dgm:cxn modelId="{D23569B8-0280-4079-A86D-123AA9F70CC1}" type="presParOf" srcId="{85953539-15B2-4569-8650-21E5F5654934}" destId="{066F4B66-F2DC-4DB9-BA79-38E075583C5B}" srcOrd="2" destOrd="0" presId="urn:microsoft.com/office/officeart/2005/8/layout/chevron1"/>
    <dgm:cxn modelId="{1DBD4503-8F0B-40CC-A7F5-ABEB4DEF83C8}" type="presParOf" srcId="{85953539-15B2-4569-8650-21E5F5654934}" destId="{B67E87B9-F580-487F-AF7C-1C9CC7DD3DEB}" srcOrd="3" destOrd="0" presId="urn:microsoft.com/office/officeart/2005/8/layout/chevron1"/>
    <dgm:cxn modelId="{CB6F9609-5FBF-42A5-9B48-E9A859B4E394}" type="presParOf" srcId="{85953539-15B2-4569-8650-21E5F5654934}" destId="{9EFA1968-9A6C-4883-9723-5E95AD697945}" srcOrd="4" destOrd="0" presId="urn:microsoft.com/office/officeart/2005/8/layout/chevron1"/>
    <dgm:cxn modelId="{47C4BDEF-0578-4343-BB15-C90677E400B0}" type="presParOf" srcId="{85953539-15B2-4569-8650-21E5F5654934}" destId="{D9E8CB55-5E8A-42F0-A723-2A3120AF0B40}" srcOrd="5" destOrd="0" presId="urn:microsoft.com/office/officeart/2005/8/layout/chevron1"/>
    <dgm:cxn modelId="{64195F86-E9E5-4085-9449-B2430F628EB2}" type="presParOf" srcId="{85953539-15B2-4569-8650-21E5F5654934}" destId="{AA8A9F35-995A-46B5-AD8F-41B13BD1EEEE}" srcOrd="6" destOrd="0" presId="urn:microsoft.com/office/officeart/2005/8/layout/chevron1"/>
    <dgm:cxn modelId="{0C32809C-4CD1-4762-A774-E72C4C0FF191}" type="presParOf" srcId="{85953539-15B2-4569-8650-21E5F5654934}" destId="{5D1A9FE0-44A2-44BE-A782-BE4F7FF13104}" srcOrd="7" destOrd="0" presId="urn:microsoft.com/office/officeart/2005/8/layout/chevron1"/>
    <dgm:cxn modelId="{5739EF52-3547-45C6-A1A6-90EC5854D4B6}" type="presParOf" srcId="{85953539-15B2-4569-8650-21E5F5654934}" destId="{4F0B77E2-62CC-4E46-BB31-7E1D82489FEB}"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471B24C-B962-483A-99A8-40CCD3F8BE41}" type="doc">
      <dgm:prSet loTypeId="urn:microsoft.com/office/officeart/2005/8/layout/lProcess1" loCatId="process" qsTypeId="urn:microsoft.com/office/officeart/2005/8/quickstyle/simple3" qsCatId="simple" csTypeId="urn:microsoft.com/office/officeart/2005/8/colors/accent1_2" csCatId="accent1" phldr="1"/>
      <dgm:spPr/>
      <dgm:t>
        <a:bodyPr/>
        <a:lstStyle/>
        <a:p>
          <a:endParaRPr lang="ru-RU"/>
        </a:p>
      </dgm:t>
    </dgm:pt>
    <dgm:pt modelId="{3B9C3761-6FDF-49C0-BF62-10AB4D7856A8}">
      <dgm:prSet custT="1"/>
      <dgm:spPr/>
      <dgm:t>
        <a:bodyPr lIns="36000"/>
        <a:lstStyle/>
        <a:p>
          <a:pPr>
            <a:lnSpc>
              <a:spcPct val="90000"/>
            </a:lnSpc>
            <a:spcAft>
              <a:spcPts val="42"/>
            </a:spcAft>
          </a:pPr>
          <a:r>
            <a:rPr lang="ru-RU" sz="1100" b="1" i="0" dirty="0">
              <a:solidFill>
                <a:schemeClr val="tx1"/>
              </a:solidFill>
              <a:latin typeface="Roboto Condensed" panose="020B0604020202020204" charset="0"/>
              <a:ea typeface="Roboto Condensed" panose="020B0604020202020204" charset="0"/>
            </a:rPr>
            <a:t>Азербайджан, </a:t>
          </a:r>
        </a:p>
        <a:p>
          <a:pPr>
            <a:lnSpc>
              <a:spcPct val="90000"/>
            </a:lnSpc>
            <a:spcAft>
              <a:spcPts val="42"/>
            </a:spcAft>
          </a:pPr>
          <a:r>
            <a:rPr lang="ru-RU" sz="1100" b="1" i="0" dirty="0">
              <a:solidFill>
                <a:schemeClr val="tx1"/>
              </a:solidFill>
              <a:latin typeface="Roboto Condensed" panose="020B0604020202020204" charset="0"/>
              <a:ea typeface="Roboto Condensed" panose="020B0604020202020204" charset="0"/>
            </a:rPr>
            <a:t>Армения, </a:t>
          </a:r>
          <a:r>
            <a:rPr lang="ru-RU" sz="1100" b="0" i="0" dirty="0">
              <a:solidFill>
                <a:schemeClr val="tx1"/>
              </a:solidFill>
              <a:latin typeface="Roboto Condensed" panose="020B0604020202020204" charset="0"/>
              <a:ea typeface="Roboto Condensed" panose="020B0604020202020204" charset="0"/>
            </a:rPr>
            <a:t>РБ</a:t>
          </a:r>
          <a:r>
            <a:rPr lang="ru-RU" sz="1100" b="1" i="0" dirty="0" smtClean="0">
              <a:solidFill>
                <a:schemeClr val="tx1"/>
              </a:solidFill>
              <a:latin typeface="Roboto Condensed" panose="020B0604020202020204" charset="0"/>
              <a:ea typeface="Roboto Condensed" panose="020B0604020202020204" charset="0"/>
            </a:rPr>
            <a:t>, РК</a:t>
          </a:r>
          <a:r>
            <a:rPr lang="ru-RU" sz="1100" b="1" i="0" dirty="0">
              <a:solidFill>
                <a:schemeClr val="tx1"/>
              </a:solidFill>
              <a:latin typeface="Roboto Condensed" panose="020B0604020202020204" charset="0"/>
              <a:ea typeface="Roboto Condensed" panose="020B0604020202020204" charset="0"/>
            </a:rPr>
            <a:t>, </a:t>
          </a:r>
          <a:r>
            <a:rPr lang="ru-RU" sz="1100" b="0" i="0" dirty="0">
              <a:solidFill>
                <a:schemeClr val="tx1"/>
              </a:solidFill>
              <a:latin typeface="Roboto Condensed" panose="020B0604020202020204" charset="0"/>
              <a:ea typeface="Roboto Condensed" panose="020B0604020202020204" charset="0"/>
            </a:rPr>
            <a:t>Молдова</a:t>
          </a:r>
          <a:r>
            <a:rPr lang="ru-RU" sz="1100" b="1" i="0" dirty="0">
              <a:solidFill>
                <a:schemeClr val="tx1"/>
              </a:solidFill>
              <a:latin typeface="Roboto Condensed" panose="020B0604020202020204" charset="0"/>
              <a:ea typeface="Roboto Condensed" panose="020B0604020202020204" charset="0"/>
            </a:rPr>
            <a:t>, Киргизия, Таджикистан, Россия Узбекистан </a:t>
          </a:r>
        </a:p>
        <a:p>
          <a:pPr>
            <a:lnSpc>
              <a:spcPct val="90000"/>
            </a:lnSpc>
            <a:spcAft>
              <a:spcPts val="0"/>
            </a:spcAft>
          </a:pPr>
          <a:endParaRPr lang="ru-RU" sz="1100" b="1" dirty="0">
            <a:solidFill>
              <a:schemeClr val="accent2"/>
            </a:solidFill>
            <a:latin typeface="Roboto Condensed" panose="020B0604020202020204" charset="0"/>
            <a:ea typeface="Roboto Condensed" panose="020B0604020202020204" charset="0"/>
          </a:endParaRPr>
        </a:p>
        <a:p>
          <a:pPr>
            <a:lnSpc>
              <a:spcPct val="90000"/>
            </a:lnSpc>
            <a:spcAft>
              <a:spcPts val="0"/>
            </a:spcAft>
          </a:pPr>
          <a:r>
            <a:rPr lang="ru-RU" sz="1100" b="1" dirty="0">
              <a:solidFill>
                <a:srgbClr val="002060"/>
              </a:solidFill>
              <a:latin typeface="Roboto Condensed" panose="020B0604020202020204" charset="0"/>
              <a:ea typeface="Roboto Condensed" panose="020B0604020202020204" charset="0"/>
            </a:rPr>
            <a:t>Обмен информацией</a:t>
          </a:r>
        </a:p>
        <a:p>
          <a:pPr>
            <a:lnSpc>
              <a:spcPct val="90000"/>
            </a:lnSpc>
            <a:spcAft>
              <a:spcPts val="0"/>
            </a:spcAft>
          </a:pPr>
          <a:r>
            <a:rPr lang="ru-RU" sz="1100" b="1" dirty="0">
              <a:solidFill>
                <a:srgbClr val="002060"/>
              </a:solidFill>
              <a:latin typeface="Roboto Condensed" panose="020B0604020202020204" charset="0"/>
              <a:ea typeface="Roboto Condensed" panose="020B0604020202020204" charset="0"/>
            </a:rPr>
            <a:t> о доходах ФЛ и о ФЛ, </a:t>
          </a:r>
          <a:r>
            <a:rPr lang="ru-RU" sz="1100" b="1" dirty="0" smtClean="0">
              <a:solidFill>
                <a:srgbClr val="002060"/>
              </a:solidFill>
              <a:latin typeface="Roboto Condensed" panose="020B0604020202020204" charset="0"/>
              <a:ea typeface="Roboto Condensed" panose="020B0604020202020204" charset="0"/>
            </a:rPr>
            <a:t>о </a:t>
          </a:r>
          <a:r>
            <a:rPr lang="ru-RU" sz="1100" b="1" dirty="0">
              <a:solidFill>
                <a:srgbClr val="002060"/>
              </a:solidFill>
              <a:latin typeface="Roboto Condensed" panose="020B0604020202020204" charset="0"/>
              <a:ea typeface="Roboto Condensed" panose="020B0604020202020204" charset="0"/>
            </a:rPr>
            <a:t>доходах ЮЛ и о ЮЛ, </a:t>
          </a:r>
          <a:r>
            <a:rPr lang="ru-RU" sz="1100" b="1" dirty="0" smtClean="0">
              <a:solidFill>
                <a:srgbClr val="002060"/>
              </a:solidFill>
              <a:latin typeface="Roboto Condensed" panose="020B0604020202020204" charset="0"/>
              <a:ea typeface="Roboto Condensed" panose="020B0604020202020204" charset="0"/>
            </a:rPr>
            <a:t> об </a:t>
          </a:r>
          <a:r>
            <a:rPr lang="ru-RU" sz="1100" b="1" dirty="0">
              <a:solidFill>
                <a:srgbClr val="002060"/>
              </a:solidFill>
              <a:latin typeface="Roboto Condensed" panose="020B0604020202020204" charset="0"/>
              <a:ea typeface="Roboto Condensed" panose="020B0604020202020204" charset="0"/>
            </a:rPr>
            <a:t>участии в ИО</a:t>
          </a:r>
          <a:r>
            <a:rPr lang="ru-RU" sz="1100" b="1" dirty="0" smtClean="0">
              <a:solidFill>
                <a:srgbClr val="002060"/>
              </a:solidFill>
              <a:latin typeface="Roboto Condensed" panose="020B0604020202020204" charset="0"/>
              <a:ea typeface="Roboto Condensed" panose="020B0604020202020204" charset="0"/>
            </a:rPr>
            <a:t>, об </a:t>
          </a:r>
          <a:r>
            <a:rPr lang="ru-RU" sz="1100" b="1" dirty="0">
              <a:solidFill>
                <a:srgbClr val="002060"/>
              </a:solidFill>
              <a:latin typeface="Roboto Condensed" panose="020B0604020202020204" charset="0"/>
              <a:ea typeface="Roboto Condensed" panose="020B0604020202020204" charset="0"/>
            </a:rPr>
            <a:t>имуществе ФЛ и ЮЛ</a:t>
          </a:r>
        </a:p>
      </dgm:t>
    </dgm:pt>
    <dgm:pt modelId="{62DE1F8E-DFCD-4790-AEDE-950ED3EEDCD5}" type="parTrans" cxnId="{0FCAAF41-40D8-47D1-8D28-D0389FF21B44}">
      <dgm:prSet/>
      <dgm:spPr/>
      <dgm:t>
        <a:bodyPr/>
        <a:lstStyle/>
        <a:p>
          <a:endParaRPr lang="ru-RU" sz="1200" b="1">
            <a:latin typeface="Calibri" panose="020F0502020204030204" pitchFamily="34" charset="0"/>
          </a:endParaRPr>
        </a:p>
      </dgm:t>
    </dgm:pt>
    <dgm:pt modelId="{CF796313-5CF3-46D6-B1FF-FB8671354BFE}" type="sibTrans" cxnId="{0FCAAF41-40D8-47D1-8D28-D0389FF21B44}">
      <dgm:prSet/>
      <dgm:spPr/>
      <dgm:t>
        <a:bodyPr/>
        <a:lstStyle/>
        <a:p>
          <a:endParaRPr lang="ru-RU" sz="1200" b="1">
            <a:latin typeface="Calibri" panose="020F0502020204030204" pitchFamily="34" charset="0"/>
          </a:endParaRPr>
        </a:p>
      </dgm:t>
    </dgm:pt>
    <dgm:pt modelId="{AACE23DB-CD23-4BD3-B279-1C5E22575CF0}">
      <dgm:prSet custT="1"/>
      <dgm:spPr/>
      <dgm:t>
        <a:bodyPr anchor="t"/>
        <a:lstStyle/>
        <a:p>
          <a:r>
            <a:rPr lang="ru-RU" sz="1100" b="1" dirty="0" smtClean="0">
              <a:solidFill>
                <a:schemeClr val="tx1"/>
              </a:solidFill>
              <a:latin typeface="Roboto Condensed" panose="020B0604020202020204" charset="0"/>
              <a:ea typeface="Roboto Condensed" panose="020B0604020202020204" charset="0"/>
              <a:cs typeface="Arial" panose="020B0604020202020204" pitchFamily="34" charset="0"/>
            </a:rPr>
            <a:t>Азербайджан</a:t>
          </a:r>
        </a:p>
        <a:p>
          <a:r>
            <a:rPr lang="ru-RU" sz="1100" b="1" dirty="0" smtClean="0">
              <a:solidFill>
                <a:schemeClr val="tx1"/>
              </a:solidFill>
              <a:latin typeface="Roboto Condensed" panose="020B0604020202020204" charset="0"/>
              <a:ea typeface="Roboto Condensed" panose="020B0604020202020204" charset="0"/>
              <a:cs typeface="Arial" panose="020B0604020202020204" pitchFamily="34" charset="0"/>
            </a:rPr>
            <a:t>Армения</a:t>
          </a:r>
        </a:p>
        <a:p>
          <a:r>
            <a:rPr lang="ru-RU" sz="1100" b="1" dirty="0" smtClean="0">
              <a:solidFill>
                <a:schemeClr val="tx1"/>
              </a:solidFill>
              <a:latin typeface="Roboto Condensed" panose="020B0604020202020204" charset="0"/>
              <a:ea typeface="Roboto Condensed" panose="020B0604020202020204" charset="0"/>
              <a:cs typeface="Arial" panose="020B0604020202020204" pitchFamily="34" charset="0"/>
            </a:rPr>
            <a:t>Киргизия</a:t>
          </a:r>
        </a:p>
        <a:p>
          <a:r>
            <a:rPr lang="ru-RU" sz="1100" b="1" dirty="0" smtClean="0">
              <a:solidFill>
                <a:schemeClr val="tx1"/>
              </a:solidFill>
              <a:latin typeface="Roboto Condensed" panose="020B0604020202020204" charset="0"/>
              <a:ea typeface="Roboto Condensed" panose="020B0604020202020204" charset="0"/>
              <a:cs typeface="Arial" panose="020B0604020202020204" pitchFamily="34" charset="0"/>
            </a:rPr>
            <a:t>Казахстан</a:t>
          </a:r>
        </a:p>
        <a:p>
          <a:r>
            <a:rPr lang="ru-RU" sz="1100" b="1" dirty="0" smtClean="0">
              <a:solidFill>
                <a:schemeClr val="tx1"/>
              </a:solidFill>
              <a:latin typeface="Roboto Condensed" panose="020B0604020202020204" charset="0"/>
              <a:ea typeface="Roboto Condensed" panose="020B0604020202020204" charset="0"/>
              <a:cs typeface="Arial" panose="020B0604020202020204" pitchFamily="34" charset="0"/>
            </a:rPr>
            <a:t>Таджикистан</a:t>
          </a:r>
        </a:p>
        <a:p>
          <a:r>
            <a:rPr lang="ru-RU" sz="1100" b="1" dirty="0" smtClean="0">
              <a:solidFill>
                <a:schemeClr val="tx1"/>
              </a:solidFill>
              <a:latin typeface="Roboto Condensed" panose="020B0604020202020204" charset="0"/>
              <a:ea typeface="Roboto Condensed" panose="020B0604020202020204" charset="0"/>
              <a:cs typeface="Arial" panose="020B0604020202020204" pitchFamily="34" charset="0"/>
            </a:rPr>
            <a:t>Россия</a:t>
          </a:r>
          <a:endParaRPr lang="ru-RU" sz="1100" b="1" dirty="0">
            <a:solidFill>
              <a:schemeClr val="tx1"/>
            </a:solidFill>
            <a:latin typeface="Roboto Condensed" panose="020B0604020202020204" charset="0"/>
            <a:ea typeface="Roboto Condensed" panose="020B0604020202020204" charset="0"/>
          </a:endParaRPr>
        </a:p>
        <a:p>
          <a:r>
            <a:rPr lang="ru-RU" sz="1100" b="1" dirty="0">
              <a:solidFill>
                <a:srgbClr val="C00000"/>
              </a:solidFill>
              <a:latin typeface="Roboto Condensed" panose="020B0604020202020204" charset="0"/>
              <a:ea typeface="Roboto Condensed" panose="020B0604020202020204" charset="0"/>
            </a:rPr>
            <a:t>ТЕСТОВЫЙ ОБМЕН</a:t>
          </a:r>
        </a:p>
        <a:p>
          <a:r>
            <a:rPr lang="ru-RU" sz="1100" b="1" dirty="0" smtClean="0">
              <a:solidFill>
                <a:schemeClr val="tx1"/>
              </a:solidFill>
              <a:latin typeface="Roboto Condensed" panose="020B0604020202020204" charset="0"/>
              <a:ea typeface="Roboto Condensed" panose="020B0604020202020204" charset="0"/>
            </a:rPr>
            <a:t>с августа </a:t>
          </a:r>
          <a:r>
            <a:rPr lang="ru-RU" sz="1100" b="1" dirty="0">
              <a:solidFill>
                <a:schemeClr val="tx1"/>
              </a:solidFill>
              <a:latin typeface="Roboto Condensed" panose="020B0604020202020204" charset="0"/>
              <a:ea typeface="Roboto Condensed" panose="020B0604020202020204" charset="0"/>
            </a:rPr>
            <a:t>2020</a:t>
          </a:r>
        </a:p>
      </dgm:t>
    </dgm:pt>
    <dgm:pt modelId="{1DC8148B-201A-40A4-BB39-9B535752F720}" type="parTrans" cxnId="{5CCD60E8-9461-41CE-8D54-85B14E692F28}">
      <dgm:prSet/>
      <dgm:spPr/>
      <dgm:t>
        <a:bodyPr/>
        <a:lstStyle/>
        <a:p>
          <a:endParaRPr lang="ru-RU" sz="1200" b="1">
            <a:latin typeface="Calibri" panose="020F0502020204030204" pitchFamily="34" charset="0"/>
          </a:endParaRPr>
        </a:p>
      </dgm:t>
    </dgm:pt>
    <dgm:pt modelId="{BEB3179F-CF82-4B9E-86B7-86EAF40E2F9C}" type="sibTrans" cxnId="{5CCD60E8-9461-41CE-8D54-85B14E692F28}">
      <dgm:prSet/>
      <dgm:spPr/>
      <dgm:t>
        <a:bodyPr/>
        <a:lstStyle/>
        <a:p>
          <a:endParaRPr lang="ru-RU" sz="1200" b="1">
            <a:latin typeface="Calibri" panose="020F0502020204030204" pitchFamily="34" charset="0"/>
          </a:endParaRPr>
        </a:p>
      </dgm:t>
    </dgm:pt>
    <dgm:pt modelId="{5D2D0ACA-02CB-498C-AF4F-8D574C46F2BE}">
      <dgm:prSet custT="1"/>
      <dgm:spPr/>
      <dgm:t>
        <a:bodyPr/>
        <a:lstStyle/>
        <a:p>
          <a:r>
            <a:rPr lang="ru-RU" sz="1100" b="1" dirty="0" smtClean="0">
              <a:solidFill>
                <a:schemeClr val="tx1"/>
              </a:solidFill>
              <a:latin typeface="Roboto Condensed" panose="020B0604020202020204" charset="0"/>
              <a:ea typeface="Roboto Condensed" panose="020B0604020202020204" charset="0"/>
            </a:rPr>
            <a:t>Россия</a:t>
          </a:r>
        </a:p>
        <a:p>
          <a:r>
            <a:rPr lang="ru-RU" sz="1100" b="1" dirty="0" smtClean="0">
              <a:solidFill>
                <a:schemeClr val="tx1"/>
              </a:solidFill>
              <a:latin typeface="Roboto Condensed" panose="020B0604020202020204" charset="0"/>
              <a:ea typeface="Roboto Condensed" panose="020B0604020202020204" charset="0"/>
            </a:rPr>
            <a:t>Беларусь</a:t>
          </a:r>
        </a:p>
        <a:p>
          <a:r>
            <a:rPr lang="ru-RU" sz="1100" b="1" dirty="0" smtClean="0">
              <a:solidFill>
                <a:srgbClr val="002060"/>
              </a:solidFill>
              <a:latin typeface="Roboto Condensed" panose="020B0604020202020204" charset="0"/>
              <a:ea typeface="Roboto Condensed" panose="020B0604020202020204" charset="0"/>
            </a:rPr>
            <a:t>Обмен </a:t>
          </a:r>
          <a:r>
            <a:rPr lang="ru-RU" sz="1100" b="1" dirty="0">
              <a:solidFill>
                <a:srgbClr val="002060"/>
              </a:solidFill>
              <a:latin typeface="Roboto Condensed" panose="020B0604020202020204" charset="0"/>
              <a:ea typeface="Roboto Condensed" panose="020B0604020202020204" charset="0"/>
            </a:rPr>
            <a:t>информацией об участии в иностранных организациях и об имущественных правах</a:t>
          </a:r>
        </a:p>
      </dgm:t>
    </dgm:pt>
    <dgm:pt modelId="{F91C7385-C10B-4D19-8852-694B64B8D65C}" type="parTrans" cxnId="{CB59BD98-E8CA-4452-92BB-A42E4714086D}">
      <dgm:prSet/>
      <dgm:spPr/>
      <dgm:t>
        <a:bodyPr/>
        <a:lstStyle/>
        <a:p>
          <a:endParaRPr lang="ru-RU" sz="1200" b="1">
            <a:latin typeface="Calibri" panose="020F0502020204030204" pitchFamily="34" charset="0"/>
          </a:endParaRPr>
        </a:p>
      </dgm:t>
    </dgm:pt>
    <dgm:pt modelId="{29638A04-4E3E-4D1B-AD2B-16325BBAF824}" type="sibTrans" cxnId="{CB59BD98-E8CA-4452-92BB-A42E4714086D}">
      <dgm:prSet/>
      <dgm:spPr/>
      <dgm:t>
        <a:bodyPr/>
        <a:lstStyle/>
        <a:p>
          <a:endParaRPr lang="ru-RU" sz="1200" b="1">
            <a:latin typeface="Calibri" panose="020F0502020204030204" pitchFamily="34" charset="0"/>
          </a:endParaRPr>
        </a:p>
      </dgm:t>
    </dgm:pt>
    <dgm:pt modelId="{A7353111-E87B-4410-ADAA-358CD447D5DB}">
      <dgm:prSet custT="1"/>
      <dgm:spPr/>
      <dgm:t>
        <a:bodyPr anchor="t"/>
        <a:lstStyle/>
        <a:p>
          <a:endParaRPr lang="ru-RU" sz="2400" b="1" dirty="0">
            <a:latin typeface="Roboto Condensed" panose="020B0604020202020204" charset="0"/>
            <a:ea typeface="Roboto Condensed" panose="020B0604020202020204" charset="0"/>
          </a:endParaRPr>
        </a:p>
      </dgm:t>
    </dgm:pt>
    <dgm:pt modelId="{8E7B88E4-D36E-4343-BEDF-20B3E5F7001D}" type="parTrans" cxnId="{6F3BEF35-61BD-4646-8552-F2AC7791E1DA}">
      <dgm:prSet/>
      <dgm:spPr/>
      <dgm:t>
        <a:bodyPr/>
        <a:lstStyle/>
        <a:p>
          <a:endParaRPr lang="ru-RU"/>
        </a:p>
      </dgm:t>
    </dgm:pt>
    <dgm:pt modelId="{E1844A69-DD36-460E-9ED0-777DA04452DC}" type="sibTrans" cxnId="{6F3BEF35-61BD-4646-8552-F2AC7791E1DA}">
      <dgm:prSet/>
      <dgm:spPr/>
      <dgm:t>
        <a:bodyPr/>
        <a:lstStyle/>
        <a:p>
          <a:endParaRPr lang="ru-RU"/>
        </a:p>
      </dgm:t>
    </dgm:pt>
    <dgm:pt modelId="{C41A57CA-1DDE-4F3A-81D6-1459FBBD102F}">
      <dgm:prSet phldrT="[Текст]" custT="1"/>
      <dgm:spPr/>
      <dgm:t>
        <a:bodyPr lIns="36000"/>
        <a:lstStyle/>
        <a:p>
          <a:endParaRPr lang="ru-RU" sz="1100" b="1" dirty="0">
            <a:solidFill>
              <a:schemeClr val="tx1"/>
            </a:solidFill>
            <a:latin typeface="Roboto Condensed" panose="020B0604020202020204" charset="0"/>
            <a:ea typeface="Roboto Condensed" panose="020B0604020202020204" charset="0"/>
          </a:endParaRPr>
        </a:p>
        <a:p>
          <a:r>
            <a:rPr lang="ru-RU" sz="1100" b="1" dirty="0" smtClean="0">
              <a:solidFill>
                <a:schemeClr val="tx1"/>
              </a:solidFill>
              <a:latin typeface="Roboto Condensed" panose="020B0604020202020204" charset="0"/>
              <a:ea typeface="Roboto Condensed" panose="020B0604020202020204" charset="0"/>
            </a:rPr>
            <a:t>Беларусь,</a:t>
          </a:r>
        </a:p>
        <a:p>
          <a:r>
            <a:rPr lang="ru-RU" sz="1100" b="1" dirty="0" smtClean="0">
              <a:solidFill>
                <a:schemeClr val="tx1"/>
              </a:solidFill>
              <a:latin typeface="Roboto Condensed" panose="020B0604020202020204" charset="0"/>
              <a:ea typeface="Roboto Condensed" panose="020B0604020202020204" charset="0"/>
            </a:rPr>
            <a:t>Киргизия</a:t>
          </a:r>
          <a:r>
            <a:rPr lang="ru-RU" sz="1100" b="1" dirty="0">
              <a:solidFill>
                <a:schemeClr val="tx1"/>
              </a:solidFill>
              <a:latin typeface="Roboto Condensed" panose="020B0604020202020204" charset="0"/>
              <a:ea typeface="Roboto Condensed" panose="020B0604020202020204" charset="0"/>
            </a:rPr>
            <a:t>, </a:t>
          </a:r>
        </a:p>
        <a:p>
          <a:r>
            <a:rPr lang="ru-RU" sz="1100" b="1" dirty="0" smtClean="0">
              <a:solidFill>
                <a:schemeClr val="tx1"/>
              </a:solidFill>
              <a:latin typeface="Roboto Condensed" panose="020B0604020202020204" charset="0"/>
              <a:ea typeface="Roboto Condensed" panose="020B0604020202020204" charset="0"/>
            </a:rPr>
            <a:t>Казахстан</a:t>
          </a:r>
        </a:p>
        <a:p>
          <a:r>
            <a:rPr lang="ru-RU" sz="1100" b="1" dirty="0" smtClean="0">
              <a:solidFill>
                <a:schemeClr val="tx1"/>
              </a:solidFill>
              <a:latin typeface="Roboto Condensed" panose="020B0604020202020204" charset="0"/>
              <a:ea typeface="Roboto Condensed" panose="020B0604020202020204" charset="0"/>
            </a:rPr>
            <a:t>Таджикистан</a:t>
          </a:r>
        </a:p>
        <a:p>
          <a:r>
            <a:rPr lang="ru-RU" sz="1100" b="1" dirty="0" smtClean="0">
              <a:solidFill>
                <a:schemeClr val="tx1"/>
              </a:solidFill>
              <a:latin typeface="Roboto Condensed" panose="020B0604020202020204" charset="0"/>
              <a:ea typeface="Roboto Condensed" panose="020B0604020202020204" charset="0"/>
            </a:rPr>
            <a:t>Россия</a:t>
          </a:r>
          <a:endParaRPr lang="ru-RU" sz="1100" b="1" dirty="0">
            <a:solidFill>
              <a:schemeClr val="tx1"/>
            </a:solidFill>
            <a:latin typeface="Roboto Condensed" panose="020B0604020202020204" charset="0"/>
            <a:ea typeface="Roboto Condensed" panose="020B0604020202020204" charset="0"/>
          </a:endParaRPr>
        </a:p>
        <a:p>
          <a:r>
            <a:rPr lang="ru-RU" sz="1100" b="1" dirty="0">
              <a:solidFill>
                <a:srgbClr val="002060"/>
              </a:solidFill>
              <a:latin typeface="Roboto Condensed" panose="020B0604020202020204" charset="0"/>
              <a:ea typeface="Roboto Condensed" panose="020B0604020202020204" charset="0"/>
              <a:cs typeface="Times New Roman" panose="02020603050405020304" pitchFamily="18" charset="0"/>
            </a:rPr>
            <a:t>Обмен информацией о доходах ФЛ </a:t>
          </a:r>
        </a:p>
        <a:p>
          <a:r>
            <a:rPr lang="ru-RU" sz="1100" b="1" i="1" dirty="0" smtClean="0">
              <a:solidFill>
                <a:schemeClr val="tx1"/>
              </a:solidFill>
              <a:latin typeface="Roboto Condensed" panose="020B0604020202020204" charset="0"/>
              <a:ea typeface="Roboto Condensed" panose="020B0604020202020204" charset="0"/>
              <a:cs typeface="Times New Roman" panose="02020603050405020304" pitchFamily="18" charset="0"/>
            </a:rPr>
            <a:t>ПИК </a:t>
          </a:r>
          <a:r>
            <a:rPr lang="ru-RU" sz="1100" b="1" i="1" dirty="0">
              <a:solidFill>
                <a:schemeClr val="tx1"/>
              </a:solidFill>
              <a:latin typeface="Roboto Condensed" panose="020B0604020202020204" charset="0"/>
              <a:ea typeface="Roboto Condensed" panose="020B0604020202020204" charset="0"/>
              <a:cs typeface="Times New Roman" panose="02020603050405020304" pitchFamily="18" charset="0"/>
            </a:rPr>
            <a:t>«Таможенный союз»</a:t>
          </a:r>
        </a:p>
        <a:p>
          <a:endParaRPr lang="ru-RU" sz="1000" b="1" dirty="0">
            <a:solidFill>
              <a:schemeClr val="accent2"/>
            </a:solidFill>
            <a:latin typeface="Roboto Condensed" panose="020B0604020202020204" charset="0"/>
            <a:ea typeface="Roboto Condensed" panose="020B0604020202020204" charset="0"/>
            <a:cs typeface="Times New Roman" panose="02020603050405020304" pitchFamily="18" charset="0"/>
          </a:endParaRPr>
        </a:p>
      </dgm:t>
    </dgm:pt>
    <dgm:pt modelId="{AE834A94-FA0B-4833-A5A9-50B36953E231}" type="sibTrans" cxnId="{4F784601-955C-4338-9BB7-C8FCC505B62B}">
      <dgm:prSet/>
      <dgm:spPr/>
      <dgm:t>
        <a:bodyPr/>
        <a:lstStyle/>
        <a:p>
          <a:endParaRPr lang="ru-RU" sz="1200" b="1">
            <a:latin typeface="Calibri" panose="020F0502020204030204" pitchFamily="34" charset="0"/>
          </a:endParaRPr>
        </a:p>
      </dgm:t>
    </dgm:pt>
    <dgm:pt modelId="{887864F7-6844-4C31-B886-323E12D45D7E}" type="parTrans" cxnId="{4F784601-955C-4338-9BB7-C8FCC505B62B}">
      <dgm:prSet/>
      <dgm:spPr/>
      <dgm:t>
        <a:bodyPr/>
        <a:lstStyle/>
        <a:p>
          <a:endParaRPr lang="ru-RU" sz="1200" b="1">
            <a:latin typeface="Calibri" panose="020F0502020204030204" pitchFamily="34" charset="0"/>
          </a:endParaRPr>
        </a:p>
      </dgm:t>
    </dgm:pt>
    <dgm:pt modelId="{D4CBB62B-0320-4A80-8EBA-B737CC7D63A9}" type="pres">
      <dgm:prSet presAssocID="{9471B24C-B962-483A-99A8-40CCD3F8BE41}" presName="Name0" presStyleCnt="0">
        <dgm:presLayoutVars>
          <dgm:dir/>
          <dgm:animLvl val="lvl"/>
          <dgm:resizeHandles val="exact"/>
        </dgm:presLayoutVars>
      </dgm:prSet>
      <dgm:spPr/>
      <dgm:t>
        <a:bodyPr/>
        <a:lstStyle/>
        <a:p>
          <a:endParaRPr lang="ru-RU"/>
        </a:p>
      </dgm:t>
    </dgm:pt>
    <dgm:pt modelId="{8B1E1CF5-6ACF-41F5-B6FA-2F5A020C10EF}" type="pres">
      <dgm:prSet presAssocID="{C41A57CA-1DDE-4F3A-81D6-1459FBBD102F}" presName="vertFlow" presStyleCnt="0"/>
      <dgm:spPr/>
    </dgm:pt>
    <dgm:pt modelId="{2479470A-2336-455A-A8B1-7A75D5B93EEC}" type="pres">
      <dgm:prSet presAssocID="{C41A57CA-1DDE-4F3A-81D6-1459FBBD102F}" presName="header" presStyleLbl="node1" presStyleIdx="0" presStyleCnt="5" custScaleX="149363" custScaleY="637637" custLinFactNeighborX="-57781" custLinFactNeighborY="13516"/>
      <dgm:spPr/>
      <dgm:t>
        <a:bodyPr/>
        <a:lstStyle/>
        <a:p>
          <a:endParaRPr lang="ru-RU"/>
        </a:p>
      </dgm:t>
    </dgm:pt>
    <dgm:pt modelId="{6DFCC0AE-A59D-4BEB-9AD8-2B183CAB7AB2}" type="pres">
      <dgm:prSet presAssocID="{C41A57CA-1DDE-4F3A-81D6-1459FBBD102F}" presName="hSp" presStyleCnt="0"/>
      <dgm:spPr/>
    </dgm:pt>
    <dgm:pt modelId="{6FD40E51-C20F-4FDC-A863-DE3EF30843AC}" type="pres">
      <dgm:prSet presAssocID="{5D2D0ACA-02CB-498C-AF4F-8D574C46F2BE}" presName="vertFlow" presStyleCnt="0"/>
      <dgm:spPr/>
    </dgm:pt>
    <dgm:pt modelId="{EDF4D0FD-EA76-46D9-9975-2E341F9C0551}" type="pres">
      <dgm:prSet presAssocID="{5D2D0ACA-02CB-498C-AF4F-8D574C46F2BE}" presName="header" presStyleLbl="node1" presStyleIdx="1" presStyleCnt="5" custScaleX="148226" custScaleY="638630" custLinFactNeighborX="-15654" custLinFactNeighborY="9122"/>
      <dgm:spPr/>
      <dgm:t>
        <a:bodyPr/>
        <a:lstStyle/>
        <a:p>
          <a:endParaRPr lang="ru-RU"/>
        </a:p>
      </dgm:t>
    </dgm:pt>
    <dgm:pt modelId="{FB8D568E-E638-4195-86A8-4490938BDA85}" type="pres">
      <dgm:prSet presAssocID="{5D2D0ACA-02CB-498C-AF4F-8D574C46F2BE}" presName="hSp" presStyleCnt="0"/>
      <dgm:spPr/>
    </dgm:pt>
    <dgm:pt modelId="{11F854BF-7AF8-49A8-95D6-D9EF291C8798}" type="pres">
      <dgm:prSet presAssocID="{3B9C3761-6FDF-49C0-BF62-10AB4D7856A8}" presName="vertFlow" presStyleCnt="0"/>
      <dgm:spPr/>
    </dgm:pt>
    <dgm:pt modelId="{90EC9570-6056-4069-9192-5AC67DF26CF7}" type="pres">
      <dgm:prSet presAssocID="{3B9C3761-6FDF-49C0-BF62-10AB4D7856A8}" presName="header" presStyleLbl="node1" presStyleIdx="2" presStyleCnt="5" custScaleX="146921" custScaleY="627192" custLinFactNeighborX="33872" custLinFactNeighborY="4178"/>
      <dgm:spPr/>
      <dgm:t>
        <a:bodyPr/>
        <a:lstStyle/>
        <a:p>
          <a:endParaRPr lang="ru-RU"/>
        </a:p>
      </dgm:t>
    </dgm:pt>
    <dgm:pt modelId="{D1636C16-7DE2-4A67-BCF4-BACF44756D67}" type="pres">
      <dgm:prSet presAssocID="{3B9C3761-6FDF-49C0-BF62-10AB4D7856A8}" presName="hSp" presStyleCnt="0"/>
      <dgm:spPr/>
    </dgm:pt>
    <dgm:pt modelId="{8823E0DB-806E-4CB1-8507-1C175488FA3B}" type="pres">
      <dgm:prSet presAssocID="{AACE23DB-CD23-4BD3-B279-1C5E22575CF0}" presName="vertFlow" presStyleCnt="0"/>
      <dgm:spPr/>
    </dgm:pt>
    <dgm:pt modelId="{9CFC308C-0B22-4429-B714-3DA76DB5EE5D}" type="pres">
      <dgm:prSet presAssocID="{AACE23DB-CD23-4BD3-B279-1C5E22575CF0}" presName="header" presStyleLbl="node1" presStyleIdx="3" presStyleCnt="5" custScaleX="136380" custScaleY="639626" custLinFactNeighborX="70444" custLinFactNeighborY="-6154"/>
      <dgm:spPr/>
      <dgm:t>
        <a:bodyPr/>
        <a:lstStyle/>
        <a:p>
          <a:endParaRPr lang="ru-RU"/>
        </a:p>
      </dgm:t>
    </dgm:pt>
    <dgm:pt modelId="{28152034-827D-48E7-9925-628ADF03774A}" type="pres">
      <dgm:prSet presAssocID="{AACE23DB-CD23-4BD3-B279-1C5E22575CF0}" presName="hSp" presStyleCnt="0"/>
      <dgm:spPr/>
    </dgm:pt>
    <dgm:pt modelId="{5F973EBF-C287-4388-8ADB-0CE0F2E5A439}" type="pres">
      <dgm:prSet presAssocID="{A7353111-E87B-4410-ADAA-358CD447D5DB}" presName="vertFlow" presStyleCnt="0"/>
      <dgm:spPr/>
    </dgm:pt>
    <dgm:pt modelId="{0EB47151-F5E4-442C-9ED0-1E12C4827CB9}" type="pres">
      <dgm:prSet presAssocID="{A7353111-E87B-4410-ADAA-358CD447D5DB}" presName="header" presStyleLbl="node1" presStyleIdx="4" presStyleCnt="5" custScaleX="141604" custScaleY="640626" custLinFactX="11657" custLinFactNeighborX="100000" custLinFactNeighborY="3009"/>
      <dgm:spPr/>
      <dgm:t>
        <a:bodyPr/>
        <a:lstStyle/>
        <a:p>
          <a:endParaRPr lang="ru-RU"/>
        </a:p>
      </dgm:t>
    </dgm:pt>
  </dgm:ptLst>
  <dgm:cxnLst>
    <dgm:cxn modelId="{50EAE956-44AD-44A6-8CF7-8137837E38B2}" type="presOf" srcId="{3B9C3761-6FDF-49C0-BF62-10AB4D7856A8}" destId="{90EC9570-6056-4069-9192-5AC67DF26CF7}" srcOrd="0" destOrd="0" presId="urn:microsoft.com/office/officeart/2005/8/layout/lProcess1"/>
    <dgm:cxn modelId="{26811383-90B9-42C6-9635-3E4B7338D851}" type="presOf" srcId="{9471B24C-B962-483A-99A8-40CCD3F8BE41}" destId="{D4CBB62B-0320-4A80-8EBA-B737CC7D63A9}" srcOrd="0" destOrd="0" presId="urn:microsoft.com/office/officeart/2005/8/layout/lProcess1"/>
    <dgm:cxn modelId="{4F784601-955C-4338-9BB7-C8FCC505B62B}" srcId="{9471B24C-B962-483A-99A8-40CCD3F8BE41}" destId="{C41A57CA-1DDE-4F3A-81D6-1459FBBD102F}" srcOrd="0" destOrd="0" parTransId="{887864F7-6844-4C31-B886-323E12D45D7E}" sibTransId="{AE834A94-FA0B-4833-A5A9-50B36953E231}"/>
    <dgm:cxn modelId="{CB59BD98-E8CA-4452-92BB-A42E4714086D}" srcId="{9471B24C-B962-483A-99A8-40CCD3F8BE41}" destId="{5D2D0ACA-02CB-498C-AF4F-8D574C46F2BE}" srcOrd="1" destOrd="0" parTransId="{F91C7385-C10B-4D19-8852-694B64B8D65C}" sibTransId="{29638A04-4E3E-4D1B-AD2B-16325BBAF824}"/>
    <dgm:cxn modelId="{74169D07-EFDC-494B-AC6C-3D2C95F9AB27}" type="presOf" srcId="{AACE23DB-CD23-4BD3-B279-1C5E22575CF0}" destId="{9CFC308C-0B22-4429-B714-3DA76DB5EE5D}" srcOrd="0" destOrd="0" presId="urn:microsoft.com/office/officeart/2005/8/layout/lProcess1"/>
    <dgm:cxn modelId="{05A823E4-4B70-4968-89C8-134DB31F5717}" type="presOf" srcId="{A7353111-E87B-4410-ADAA-358CD447D5DB}" destId="{0EB47151-F5E4-442C-9ED0-1E12C4827CB9}" srcOrd="0" destOrd="0" presId="urn:microsoft.com/office/officeart/2005/8/layout/lProcess1"/>
    <dgm:cxn modelId="{0FCAAF41-40D8-47D1-8D28-D0389FF21B44}" srcId="{9471B24C-B962-483A-99A8-40CCD3F8BE41}" destId="{3B9C3761-6FDF-49C0-BF62-10AB4D7856A8}" srcOrd="2" destOrd="0" parTransId="{62DE1F8E-DFCD-4790-AEDE-950ED3EEDCD5}" sibTransId="{CF796313-5CF3-46D6-B1FF-FB8671354BFE}"/>
    <dgm:cxn modelId="{7CE08048-4344-4DEF-9073-AC1CC2674572}" type="presOf" srcId="{5D2D0ACA-02CB-498C-AF4F-8D574C46F2BE}" destId="{EDF4D0FD-EA76-46D9-9975-2E341F9C0551}" srcOrd="0" destOrd="0" presId="urn:microsoft.com/office/officeart/2005/8/layout/lProcess1"/>
    <dgm:cxn modelId="{4598CEA5-4699-47B3-BE95-E5239D955D60}" type="presOf" srcId="{C41A57CA-1DDE-4F3A-81D6-1459FBBD102F}" destId="{2479470A-2336-455A-A8B1-7A75D5B93EEC}" srcOrd="0" destOrd="0" presId="urn:microsoft.com/office/officeart/2005/8/layout/lProcess1"/>
    <dgm:cxn modelId="{5CCD60E8-9461-41CE-8D54-85B14E692F28}" srcId="{9471B24C-B962-483A-99A8-40CCD3F8BE41}" destId="{AACE23DB-CD23-4BD3-B279-1C5E22575CF0}" srcOrd="3" destOrd="0" parTransId="{1DC8148B-201A-40A4-BB39-9B535752F720}" sibTransId="{BEB3179F-CF82-4B9E-86B7-86EAF40E2F9C}"/>
    <dgm:cxn modelId="{6F3BEF35-61BD-4646-8552-F2AC7791E1DA}" srcId="{9471B24C-B962-483A-99A8-40CCD3F8BE41}" destId="{A7353111-E87B-4410-ADAA-358CD447D5DB}" srcOrd="4" destOrd="0" parTransId="{8E7B88E4-D36E-4343-BEDF-20B3E5F7001D}" sibTransId="{E1844A69-DD36-460E-9ED0-777DA04452DC}"/>
    <dgm:cxn modelId="{AB309B85-0193-4F3D-8F1C-4674CE3A379C}" type="presParOf" srcId="{D4CBB62B-0320-4A80-8EBA-B737CC7D63A9}" destId="{8B1E1CF5-6ACF-41F5-B6FA-2F5A020C10EF}" srcOrd="0" destOrd="0" presId="urn:microsoft.com/office/officeart/2005/8/layout/lProcess1"/>
    <dgm:cxn modelId="{84D4EDA7-B4C0-419A-8780-C3576A84014E}" type="presParOf" srcId="{8B1E1CF5-6ACF-41F5-B6FA-2F5A020C10EF}" destId="{2479470A-2336-455A-A8B1-7A75D5B93EEC}" srcOrd="0" destOrd="0" presId="urn:microsoft.com/office/officeart/2005/8/layout/lProcess1"/>
    <dgm:cxn modelId="{9FEAB095-5222-4F82-8C6A-8EEDC26E5E61}" type="presParOf" srcId="{D4CBB62B-0320-4A80-8EBA-B737CC7D63A9}" destId="{6DFCC0AE-A59D-4BEB-9AD8-2B183CAB7AB2}" srcOrd="1" destOrd="0" presId="urn:microsoft.com/office/officeart/2005/8/layout/lProcess1"/>
    <dgm:cxn modelId="{BAAC39BD-0C33-4B71-A7B7-BF0580B2B40E}" type="presParOf" srcId="{D4CBB62B-0320-4A80-8EBA-B737CC7D63A9}" destId="{6FD40E51-C20F-4FDC-A863-DE3EF30843AC}" srcOrd="2" destOrd="0" presId="urn:microsoft.com/office/officeart/2005/8/layout/lProcess1"/>
    <dgm:cxn modelId="{2A6BF211-C7E2-468B-A43B-A6A7BF4A3A5E}" type="presParOf" srcId="{6FD40E51-C20F-4FDC-A863-DE3EF30843AC}" destId="{EDF4D0FD-EA76-46D9-9975-2E341F9C0551}" srcOrd="0" destOrd="0" presId="urn:microsoft.com/office/officeart/2005/8/layout/lProcess1"/>
    <dgm:cxn modelId="{32333F09-8D14-40CB-A3C2-C84F443A362D}" type="presParOf" srcId="{D4CBB62B-0320-4A80-8EBA-B737CC7D63A9}" destId="{FB8D568E-E638-4195-86A8-4490938BDA85}" srcOrd="3" destOrd="0" presId="urn:microsoft.com/office/officeart/2005/8/layout/lProcess1"/>
    <dgm:cxn modelId="{407B8FE6-5AAD-442A-B098-8D7C80DF4D26}" type="presParOf" srcId="{D4CBB62B-0320-4A80-8EBA-B737CC7D63A9}" destId="{11F854BF-7AF8-49A8-95D6-D9EF291C8798}" srcOrd="4" destOrd="0" presId="urn:microsoft.com/office/officeart/2005/8/layout/lProcess1"/>
    <dgm:cxn modelId="{279A263A-2726-4857-B104-E060D5E59202}" type="presParOf" srcId="{11F854BF-7AF8-49A8-95D6-D9EF291C8798}" destId="{90EC9570-6056-4069-9192-5AC67DF26CF7}" srcOrd="0" destOrd="0" presId="urn:microsoft.com/office/officeart/2005/8/layout/lProcess1"/>
    <dgm:cxn modelId="{BBECC133-9431-457F-9B75-3B39ED476EA4}" type="presParOf" srcId="{D4CBB62B-0320-4A80-8EBA-B737CC7D63A9}" destId="{D1636C16-7DE2-4A67-BCF4-BACF44756D67}" srcOrd="5" destOrd="0" presId="urn:microsoft.com/office/officeart/2005/8/layout/lProcess1"/>
    <dgm:cxn modelId="{024A024B-CEC4-4FC6-84FC-840928332284}" type="presParOf" srcId="{D4CBB62B-0320-4A80-8EBA-B737CC7D63A9}" destId="{8823E0DB-806E-4CB1-8507-1C175488FA3B}" srcOrd="6" destOrd="0" presId="urn:microsoft.com/office/officeart/2005/8/layout/lProcess1"/>
    <dgm:cxn modelId="{E8FF0836-B655-4D0B-955D-AA2A3F2205C8}" type="presParOf" srcId="{8823E0DB-806E-4CB1-8507-1C175488FA3B}" destId="{9CFC308C-0B22-4429-B714-3DA76DB5EE5D}" srcOrd="0" destOrd="0" presId="urn:microsoft.com/office/officeart/2005/8/layout/lProcess1"/>
    <dgm:cxn modelId="{EF5C49DE-F8B1-410B-B3D2-54DDE3BDA3B0}" type="presParOf" srcId="{D4CBB62B-0320-4A80-8EBA-B737CC7D63A9}" destId="{28152034-827D-48E7-9925-628ADF03774A}" srcOrd="7" destOrd="0" presId="urn:microsoft.com/office/officeart/2005/8/layout/lProcess1"/>
    <dgm:cxn modelId="{D9672841-3853-4589-A37D-099C32E430F0}" type="presParOf" srcId="{D4CBB62B-0320-4A80-8EBA-B737CC7D63A9}" destId="{5F973EBF-C287-4388-8ADB-0CE0F2E5A439}" srcOrd="8" destOrd="0" presId="urn:microsoft.com/office/officeart/2005/8/layout/lProcess1"/>
    <dgm:cxn modelId="{0DEAF64F-6294-47ED-9263-384E4416E1A5}" type="presParOf" srcId="{5F973EBF-C287-4388-8ADB-0CE0F2E5A439}" destId="{0EB47151-F5E4-442C-9ED0-1E12C4827CB9}" srcOrd="0"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drawing1.xml><?xml version="1.0" encoding="utf-8"?>
<c:userShapes xmlns:c="http://schemas.openxmlformats.org/drawingml/2006/chart">
  <cdr:relSizeAnchor xmlns:cdr="http://schemas.openxmlformats.org/drawingml/2006/chartDrawing">
    <cdr:from>
      <cdr:x>0.24948</cdr:x>
      <cdr:y>0.43141</cdr:y>
    </cdr:from>
    <cdr:to>
      <cdr:x>0.75767</cdr:x>
      <cdr:y>0.75088</cdr:y>
    </cdr:to>
    <cdr:sp macro="" textlink="">
      <cdr:nvSpPr>
        <cdr:cNvPr id="4" name="Поле 3"/>
        <cdr:cNvSpPr txBox="1"/>
      </cdr:nvSpPr>
      <cdr:spPr bwMode="auto">
        <a:xfrm xmlns:a="http://schemas.openxmlformats.org/drawingml/2006/main">
          <a:off x="1095838" y="1692188"/>
          <a:ext cx="2232218" cy="1253109"/>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987,6</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0.88127</cdr:y>
    </cdr:from>
    <cdr:to>
      <cdr:x>0.26655</cdr:x>
      <cdr:y>0.92698</cdr:y>
    </cdr:to>
    <cdr:sp macro="" textlink="">
      <cdr:nvSpPr>
        <cdr:cNvPr id="2" name="TextBox 58">
          <a:extLst xmlns:a="http://schemas.openxmlformats.org/drawingml/2006/main">
            <a:ext uri="{FF2B5EF4-FFF2-40B4-BE49-F238E27FC236}">
              <a16:creationId xmlns:lc="http://schemas.openxmlformats.org/drawingml/2006/lockedCanvas" xmlns:a16="http://schemas.microsoft.com/office/drawing/2014/main" xmlns="" xmlns:p="http://schemas.openxmlformats.org/presentationml/2006/main" xmlns:r="http://schemas.openxmlformats.org/officeDocument/2006/relationships" id="{AEABBCAB-97EE-4A54-B9D1-A165DEC9DD7C}"/>
            </a:ext>
          </a:extLst>
        </cdr:cNvPr>
        <cdr:cNvSpPr txBox="1"/>
      </cdr:nvSpPr>
      <cdr:spPr bwMode="auto">
        <a:xfrm xmlns:a="http://schemas.openxmlformats.org/drawingml/2006/main">
          <a:off x="0" y="4821104"/>
          <a:ext cx="1869629" cy="250052"/>
        </a:xfrm>
        <a:prstGeom xmlns:a="http://schemas.openxmlformats.org/drawingml/2006/main" prst="rect">
          <a:avLst/>
        </a:prstGeom>
      </cdr:spPr>
      <cdr:txBody>
        <a:bodyPr xmlns:a="http://schemas.openxmlformats.org/drawingml/2006/main" wrap="none" lIns="103852" tIns="51926" rIns="103852" bIns="51926" anchor="ctr">
          <a:norm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pPr defTabSz="1038520">
            <a:lnSpc>
              <a:spcPts val="1798"/>
            </a:lnSpc>
            <a:defRPr/>
          </a:pPr>
          <a:r>
            <a:rPr lang="ru-RU" sz="1600" dirty="0" smtClean="0">
              <a:solidFill>
                <a:schemeClr val="tx1">
                  <a:lumMod val="75000"/>
                </a:schemeClr>
              </a:solidFill>
              <a:latin typeface="Roboto Condensed" panose="02000000000000000000" pitchFamily="2" charset="0"/>
              <a:ea typeface="Roboto Condensed" panose="02000000000000000000" pitchFamily="2" charset="0"/>
            </a:rPr>
            <a:t>*</a:t>
          </a:r>
          <a:r>
            <a:rPr lang="ru-RU" sz="1000" dirty="0" smtClean="0">
              <a:solidFill>
                <a:schemeClr val="tx1">
                  <a:lumMod val="75000"/>
                </a:schemeClr>
              </a:solidFill>
              <a:latin typeface="Roboto Condensed" panose="02000000000000000000" pitchFamily="2" charset="0"/>
              <a:ea typeface="Roboto Condensed" panose="02000000000000000000" pitchFamily="2" charset="0"/>
            </a:rPr>
            <a:t>по предварительным данным</a:t>
          </a:r>
          <a:endParaRPr lang="ru-RU" sz="1000"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0.24737</cdr:x>
      <cdr:y>0.41514</cdr:y>
    </cdr:from>
    <cdr:to>
      <cdr:x>0.75556</cdr:x>
      <cdr:y>0.73461</cdr:y>
    </cdr:to>
    <cdr:sp macro="" textlink="">
      <cdr:nvSpPr>
        <cdr:cNvPr id="4" name="Поле 3"/>
        <cdr:cNvSpPr txBox="1"/>
      </cdr:nvSpPr>
      <cdr:spPr bwMode="auto">
        <a:xfrm xmlns:a="http://schemas.openxmlformats.org/drawingml/2006/main">
          <a:off x="1086573" y="1628365"/>
          <a:ext cx="223221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a:solidFill>
                <a:schemeClr val="tx1">
                  <a:lumMod val="75000"/>
                </a:schemeClr>
              </a:solidFill>
              <a:latin typeface="Roboto Condensed" panose="02000000000000000000" pitchFamily="2" charset="0"/>
              <a:ea typeface="Roboto Condensed" panose="02000000000000000000" pitchFamily="2" charset="0"/>
            </a:rPr>
            <a:t>4 </a:t>
          </a: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032,6</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dr:relSizeAnchor xmlns:cdr="http://schemas.openxmlformats.org/drawingml/2006/chartDrawing">
    <cdr:from>
      <cdr:x>0.44262</cdr:x>
      <cdr:y>0.10097</cdr:y>
    </cdr:from>
    <cdr:to>
      <cdr:x>0.55738</cdr:x>
      <cdr:y>0.22947</cdr:y>
    </cdr:to>
    <cdr:sp macro="" textlink="">
      <cdr:nvSpPr>
        <cdr:cNvPr id="9" name="Равнобедренный треугольник 8"/>
        <cdr:cNvSpPr/>
      </cdr:nvSpPr>
      <cdr:spPr>
        <a:xfrm xmlns:a="http://schemas.openxmlformats.org/drawingml/2006/main" rot="10800000">
          <a:off x="1944215" y="396044"/>
          <a:ext cx="504056" cy="504056"/>
        </a:xfrm>
        <a:prstGeom xmlns:a="http://schemas.openxmlformats.org/drawingml/2006/main" prst="triangle">
          <a:avLst/>
        </a:prstGeom>
        <a:solidFill xmlns:a="http://schemas.openxmlformats.org/drawingml/2006/main">
          <a:srgbClr val="E46C0A"/>
        </a:solidFill>
        <a:ln xmlns:a="http://schemas.openxmlformats.org/drawingml/2006/main">
          <a:solidFill>
            <a:srgbClr val="E46C0A"/>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ru-RU"/>
        </a:p>
      </cdr:txBody>
    </cdr:sp>
  </cdr:relSizeAnchor>
  <cdr:relSizeAnchor xmlns:cdr="http://schemas.openxmlformats.org/drawingml/2006/chartDrawing">
    <cdr:from>
      <cdr:x>0.5</cdr:x>
      <cdr:y>0</cdr:y>
    </cdr:from>
    <cdr:to>
      <cdr:x>0.95013</cdr:x>
      <cdr:y>0.10097</cdr:y>
    </cdr:to>
    <cdr:cxnSp macro="">
      <cdr:nvCxnSpPr>
        <cdr:cNvPr id="3" name="Соединительная линия уступом 2"/>
        <cdr:cNvCxnSpPr>
          <a:stCxn xmlns:a="http://schemas.openxmlformats.org/drawingml/2006/main" id="9" idx="3"/>
        </cdr:cNvCxnSpPr>
      </cdr:nvCxnSpPr>
      <cdr:spPr>
        <a:xfrm xmlns:a="http://schemas.openxmlformats.org/drawingml/2006/main" rot="5400000" flipH="1" flipV="1">
          <a:off x="2983183" y="-786939"/>
          <a:ext cx="403321" cy="1977200"/>
        </a:xfrm>
        <a:prstGeom xmlns:a="http://schemas.openxmlformats.org/drawingml/2006/main" prst="bentConnector2">
          <a:avLst/>
        </a:prstGeom>
        <a:ln xmlns:a="http://schemas.openxmlformats.org/drawingml/2006/main" w="12700">
          <a:solidFill>
            <a:srgbClr val="E46C0A"/>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0.24999</cdr:x>
      <cdr:y>0.41843</cdr:y>
    </cdr:from>
    <cdr:to>
      <cdr:x>0.75818</cdr:x>
      <cdr:y>0.7379</cdr:y>
    </cdr:to>
    <cdr:sp macro="" textlink="">
      <cdr:nvSpPr>
        <cdr:cNvPr id="4" name="Поле 3"/>
        <cdr:cNvSpPr txBox="1"/>
      </cdr:nvSpPr>
      <cdr:spPr bwMode="auto">
        <a:xfrm xmlns:a="http://schemas.openxmlformats.org/drawingml/2006/main">
          <a:off x="1098060" y="1641292"/>
          <a:ext cx="223224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986,7</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0.24999</cdr:x>
      <cdr:y>0.41843</cdr:y>
    </cdr:from>
    <cdr:to>
      <cdr:x>0.74603</cdr:x>
      <cdr:y>0.60587</cdr:y>
    </cdr:to>
    <cdr:sp macro="" textlink="">
      <cdr:nvSpPr>
        <cdr:cNvPr id="4" name="Поле 3"/>
        <cdr:cNvSpPr txBox="1"/>
      </cdr:nvSpPr>
      <cdr:spPr bwMode="auto">
        <a:xfrm xmlns:a="http://schemas.openxmlformats.org/drawingml/2006/main">
          <a:off x="1098078" y="1641275"/>
          <a:ext cx="2178871" cy="735227"/>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3 874,0</a:t>
          </a:r>
        </a:p>
      </cdr:txBody>
    </cdr:sp>
  </cdr:relSizeAnchor>
</c:userShapes>
</file>

<file path=ppt/drawings/drawing6.xml><?xml version="1.0" encoding="utf-8"?>
<c:userShapes xmlns:c="http://schemas.openxmlformats.org/drawingml/2006/chart">
  <cdr:relSizeAnchor xmlns:cdr="http://schemas.openxmlformats.org/drawingml/2006/chartDrawing">
    <cdr:from>
      <cdr:x>0.2541</cdr:x>
      <cdr:y>0.41668</cdr:y>
    </cdr:from>
    <cdr:to>
      <cdr:x>0.76229</cdr:x>
      <cdr:y>0.73615</cdr:y>
    </cdr:to>
    <cdr:sp macro="" textlink="">
      <cdr:nvSpPr>
        <cdr:cNvPr id="4" name="Поле 3"/>
        <cdr:cNvSpPr txBox="1"/>
      </cdr:nvSpPr>
      <cdr:spPr bwMode="auto">
        <a:xfrm xmlns:a="http://schemas.openxmlformats.org/drawingml/2006/main">
          <a:off x="1116123" y="1634410"/>
          <a:ext cx="223221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273,8</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0.73022</cdr:x>
      <cdr:y>0.30863</cdr:y>
    </cdr:from>
    <cdr:to>
      <cdr:x>0.86915</cdr:x>
      <cdr:y>0.31384</cdr:y>
    </cdr:to>
    <cdr:cxnSp macro="">
      <cdr:nvCxnSpPr>
        <cdr:cNvPr id="2" name="Прямая со стрелкой 1"/>
        <cdr:cNvCxnSpPr/>
      </cdr:nvCxnSpPr>
      <cdr:spPr>
        <a:xfrm xmlns:a="http://schemas.openxmlformats.org/drawingml/2006/main" flipV="1">
          <a:off x="8828257" y="733187"/>
          <a:ext cx="1679638" cy="12381"/>
        </a:xfrm>
        <a:prstGeom xmlns:a="http://schemas.openxmlformats.org/drawingml/2006/main" prst="straightConnector1">
          <a:avLst/>
        </a:prstGeom>
        <a:ln xmlns:a="http://schemas.openxmlformats.org/drawingml/2006/main" w="22225">
          <a:solidFill>
            <a:srgbClr val="FF00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0.46341</cdr:x>
      <cdr:y>0.53111</cdr:y>
    </cdr:from>
    <cdr:to>
      <cdr:x>0.46341</cdr:x>
      <cdr:y>0.87492</cdr:y>
    </cdr:to>
    <cdr:cxnSp macro="">
      <cdr:nvCxnSpPr>
        <cdr:cNvPr id="3" name="Прямая со стрелкой 2"/>
        <cdr:cNvCxnSpPr/>
      </cdr:nvCxnSpPr>
      <cdr:spPr>
        <a:xfrm xmlns:a="http://schemas.openxmlformats.org/drawingml/2006/main" flipV="1">
          <a:off x="1757466" y="1362732"/>
          <a:ext cx="0" cy="882154"/>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0.16178</cdr:x>
      <cdr:y>0.12519</cdr:y>
    </cdr:from>
    <cdr:to>
      <cdr:x>0.84315</cdr:x>
      <cdr:y>0.6574</cdr:y>
    </cdr:to>
    <cdr:sp macro="" textlink="">
      <cdr:nvSpPr>
        <cdr:cNvPr id="5" name="TextBox 4"/>
        <cdr:cNvSpPr txBox="1"/>
      </cdr:nvSpPr>
      <cdr:spPr>
        <a:xfrm xmlns:a="http://schemas.openxmlformats.org/drawingml/2006/main">
          <a:off x="613546" y="321215"/>
          <a:ext cx="2584079" cy="1365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3200" b="1" dirty="0" smtClean="0">
              <a:solidFill>
                <a:schemeClr val="accent3">
                  <a:lumMod val="50000"/>
                </a:schemeClr>
              </a:solidFill>
            </a:rPr>
            <a:t>+34,9%</a:t>
          </a:r>
        </a:p>
        <a:p xmlns:a="http://schemas.openxmlformats.org/drawingml/2006/main">
          <a:pPr algn="ctr"/>
          <a:r>
            <a:rPr lang="ru-RU" sz="3200" b="1" dirty="0" smtClean="0">
              <a:solidFill>
                <a:schemeClr val="accent3">
                  <a:lumMod val="50000"/>
                </a:schemeClr>
              </a:solidFill>
            </a:rPr>
            <a:t>+123,6</a:t>
          </a:r>
          <a:r>
            <a:rPr lang="ru-RU" sz="1600" b="1" dirty="0" smtClean="0">
              <a:solidFill>
                <a:schemeClr val="accent3">
                  <a:lumMod val="50000"/>
                </a:schemeClr>
              </a:solidFill>
            </a:rPr>
            <a:t> млрд. руб.</a:t>
          </a:r>
          <a:endParaRPr lang="ru-RU" sz="1600" b="1" dirty="0">
            <a:solidFill>
              <a:schemeClr val="accent3">
                <a:lumMod val="50000"/>
              </a:schemeClr>
            </a:solidFill>
          </a:endParaRPr>
        </a:p>
      </cdr:txBody>
    </cdr:sp>
  </cdr:relSizeAnchor>
  <cdr:relSizeAnchor xmlns:cdr="http://schemas.openxmlformats.org/drawingml/2006/chartDrawing">
    <cdr:from>
      <cdr:x>0.06684</cdr:x>
      <cdr:y>0.75314</cdr:y>
    </cdr:from>
    <cdr:to>
      <cdr:x>0.38013</cdr:x>
      <cdr:y>0.88317</cdr:y>
    </cdr:to>
    <cdr:sp macro="" textlink="">
      <cdr:nvSpPr>
        <cdr:cNvPr id="2" name="TextBox 1"/>
        <cdr:cNvSpPr txBox="1"/>
      </cdr:nvSpPr>
      <cdr:spPr>
        <a:xfrm xmlns:a="http://schemas.openxmlformats.org/drawingml/2006/main">
          <a:off x="253488" y="1932409"/>
          <a:ext cx="1188132" cy="3336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dirty="0" smtClean="0">
              <a:latin typeface="Roboto Condensed" panose="020B0604020202020204" charset="0"/>
            </a:rPr>
            <a:t>01.01.2020</a:t>
          </a:r>
          <a:endParaRPr lang="ru-RU" sz="2000" dirty="0">
            <a:latin typeface="Roboto Condensed" panose="020B0604020202020204" charset="0"/>
          </a:endParaRPr>
        </a:p>
      </cdr:txBody>
    </cdr:sp>
  </cdr:relSizeAnchor>
  <cdr:relSizeAnchor xmlns:cdr="http://schemas.openxmlformats.org/drawingml/2006/chartDrawing">
    <cdr:from>
      <cdr:x>0.50369</cdr:x>
      <cdr:y>0.75052</cdr:y>
    </cdr:from>
    <cdr:to>
      <cdr:x>0.81698</cdr:x>
      <cdr:y>0.88055</cdr:y>
    </cdr:to>
    <cdr:sp macro="" textlink="">
      <cdr:nvSpPr>
        <cdr:cNvPr id="6" name="TextBox 1"/>
        <cdr:cNvSpPr txBox="1"/>
      </cdr:nvSpPr>
      <cdr:spPr>
        <a:xfrm xmlns:a="http://schemas.openxmlformats.org/drawingml/2006/main">
          <a:off x="1910248" y="1925694"/>
          <a:ext cx="1188132" cy="3336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000" dirty="0" smtClean="0">
              <a:latin typeface="Roboto Condensed" panose="020B0604020202020204" charset="0"/>
            </a:rPr>
            <a:t>01.01.2021</a:t>
          </a:r>
          <a:endParaRPr lang="ru-RU" sz="2000" dirty="0">
            <a:latin typeface="Roboto Condensed" panose="020B060402020202020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0.48241</cdr:x>
      <cdr:y>0.46936</cdr:y>
    </cdr:from>
    <cdr:to>
      <cdr:x>0.48241</cdr:x>
      <cdr:y>0.82357</cdr:y>
    </cdr:to>
    <cdr:cxnSp macro="">
      <cdr:nvCxnSpPr>
        <cdr:cNvPr id="3" name="Прямая со стрелкой 2"/>
        <cdr:cNvCxnSpPr/>
      </cdr:nvCxnSpPr>
      <cdr:spPr>
        <a:xfrm xmlns:a="http://schemas.openxmlformats.org/drawingml/2006/main">
          <a:off x="1829510" y="1204303"/>
          <a:ext cx="0" cy="908838"/>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0.16912</cdr:x>
      <cdr:y>0.12113</cdr:y>
    </cdr:from>
    <cdr:to>
      <cdr:x>0.79047</cdr:x>
      <cdr:y>0.65334</cdr:y>
    </cdr:to>
    <cdr:sp macro="" textlink="">
      <cdr:nvSpPr>
        <cdr:cNvPr id="5" name="TextBox 4"/>
        <cdr:cNvSpPr txBox="1"/>
      </cdr:nvSpPr>
      <cdr:spPr>
        <a:xfrm xmlns:a="http://schemas.openxmlformats.org/drawingml/2006/main">
          <a:off x="641378" y="310801"/>
          <a:ext cx="2356456" cy="1365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3200" b="1" smtClean="0">
              <a:solidFill>
                <a:schemeClr val="accent3">
                  <a:lumMod val="50000"/>
                </a:schemeClr>
              </a:solidFill>
            </a:rPr>
            <a:t>-70,0</a:t>
          </a:r>
          <a:r>
            <a:rPr lang="ru-RU" sz="3200" b="1" dirty="0" smtClean="0">
              <a:solidFill>
                <a:schemeClr val="accent3">
                  <a:lumMod val="50000"/>
                </a:schemeClr>
              </a:solidFill>
            </a:rPr>
            <a:t>%</a:t>
          </a:r>
        </a:p>
        <a:p xmlns:a="http://schemas.openxmlformats.org/drawingml/2006/main">
          <a:pPr algn="ctr"/>
          <a:endParaRPr lang="ru-RU" sz="1600" b="1" dirty="0">
            <a:solidFill>
              <a:schemeClr val="accent3">
                <a:lumMod val="50000"/>
              </a:schemeClr>
            </a:solidFill>
          </a:endParaRPr>
        </a:p>
      </cdr:txBody>
    </cdr:sp>
  </cdr:relSizeAnchor>
  <cdr:relSizeAnchor xmlns:cdr="http://schemas.openxmlformats.org/drawingml/2006/chartDrawing">
    <cdr:from>
      <cdr:x>0.08581</cdr:x>
      <cdr:y>0.72169</cdr:y>
    </cdr:from>
    <cdr:to>
      <cdr:x>0.3991</cdr:x>
      <cdr:y>0.85172</cdr:y>
    </cdr:to>
    <cdr:sp macro="" textlink="">
      <cdr:nvSpPr>
        <cdr:cNvPr id="2" name="TextBox 1"/>
        <cdr:cNvSpPr txBox="1"/>
      </cdr:nvSpPr>
      <cdr:spPr>
        <a:xfrm xmlns:a="http://schemas.openxmlformats.org/drawingml/2006/main">
          <a:off x="325427" y="1851722"/>
          <a:ext cx="1188145" cy="3336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dirty="0" smtClean="0">
              <a:latin typeface="Roboto Condensed" panose="020B0604020202020204" charset="0"/>
            </a:rPr>
            <a:t>01.01.2020</a:t>
          </a:r>
          <a:endParaRPr lang="ru-RU" sz="2000" dirty="0">
            <a:latin typeface="Roboto Condensed" panose="020B0604020202020204" charset="0"/>
          </a:endParaRPr>
        </a:p>
      </cdr:txBody>
    </cdr:sp>
  </cdr:relSizeAnchor>
  <cdr:relSizeAnchor xmlns:cdr="http://schemas.openxmlformats.org/drawingml/2006/chartDrawing">
    <cdr:from>
      <cdr:x>0.51763</cdr:x>
      <cdr:y>0.71704</cdr:y>
    </cdr:from>
    <cdr:to>
      <cdr:x>0.83091</cdr:x>
      <cdr:y>0.84707</cdr:y>
    </cdr:to>
    <cdr:sp macro="" textlink="">
      <cdr:nvSpPr>
        <cdr:cNvPr id="6" name="TextBox 1"/>
        <cdr:cNvSpPr txBox="1"/>
      </cdr:nvSpPr>
      <cdr:spPr>
        <a:xfrm xmlns:a="http://schemas.openxmlformats.org/drawingml/2006/main">
          <a:off x="1963106" y="1839782"/>
          <a:ext cx="1188108" cy="3336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000" smtClean="0">
              <a:latin typeface="Roboto Condensed" panose="020B0604020202020204" charset="0"/>
            </a:rPr>
            <a:t>01.01.2021</a:t>
          </a:r>
          <a:endParaRPr lang="ru-RU" sz="2000" dirty="0">
            <a:latin typeface="Roboto Condensed" panose="020B060402020202020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0257" cy="49339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91094" y="0"/>
            <a:ext cx="2900257" cy="493395"/>
          </a:xfrm>
          <a:prstGeom prst="rect">
            <a:avLst/>
          </a:prstGeom>
        </p:spPr>
        <p:txBody>
          <a:bodyPr vert="horz" lIns="91440" tIns="45720" rIns="91440" bIns="45720" rtlCol="0"/>
          <a:lstStyle>
            <a:lvl1pPr algn="r">
              <a:defRPr sz="1200"/>
            </a:lvl1pPr>
          </a:lstStyle>
          <a:p>
            <a:fld id="{03A1D146-B4E0-1741-B9EE-9789392EFCC4}" type="datetimeFigureOut">
              <a:rPr lang="en-US" smtClean="0"/>
              <a:t>3/2/2021</a:t>
            </a:fld>
            <a:endParaRPr lang="en-US" dirty="0"/>
          </a:p>
        </p:txBody>
      </p:sp>
      <p:sp>
        <p:nvSpPr>
          <p:cNvPr id="4" name="Slide Image Placeholder 3"/>
          <p:cNvSpPr>
            <a:spLocks noGrp="1" noRot="1" noChangeAspect="1"/>
          </p:cNvSpPr>
          <p:nvPr>
            <p:ph type="sldImg" idx="2"/>
          </p:nvPr>
        </p:nvSpPr>
        <p:spPr>
          <a:xfrm>
            <a:off x="57150" y="739775"/>
            <a:ext cx="65786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9290" y="4687253"/>
            <a:ext cx="5354320" cy="44405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2792"/>
            <a:ext cx="2900257" cy="49339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91094" y="9372792"/>
            <a:ext cx="2900257" cy="493395"/>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dirty="0"/>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1</a:t>
            </a:fld>
            <a:endParaRPr lang="en-US" dirty="0"/>
          </a:p>
        </p:txBody>
      </p:sp>
    </p:spTree>
    <p:extLst>
      <p:ext uri="{BB962C8B-B14F-4D97-AF65-F5344CB8AC3E}">
        <p14:creationId xmlns:p14="http://schemas.microsoft.com/office/powerpoint/2010/main" val="58259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ru-RU" sz="1600" dirty="0">
                <a:latin typeface="Roboto Condensed" panose="020B0604020202020204" charset="0"/>
                <a:ea typeface="Roboto Condensed" panose="020B0604020202020204" charset="0"/>
              </a:rPr>
              <a:t>Акцизов поступило </a:t>
            </a:r>
            <a:r>
              <a:rPr lang="ru-RU" sz="1600" dirty="0" smtClean="0">
                <a:latin typeface="Roboto Condensed" panose="020B0604020202020204" charset="0"/>
                <a:ea typeface="Roboto Condensed" panose="020B0604020202020204" charset="0"/>
              </a:rPr>
              <a:t>1 833,2 </a:t>
            </a:r>
            <a:r>
              <a:rPr lang="ru-RU" sz="1600" dirty="0">
                <a:latin typeface="Roboto Condensed" panose="020B0604020202020204" charset="0"/>
                <a:ea typeface="Roboto Condensed" panose="020B0604020202020204" charset="0"/>
              </a:rPr>
              <a:t>млрд рублей – </a:t>
            </a:r>
            <a:r>
              <a:rPr lang="ru-RU" sz="1600" dirty="0" smtClean="0">
                <a:latin typeface="Roboto Condensed" panose="020B0604020202020204" charset="0"/>
                <a:ea typeface="Roboto Condensed" panose="020B0604020202020204" charset="0"/>
              </a:rPr>
              <a:t>рост </a:t>
            </a:r>
            <a:r>
              <a:rPr lang="ru-RU" sz="1600" dirty="0">
                <a:latin typeface="Roboto Condensed" panose="020B0604020202020204" charset="0"/>
                <a:ea typeface="Roboto Condensed" panose="020B0604020202020204" charset="0"/>
              </a:rPr>
              <a:t>на </a:t>
            </a:r>
            <a:r>
              <a:rPr lang="ru-RU" sz="1600" dirty="0" smtClean="0">
                <a:latin typeface="Roboto Condensed" panose="020B0604020202020204" charset="0"/>
                <a:ea typeface="Roboto Condensed" panose="020B0604020202020204" charset="0"/>
              </a:rPr>
              <a:t>43,5%, </a:t>
            </a:r>
            <a:r>
              <a:rPr lang="ru-RU" sz="1600" dirty="0">
                <a:latin typeface="Roboto Condensed" panose="020B0604020202020204" charset="0"/>
                <a:ea typeface="Roboto Condensed" panose="020B0604020202020204" charset="0"/>
              </a:rPr>
              <a:t>или на </a:t>
            </a:r>
            <a:r>
              <a:rPr lang="ru-RU" sz="1600" dirty="0" smtClean="0">
                <a:latin typeface="Roboto Condensed" panose="020B0604020202020204" charset="0"/>
                <a:ea typeface="Roboto Condensed" panose="020B0604020202020204" charset="0"/>
              </a:rPr>
              <a:t>555,7 </a:t>
            </a:r>
            <a:r>
              <a:rPr lang="ru-RU" sz="1600" dirty="0">
                <a:latin typeface="Roboto Condensed" panose="020B0604020202020204" charset="0"/>
                <a:ea typeface="Roboto Condensed" panose="020B0604020202020204" charset="0"/>
              </a:rPr>
              <a:t>млрд рублей. На динамику поступлений акцизов оказал влияние ряд факторов:</a:t>
            </a:r>
          </a:p>
          <a:p>
            <a:pPr indent="0" algn="just"/>
            <a:r>
              <a:rPr lang="ru-RU" sz="1600" dirty="0" smtClean="0">
                <a:solidFill>
                  <a:srgbClr val="FF0000"/>
                </a:solidFill>
                <a:latin typeface="Roboto Condensed" panose="020B0604020202020204" charset="0"/>
                <a:ea typeface="Roboto Condensed" panose="020B0604020202020204" charset="0"/>
              </a:rPr>
              <a:t>- изменение законодательства - увеличение ставок: поступления увеличились на 73,6 млрд рублей: по акцизам на нефтепродукты – 40,9 млрд рублей, по акцизам на табачную продукцию – 15,4 млрд рублей, </a:t>
            </a:r>
            <a:r>
              <a:rPr lang="ru-RU" sz="1600" baseline="0" dirty="0" smtClean="0">
                <a:solidFill>
                  <a:srgbClr val="FF0000"/>
                </a:solidFill>
                <a:latin typeface="Roboto Condensed" panose="020B0604020202020204" charset="0"/>
                <a:ea typeface="Roboto Condensed" panose="020B0604020202020204" charset="0"/>
              </a:rPr>
              <a:t>по акцизам на пиво – 6,9 млрд рублей, по акцизам на алкогольную продукцию – 6,8 млрд рублей, </a:t>
            </a:r>
            <a:r>
              <a:rPr lang="ru-RU" sz="1600" dirty="0" smtClean="0">
                <a:solidFill>
                  <a:srgbClr val="FF0000"/>
                </a:solidFill>
                <a:latin typeface="Roboto Condensed" panose="020B0604020202020204" charset="0"/>
                <a:ea typeface="Roboto Condensed" panose="020B0604020202020204" charset="0"/>
              </a:rPr>
              <a:t>по акцизам на автомобили – 2,4 млрд рублей</a:t>
            </a:r>
            <a:r>
              <a:rPr lang="ru-RU" sz="1600" baseline="0" dirty="0" smtClean="0">
                <a:solidFill>
                  <a:srgbClr val="FF0000"/>
                </a:solidFill>
                <a:latin typeface="Roboto Condensed" panose="020B0604020202020204" charset="0"/>
                <a:ea typeface="Roboto Condensed" panose="020B0604020202020204" charset="0"/>
              </a:rPr>
              <a:t>;</a:t>
            </a:r>
            <a:endParaRPr lang="ru-RU" sz="1600" dirty="0" smtClean="0">
              <a:solidFill>
                <a:srgbClr val="FF0000"/>
              </a:solidFill>
              <a:latin typeface="Roboto Condensed" panose="020B0604020202020204" charset="0"/>
              <a:ea typeface="Roboto Condensed" panose="020B0604020202020204" charset="0"/>
            </a:endParaRPr>
          </a:p>
          <a:p>
            <a:pPr indent="0" algn="just"/>
            <a:r>
              <a:rPr lang="ru-RU" sz="1600" dirty="0" smtClean="0">
                <a:solidFill>
                  <a:srgbClr val="FF0000"/>
                </a:solidFill>
                <a:latin typeface="Roboto Condensed" panose="020B0604020202020204" charset="0"/>
                <a:ea typeface="Roboto Condensed" panose="020B0604020202020204" charset="0"/>
              </a:rPr>
              <a:t>- изменение объемов реализации: поступления снизились на 65,7 млрд рублей за счет акцизов на нефтепродукты на 56,5 млрд рублей, на алкогольную</a:t>
            </a:r>
            <a:r>
              <a:rPr lang="ru-RU" sz="1600" baseline="0" dirty="0" smtClean="0">
                <a:solidFill>
                  <a:srgbClr val="FF0000"/>
                </a:solidFill>
                <a:latin typeface="Roboto Condensed" panose="020B0604020202020204" charset="0"/>
                <a:ea typeface="Roboto Condensed" panose="020B0604020202020204" charset="0"/>
              </a:rPr>
              <a:t> продукцию – на 12,8 млрд рублей, </a:t>
            </a:r>
            <a:r>
              <a:rPr lang="ru-RU" sz="1600" dirty="0" smtClean="0">
                <a:solidFill>
                  <a:srgbClr val="FF0000"/>
                </a:solidFill>
                <a:latin typeface="Roboto Condensed" panose="020B0604020202020204" charset="0"/>
                <a:ea typeface="Roboto Condensed" panose="020B0604020202020204" charset="0"/>
              </a:rPr>
              <a:t>на природный газ – 5,5 млрд рублей, на легковые автомобили – на 4,8 млрд рублей. В то же время выросли поступления</a:t>
            </a:r>
            <a:r>
              <a:rPr lang="ru-RU" sz="1600" baseline="0" dirty="0" smtClean="0">
                <a:solidFill>
                  <a:srgbClr val="FF0000"/>
                </a:solidFill>
                <a:latin typeface="Roboto Condensed" panose="020B0604020202020204" charset="0"/>
                <a:ea typeface="Roboto Condensed" panose="020B0604020202020204" charset="0"/>
              </a:rPr>
              <a:t> </a:t>
            </a:r>
            <a:r>
              <a:rPr lang="ru-RU" sz="1600" dirty="0" smtClean="0">
                <a:solidFill>
                  <a:srgbClr val="FF0000"/>
                </a:solidFill>
                <a:latin typeface="Roboto Condensed" panose="020B0604020202020204" charset="0"/>
                <a:ea typeface="Roboto Condensed" panose="020B0604020202020204" charset="0"/>
              </a:rPr>
              <a:t>акцизов на табак (табачные изделия), предназначенный для потребления путем нагревания, - на 11,4 млрд рублей, акцизов на пиво – на 3,6 млрд рублей; </a:t>
            </a:r>
          </a:p>
          <a:p>
            <a:pPr marL="0" marR="0" indent="0" algn="just" defTabSz="609585" rtl="0" eaLnBrk="1" fontAlgn="auto" latinLnBrk="0" hangingPunct="1">
              <a:lnSpc>
                <a:spcPct val="100000"/>
              </a:lnSpc>
              <a:spcBef>
                <a:spcPts val="0"/>
              </a:spcBef>
              <a:spcAft>
                <a:spcPts val="0"/>
              </a:spcAft>
              <a:buClrTx/>
              <a:buSzTx/>
              <a:buFontTx/>
              <a:buNone/>
              <a:tabLst/>
              <a:defRPr/>
            </a:pPr>
            <a:r>
              <a:rPr lang="ru-RU" sz="1600" dirty="0" smtClean="0">
                <a:solidFill>
                  <a:srgbClr val="FF0000"/>
                </a:solidFill>
                <a:latin typeface="Roboto Condensed" panose="020B0604020202020204" charset="0"/>
                <a:ea typeface="Roboto Condensed" panose="020B0604020202020204" charset="0"/>
              </a:rPr>
              <a:t>- изменение макроэкономических показателей: поступления выросли на 543,9 млрд. рублей: </a:t>
            </a:r>
            <a:r>
              <a:rPr lang="ru-RU" sz="1600" b="0" dirty="0" smtClean="0">
                <a:solidFill>
                  <a:srgbClr val="FF0000"/>
                </a:solidFill>
                <a:latin typeface="Roboto Condensed" panose="020B0604020202020204" charset="0"/>
                <a:ea typeface="Roboto Condensed" panose="020B0604020202020204" charset="0"/>
              </a:rPr>
              <a:t>по </a:t>
            </a:r>
            <a:r>
              <a:rPr lang="ru-RU" sz="1600" dirty="0" smtClean="0">
                <a:solidFill>
                  <a:srgbClr val="FF0000"/>
                </a:solidFill>
                <a:latin typeface="Roboto Condensed" panose="020B0604020202020204" charset="0"/>
                <a:ea typeface="Roboto Condensed" panose="020B0604020202020204" charset="0"/>
              </a:rPr>
              <a:t>акцизу на нефтяное сырье, направленное на переработку, - на 559,6 млрд рублей (изменение</a:t>
            </a:r>
            <a:r>
              <a:rPr lang="ru-RU" sz="1600" baseline="0" dirty="0" smtClean="0">
                <a:solidFill>
                  <a:srgbClr val="FF0000"/>
                </a:solidFill>
                <a:latin typeface="Roboto Condensed" panose="020B0604020202020204" charset="0"/>
                <a:ea typeface="Roboto Condensed" panose="020B0604020202020204" charset="0"/>
              </a:rPr>
              <a:t> цены реализации автомобильного бензина и дизельного топлива на роттердамском рынке)</a:t>
            </a:r>
            <a:r>
              <a:rPr lang="ru-RU" sz="1600" dirty="0" smtClean="0">
                <a:solidFill>
                  <a:srgbClr val="FF0000"/>
                </a:solidFill>
                <a:latin typeface="Roboto Condensed" panose="020B0604020202020204" charset="0"/>
                <a:ea typeface="Roboto Condensed" panose="020B0604020202020204" charset="0"/>
              </a:rPr>
              <a:t>; при этом снизились поступления по акцизам на природный газ на 15,7 млрд рублей (изменение цены реализации</a:t>
            </a:r>
            <a:r>
              <a:rPr lang="ru-RU" sz="1600" baseline="0" dirty="0" smtClean="0">
                <a:solidFill>
                  <a:srgbClr val="FF0000"/>
                </a:solidFill>
                <a:latin typeface="Roboto Condensed" panose="020B0604020202020204" charset="0"/>
                <a:ea typeface="Roboto Condensed" panose="020B0604020202020204" charset="0"/>
              </a:rPr>
              <a:t> </a:t>
            </a:r>
            <a:r>
              <a:rPr lang="ru-RU" sz="1600" dirty="0" smtClean="0">
                <a:solidFill>
                  <a:srgbClr val="FF0000"/>
                </a:solidFill>
                <a:latin typeface="Roboto Condensed" panose="020B0604020202020204" charset="0"/>
                <a:ea typeface="Roboto Condensed" panose="020B0604020202020204" charset="0"/>
              </a:rPr>
              <a:t>и курса доллара США).</a:t>
            </a:r>
          </a:p>
        </p:txBody>
      </p:sp>
      <p:sp>
        <p:nvSpPr>
          <p:cNvPr id="4" name="Номер слайда 3"/>
          <p:cNvSpPr>
            <a:spLocks noGrp="1"/>
          </p:cNvSpPr>
          <p:nvPr>
            <p:ph type="sldNum" sz="quarter" idx="5"/>
          </p:nvPr>
        </p:nvSpPr>
        <p:spPr/>
        <p:txBody>
          <a:bodyPr/>
          <a:lstStyle/>
          <a:p>
            <a:fld id="{97863621-2E60-B848-8968-B0341E26A312}" type="slidenum">
              <a:rPr lang="en-US" smtClean="0"/>
              <a:t>10</a:t>
            </a:fld>
            <a:endParaRPr lang="en-US" dirty="0"/>
          </a:p>
        </p:txBody>
      </p:sp>
    </p:spTree>
    <p:extLst>
      <p:ext uri="{BB962C8B-B14F-4D97-AF65-F5344CB8AC3E}">
        <p14:creationId xmlns:p14="http://schemas.microsoft.com/office/powerpoint/2010/main" val="232742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lnSpc>
                <a:spcPct val="100000"/>
              </a:lnSpc>
            </a:pPr>
            <a:r>
              <a:rPr lang="ru-RU" sz="1600" kern="1200" dirty="0" smtClean="0">
                <a:solidFill>
                  <a:schemeClr val="tx1"/>
                </a:solidFill>
                <a:effectLst/>
                <a:latin typeface="+mn-lt"/>
                <a:ea typeface="+mn-ea"/>
                <a:cs typeface="+mn-cs"/>
              </a:rPr>
              <a:t>В 2020 году сумма поступлений НДПИ </a:t>
            </a:r>
            <a:r>
              <a:rPr lang="ru-RU" sz="1600" b="1" kern="1200" dirty="0" smtClean="0">
                <a:solidFill>
                  <a:schemeClr val="tx1"/>
                </a:solidFill>
                <a:effectLst/>
                <a:latin typeface="+mn-lt"/>
                <a:ea typeface="+mn-ea"/>
                <a:cs typeface="+mn-cs"/>
              </a:rPr>
              <a:t>в консолидированный бюджет Российской Федерации</a:t>
            </a:r>
            <a:r>
              <a:rPr lang="ru-RU" sz="1600" kern="1200" dirty="0" smtClean="0">
                <a:solidFill>
                  <a:schemeClr val="tx1"/>
                </a:solidFill>
                <a:effectLst/>
                <a:latin typeface="+mn-lt"/>
                <a:ea typeface="+mn-ea"/>
                <a:cs typeface="+mn-cs"/>
              </a:rPr>
              <a:t> составила </a:t>
            </a:r>
            <a:r>
              <a:rPr lang="ru-RU" sz="1600" b="1" kern="1200" dirty="0" smtClean="0">
                <a:solidFill>
                  <a:schemeClr val="tx1"/>
                </a:solidFill>
                <a:effectLst/>
                <a:latin typeface="+mn-lt"/>
                <a:ea typeface="+mn-ea"/>
                <a:cs typeface="+mn-cs"/>
              </a:rPr>
              <a:t>3 953,6 млрд. рублей</a:t>
            </a:r>
            <a:r>
              <a:rPr lang="ru-RU" sz="1600" kern="1200" dirty="0" smtClean="0">
                <a:solidFill>
                  <a:schemeClr val="tx1"/>
                </a:solidFill>
                <a:effectLst/>
                <a:latin typeface="+mn-lt"/>
                <a:ea typeface="+mn-ea"/>
                <a:cs typeface="+mn-cs"/>
              </a:rPr>
              <a:t>, что на 2 152,7 млрд рублей, или </a:t>
            </a:r>
            <a:r>
              <a:rPr lang="ru-RU" sz="1600" b="1" kern="1200" dirty="0" smtClean="0">
                <a:solidFill>
                  <a:schemeClr val="tx1"/>
                </a:solidFill>
                <a:effectLst/>
                <a:latin typeface="+mn-lt"/>
                <a:ea typeface="+mn-ea"/>
                <a:cs typeface="+mn-cs"/>
              </a:rPr>
              <a:t>на 35,3%</a:t>
            </a:r>
            <a:r>
              <a:rPr lang="ru-RU" sz="1600" kern="1200" dirty="0" smtClean="0">
                <a:solidFill>
                  <a:schemeClr val="tx1"/>
                </a:solidFill>
                <a:effectLst/>
                <a:latin typeface="+mn-lt"/>
                <a:ea typeface="+mn-ea"/>
                <a:cs typeface="+mn-cs"/>
              </a:rPr>
              <a:t> </a:t>
            </a:r>
            <a:r>
              <a:rPr lang="ru-RU" sz="1600" b="1" kern="1200" dirty="0" smtClean="0">
                <a:solidFill>
                  <a:schemeClr val="tx1"/>
                </a:solidFill>
                <a:effectLst/>
                <a:latin typeface="+mn-lt"/>
                <a:ea typeface="+mn-ea"/>
                <a:cs typeface="+mn-cs"/>
              </a:rPr>
              <a:t>меньше</a:t>
            </a:r>
            <a:r>
              <a:rPr lang="ru-RU" sz="1600" kern="1200" dirty="0" smtClean="0">
                <a:solidFill>
                  <a:schemeClr val="tx1"/>
                </a:solidFill>
                <a:effectLst/>
                <a:latin typeface="+mn-lt"/>
                <a:ea typeface="+mn-ea"/>
                <a:cs typeface="+mn-cs"/>
              </a:rPr>
              <a:t> 2019 года</a:t>
            </a:r>
          </a:p>
          <a:p>
            <a:pPr indent="0" algn="just">
              <a:lnSpc>
                <a:spcPct val="100000"/>
              </a:lnSpc>
            </a:pPr>
            <a:r>
              <a:rPr lang="ru-RU" sz="1600" dirty="0" smtClean="0">
                <a:solidFill>
                  <a:srgbClr val="C00000"/>
                </a:solidFill>
                <a:latin typeface="Roboto Condensed" panose="020B0604020202020204" charset="0"/>
                <a:ea typeface="Roboto Condensed" panose="020B0604020202020204" charset="0"/>
              </a:rPr>
              <a:t>Снижение </a:t>
            </a:r>
            <a:r>
              <a:rPr lang="ru-RU" sz="1600" dirty="0">
                <a:solidFill>
                  <a:srgbClr val="C00000"/>
                </a:solidFill>
                <a:latin typeface="Roboto Condensed" panose="020B0604020202020204" charset="0"/>
                <a:ea typeface="Roboto Condensed" panose="020B0604020202020204" charset="0"/>
              </a:rPr>
              <a:t>поступлений по НДПИ обусловлено влиянием следующих факторов.</a:t>
            </a:r>
          </a:p>
          <a:p>
            <a:pPr indent="0" algn="just">
              <a:lnSpc>
                <a:spcPct val="100000"/>
              </a:lnSpc>
            </a:pPr>
            <a:r>
              <a:rPr lang="ru-RU" sz="1600" dirty="0" smtClean="0">
                <a:solidFill>
                  <a:srgbClr val="C00000"/>
                </a:solidFill>
                <a:latin typeface="Roboto Condensed" panose="020B0604020202020204" charset="0"/>
                <a:ea typeface="Roboto Condensed" panose="020B0604020202020204" charset="0"/>
              </a:rPr>
              <a:t>По </a:t>
            </a:r>
            <a:r>
              <a:rPr lang="ru-RU" sz="1600" dirty="0">
                <a:solidFill>
                  <a:srgbClr val="C00000"/>
                </a:solidFill>
                <a:latin typeface="Roboto Condensed" panose="020B0604020202020204" charset="0"/>
                <a:ea typeface="Roboto Condensed" panose="020B0604020202020204" charset="0"/>
              </a:rPr>
              <a:t>НДПИ на добычу нефти </a:t>
            </a:r>
            <a:r>
              <a:rPr lang="ru-RU" sz="1600" dirty="0" smtClean="0">
                <a:solidFill>
                  <a:srgbClr val="C00000"/>
                </a:solidFill>
                <a:latin typeface="Roboto Condensed" panose="020B0604020202020204" charset="0"/>
                <a:ea typeface="Roboto Condensed" panose="020B0604020202020204" charset="0"/>
              </a:rPr>
              <a:t>установлено снижение </a:t>
            </a:r>
            <a:r>
              <a:rPr lang="ru-RU" sz="1600" dirty="0">
                <a:solidFill>
                  <a:srgbClr val="C00000"/>
                </a:solidFill>
                <a:latin typeface="Roboto Condensed" panose="020B0604020202020204" charset="0"/>
                <a:ea typeface="Roboto Condensed" panose="020B0604020202020204" charset="0"/>
              </a:rPr>
              <a:t>поступлений на </a:t>
            </a:r>
            <a:r>
              <a:rPr lang="ru-RU" sz="1600" dirty="0" smtClean="0">
                <a:solidFill>
                  <a:srgbClr val="C00000"/>
                </a:solidFill>
                <a:latin typeface="Roboto Condensed" panose="020B0604020202020204" charset="0"/>
                <a:ea typeface="Roboto Condensed" panose="020B0604020202020204" charset="0"/>
              </a:rPr>
              <a:t>1 977,2 </a:t>
            </a:r>
            <a:r>
              <a:rPr lang="ru-RU" sz="1600" dirty="0">
                <a:solidFill>
                  <a:srgbClr val="C00000"/>
                </a:solidFill>
                <a:latin typeface="Roboto Condensed" panose="020B0604020202020204" charset="0"/>
                <a:ea typeface="Roboto Condensed" panose="020B0604020202020204" charset="0"/>
              </a:rPr>
              <a:t>млрд рублей, что связано с:</a:t>
            </a:r>
          </a:p>
          <a:p>
            <a:pPr marL="285750" indent="-285750">
              <a:buFont typeface="Wingdings" panose="05000000000000000000" pitchFamily="2" charset="2"/>
              <a:buChar char="ü"/>
            </a:pPr>
            <a:r>
              <a:rPr lang="ru-RU" sz="1600" kern="1200" dirty="0" smtClean="0">
                <a:solidFill>
                  <a:schemeClr val="tx1"/>
                </a:solidFill>
                <a:effectLst/>
                <a:latin typeface="+mn-lt"/>
                <a:ea typeface="+mn-ea"/>
                <a:cs typeface="+mn-cs"/>
              </a:rPr>
              <a:t>снижением цены на нефть марки «</a:t>
            </a:r>
            <a:r>
              <a:rPr lang="ru-RU" sz="1600" kern="1200" dirty="0" err="1" smtClean="0">
                <a:solidFill>
                  <a:schemeClr val="tx1"/>
                </a:solidFill>
                <a:effectLst/>
                <a:latin typeface="+mn-lt"/>
                <a:ea typeface="+mn-ea"/>
                <a:cs typeface="+mn-cs"/>
              </a:rPr>
              <a:t>Urals</a:t>
            </a:r>
            <a:r>
              <a:rPr lang="ru-RU" sz="1600" kern="1200" dirty="0" smtClean="0">
                <a:solidFill>
                  <a:schemeClr val="tx1"/>
                </a:solidFill>
                <a:effectLst/>
                <a:latin typeface="+mn-lt"/>
                <a:ea typeface="+mn-ea"/>
                <a:cs typeface="+mn-cs"/>
              </a:rPr>
              <a:t>» на 32,4% (с 63,23 до 42,72 долл./за </a:t>
            </a:r>
            <a:r>
              <a:rPr lang="ru-RU" sz="1600" kern="1200" dirty="0" err="1" smtClean="0">
                <a:solidFill>
                  <a:schemeClr val="tx1"/>
                </a:solidFill>
                <a:effectLst/>
                <a:latin typeface="+mn-lt"/>
                <a:ea typeface="+mn-ea"/>
                <a:cs typeface="+mn-cs"/>
              </a:rPr>
              <a:t>барр</a:t>
            </a:r>
            <a:r>
              <a:rPr lang="ru-RU" sz="1600" kern="1200" dirty="0" smtClean="0">
                <a:solidFill>
                  <a:schemeClr val="tx1"/>
                </a:solidFill>
                <a:effectLst/>
                <a:latin typeface="+mn-lt"/>
                <a:ea typeface="+mn-ea"/>
                <a:cs typeface="+mn-cs"/>
              </a:rPr>
              <a:t>.) при росте курса доллара США на 9,4% (с 65,11 до 71,20 рублей за долл. США) </a:t>
            </a:r>
            <a:r>
              <a:rPr lang="ru-RU" sz="1600" i="1" kern="1200" dirty="0" smtClean="0">
                <a:solidFill>
                  <a:schemeClr val="tx1"/>
                </a:solidFill>
                <a:effectLst/>
                <a:latin typeface="+mn-lt"/>
                <a:ea typeface="+mn-ea"/>
                <a:cs typeface="+mn-cs"/>
              </a:rPr>
              <a:t>[</a:t>
            </a:r>
            <a:r>
              <a:rPr lang="ru-RU" sz="1600" i="1" kern="1200" dirty="0" err="1" smtClean="0">
                <a:solidFill>
                  <a:schemeClr val="tx1"/>
                </a:solidFill>
                <a:effectLst/>
                <a:latin typeface="+mn-lt"/>
                <a:ea typeface="+mn-ea"/>
                <a:cs typeface="+mn-cs"/>
              </a:rPr>
              <a:t>недопоступление</a:t>
            </a:r>
            <a:r>
              <a:rPr lang="ru-RU" sz="1600" i="1" kern="1200" dirty="0" smtClean="0">
                <a:solidFill>
                  <a:schemeClr val="tx1"/>
                </a:solidFill>
                <a:effectLst/>
                <a:latin typeface="+mn-lt"/>
                <a:ea typeface="+mn-ea"/>
                <a:cs typeface="+mn-cs"/>
              </a:rPr>
              <a:t> составило – 1 859,0 млрд. рублей]</a:t>
            </a:r>
            <a:r>
              <a:rPr lang="ru-RU" sz="1600" kern="1200" dirty="0" smtClean="0">
                <a:solidFill>
                  <a:schemeClr val="tx1"/>
                </a:solidFill>
                <a:effectLst/>
                <a:latin typeface="+mn-lt"/>
                <a:ea typeface="+mn-ea"/>
                <a:cs typeface="+mn-cs"/>
              </a:rPr>
              <a:t>;</a:t>
            </a:r>
          </a:p>
          <a:p>
            <a:pPr marL="285750" indent="-285750">
              <a:buFont typeface="Wingdings" panose="05000000000000000000" pitchFamily="2" charset="2"/>
              <a:buChar char="ü"/>
            </a:pPr>
            <a:r>
              <a:rPr lang="ru-RU" sz="1600" kern="1200" dirty="0" smtClean="0">
                <a:solidFill>
                  <a:schemeClr val="tx1"/>
                </a:solidFill>
                <a:effectLst/>
                <a:latin typeface="+mn-lt"/>
                <a:ea typeface="+mn-ea"/>
                <a:cs typeface="+mn-cs"/>
              </a:rPr>
              <a:t>изменением законодательства в соответствии с Федеральным законом от 03 августа 2018 года № 301-ФЗ «О внесении изменений в отдельные законодательные акты Российской Федерации» в части порядка расчета коэффициентов </a:t>
            </a:r>
            <a:r>
              <a:rPr lang="ru-RU" sz="1600" kern="1200" dirty="0" err="1" smtClean="0">
                <a:solidFill>
                  <a:schemeClr val="tx1"/>
                </a:solidFill>
                <a:effectLst/>
                <a:latin typeface="+mn-lt"/>
                <a:ea typeface="+mn-ea"/>
                <a:cs typeface="+mn-cs"/>
              </a:rPr>
              <a:t>Кман</a:t>
            </a:r>
            <a:r>
              <a:rPr lang="ru-RU" sz="1600" kern="1200" dirty="0" smtClean="0">
                <a:solidFill>
                  <a:schemeClr val="tx1"/>
                </a:solidFill>
                <a:effectLst/>
                <a:latin typeface="+mn-lt"/>
                <a:ea typeface="+mn-ea"/>
                <a:cs typeface="+mn-cs"/>
              </a:rPr>
              <a:t>, и </a:t>
            </a:r>
            <a:r>
              <a:rPr lang="ru-RU" sz="1600" kern="1200" dirty="0" err="1" smtClean="0">
                <a:solidFill>
                  <a:schemeClr val="tx1"/>
                </a:solidFill>
                <a:effectLst/>
                <a:latin typeface="+mn-lt"/>
                <a:ea typeface="+mn-ea"/>
                <a:cs typeface="+mn-cs"/>
              </a:rPr>
              <a:t>Кабдт</a:t>
            </a:r>
            <a:r>
              <a:rPr lang="ru-RU" sz="1600" kern="1200" dirty="0" smtClean="0">
                <a:solidFill>
                  <a:schemeClr val="tx1"/>
                </a:solidFill>
                <a:effectLst/>
                <a:latin typeface="+mn-lt"/>
                <a:ea typeface="+mn-ea"/>
                <a:cs typeface="+mn-cs"/>
              </a:rPr>
              <a:t>, увеличивающих ставку НДПИ в виде нефти </a:t>
            </a:r>
            <a:r>
              <a:rPr lang="ru-RU" sz="1600" i="1" kern="1200" dirty="0" smtClean="0">
                <a:solidFill>
                  <a:schemeClr val="tx1"/>
                </a:solidFill>
                <a:effectLst/>
                <a:latin typeface="+mn-lt"/>
                <a:ea typeface="+mn-ea"/>
                <a:cs typeface="+mn-cs"/>
              </a:rPr>
              <a:t>[дополнительно поступило – 332,3 млрд. рублей];</a:t>
            </a:r>
            <a:endParaRPr lang="ru-RU" sz="1600" kern="1200" dirty="0" smtClean="0">
              <a:solidFill>
                <a:schemeClr val="tx1"/>
              </a:solidFill>
              <a:effectLst/>
              <a:latin typeface="+mn-lt"/>
              <a:ea typeface="+mn-ea"/>
              <a:cs typeface="+mn-cs"/>
            </a:endParaRPr>
          </a:p>
          <a:p>
            <a:pPr marL="285750" indent="-285750">
              <a:buFont typeface="Wingdings" panose="05000000000000000000" pitchFamily="2" charset="2"/>
              <a:buChar char="ü"/>
            </a:pPr>
            <a:r>
              <a:rPr lang="ru-RU" sz="1600" kern="1200" dirty="0" smtClean="0">
                <a:solidFill>
                  <a:schemeClr val="tx1"/>
                </a:solidFill>
                <a:effectLst/>
                <a:latin typeface="+mn-lt"/>
                <a:ea typeface="+mn-ea"/>
                <a:cs typeface="+mn-cs"/>
              </a:rPr>
              <a:t>снижение объемов добычи нефти и перераспределение объемов добычи в результате увеличения роста на участках недр, облагаемых налогом на дополнительный доход от добычи углеводородного сырья </a:t>
            </a:r>
            <a:r>
              <a:rPr lang="ru-RU" sz="1600" i="1" kern="1200" dirty="0" smtClean="0">
                <a:solidFill>
                  <a:schemeClr val="tx1"/>
                </a:solidFill>
                <a:effectLst/>
                <a:latin typeface="+mn-lt"/>
                <a:ea typeface="+mn-ea"/>
                <a:cs typeface="+mn-cs"/>
              </a:rPr>
              <a:t>[</a:t>
            </a:r>
            <a:r>
              <a:rPr lang="ru-RU" sz="1600" i="1" kern="1200" dirty="0" err="1" smtClean="0">
                <a:solidFill>
                  <a:schemeClr val="tx1"/>
                </a:solidFill>
                <a:effectLst/>
                <a:latin typeface="+mn-lt"/>
                <a:ea typeface="+mn-ea"/>
                <a:cs typeface="+mn-cs"/>
              </a:rPr>
              <a:t>недопоступление</a:t>
            </a:r>
            <a:r>
              <a:rPr lang="ru-RU" sz="1600" i="1" kern="1200" dirty="0" smtClean="0">
                <a:solidFill>
                  <a:schemeClr val="tx1"/>
                </a:solidFill>
                <a:effectLst/>
                <a:latin typeface="+mn-lt"/>
                <a:ea typeface="+mn-ea"/>
                <a:cs typeface="+mn-cs"/>
              </a:rPr>
              <a:t> составило – 450,4 млрд рублей].</a:t>
            </a:r>
            <a:endParaRPr lang="ru-RU" sz="1600" kern="1200" dirty="0" smtClean="0">
              <a:solidFill>
                <a:schemeClr val="tx1"/>
              </a:solidFill>
              <a:effectLst/>
              <a:latin typeface="+mn-lt"/>
              <a:ea typeface="+mn-ea"/>
              <a:cs typeface="+mn-cs"/>
            </a:endParaRPr>
          </a:p>
          <a:p>
            <a:pPr indent="0" algn="just">
              <a:lnSpc>
                <a:spcPct val="100000"/>
              </a:lnSpc>
            </a:pPr>
            <a:r>
              <a:rPr lang="ru-RU" sz="1600" dirty="0" smtClean="0">
                <a:solidFill>
                  <a:prstClr val="black"/>
                </a:solidFill>
                <a:latin typeface="Roboto Condensed" panose="020B0604020202020204" charset="0"/>
                <a:ea typeface="Roboto Condensed" panose="020B0604020202020204" charset="0"/>
              </a:rPr>
              <a:t>По </a:t>
            </a:r>
            <a:r>
              <a:rPr lang="ru-RU" sz="1600" dirty="0">
                <a:solidFill>
                  <a:prstClr val="black"/>
                </a:solidFill>
                <a:latin typeface="Roboto Condensed" panose="020B0604020202020204" charset="0"/>
                <a:ea typeface="Roboto Condensed" panose="020B0604020202020204" charset="0"/>
              </a:rPr>
              <a:t>НДПИ на добычу газа горючего природного установлено снижение поступлений на </a:t>
            </a:r>
            <a:r>
              <a:rPr lang="ru-RU" sz="1600" dirty="0" smtClean="0">
                <a:solidFill>
                  <a:prstClr val="black"/>
                </a:solidFill>
                <a:latin typeface="Roboto Condensed" panose="020B0604020202020204" charset="0"/>
                <a:ea typeface="Roboto Condensed" panose="020B0604020202020204" charset="0"/>
              </a:rPr>
              <a:t>144,7 </a:t>
            </a:r>
            <a:r>
              <a:rPr lang="ru-RU" sz="1600" dirty="0">
                <a:solidFill>
                  <a:prstClr val="black"/>
                </a:solidFill>
                <a:latin typeface="Roboto Condensed" panose="020B0604020202020204" charset="0"/>
                <a:ea typeface="Roboto Condensed" panose="020B0604020202020204" charset="0"/>
              </a:rPr>
              <a:t>млрд рублей, что определено:</a:t>
            </a:r>
          </a:p>
          <a:p>
            <a:pPr marL="285750" indent="-285750">
              <a:buFont typeface="Wingdings" panose="05000000000000000000" pitchFamily="2" charset="2"/>
              <a:buChar char="ü"/>
            </a:pPr>
            <a:r>
              <a:rPr lang="ru-RU" sz="1600" kern="1200" dirty="0" smtClean="0">
                <a:solidFill>
                  <a:schemeClr val="tx1"/>
                </a:solidFill>
                <a:effectLst/>
                <a:latin typeface="+mn-lt"/>
                <a:ea typeface="+mn-ea"/>
                <a:cs typeface="+mn-cs"/>
              </a:rPr>
              <a:t>снижением коэффициента (</a:t>
            </a:r>
            <a:r>
              <a:rPr lang="ru-RU" sz="1600" kern="1200" dirty="0" err="1" smtClean="0">
                <a:solidFill>
                  <a:schemeClr val="tx1"/>
                </a:solidFill>
                <a:effectLst/>
                <a:latin typeface="+mn-lt"/>
                <a:ea typeface="+mn-ea"/>
                <a:cs typeface="+mn-cs"/>
              </a:rPr>
              <a:t>Кгп</a:t>
            </a:r>
            <a:r>
              <a:rPr lang="ru-RU" sz="1600" kern="1200" dirty="0" smtClean="0">
                <a:solidFill>
                  <a:schemeClr val="tx1"/>
                </a:solidFill>
                <a:effectLst/>
                <a:latin typeface="+mn-lt"/>
                <a:ea typeface="+mn-ea"/>
                <a:cs typeface="+mn-cs"/>
              </a:rPr>
              <a:t>), характеризующего экспортную доходность единицы условного топлива </a:t>
            </a:r>
            <a:r>
              <a:rPr lang="ru-RU" sz="1600" kern="1200" dirty="0" err="1" smtClean="0">
                <a:solidFill>
                  <a:schemeClr val="tx1"/>
                </a:solidFill>
                <a:effectLst/>
                <a:latin typeface="+mn-lt"/>
                <a:ea typeface="+mn-ea"/>
                <a:cs typeface="+mn-cs"/>
              </a:rPr>
              <a:t>Кгп</a:t>
            </a:r>
            <a:r>
              <a:rPr lang="ru-RU" sz="1600" kern="1200" dirty="0" smtClean="0">
                <a:solidFill>
                  <a:schemeClr val="tx1"/>
                </a:solidFill>
                <a:effectLst/>
                <a:latin typeface="+mn-lt"/>
                <a:ea typeface="+mn-ea"/>
                <a:cs typeface="+mn-cs"/>
              </a:rPr>
              <a:t> на 30% с 2,055 в январе 2019 до 1,444 в январе 2020 </a:t>
            </a:r>
            <a:r>
              <a:rPr lang="ru-RU" sz="1600" i="1" kern="1200" dirty="0" smtClean="0">
                <a:solidFill>
                  <a:schemeClr val="tx1"/>
                </a:solidFill>
                <a:effectLst/>
                <a:latin typeface="+mn-lt"/>
                <a:ea typeface="+mn-ea"/>
                <a:cs typeface="+mn-cs"/>
              </a:rPr>
              <a:t>[</a:t>
            </a:r>
            <a:r>
              <a:rPr lang="ru-RU" sz="1600" i="1" kern="1200" dirty="0" err="1" smtClean="0">
                <a:solidFill>
                  <a:schemeClr val="tx1"/>
                </a:solidFill>
                <a:effectLst/>
                <a:latin typeface="+mn-lt"/>
                <a:ea typeface="+mn-ea"/>
                <a:cs typeface="+mn-cs"/>
              </a:rPr>
              <a:t>недопоступление</a:t>
            </a:r>
            <a:r>
              <a:rPr lang="ru-RU" sz="1600" i="1" kern="1200" dirty="0" smtClean="0">
                <a:solidFill>
                  <a:schemeClr val="tx1"/>
                </a:solidFill>
                <a:effectLst/>
                <a:latin typeface="+mn-lt"/>
                <a:ea typeface="+mn-ea"/>
                <a:cs typeface="+mn-cs"/>
              </a:rPr>
              <a:t> составило – 21,5 млрд рублей]</a:t>
            </a:r>
            <a:r>
              <a:rPr lang="ru-RU" sz="1600" kern="1200" dirty="0" smtClean="0">
                <a:solidFill>
                  <a:schemeClr val="tx1"/>
                </a:solidFill>
                <a:effectLst/>
                <a:latin typeface="+mn-lt"/>
                <a:ea typeface="+mn-ea"/>
                <a:cs typeface="+mn-cs"/>
              </a:rPr>
              <a:t>;</a:t>
            </a:r>
          </a:p>
          <a:p>
            <a:pPr marL="285750" indent="-285750">
              <a:buFont typeface="Wingdings" panose="05000000000000000000" pitchFamily="2" charset="2"/>
              <a:buChar char="ü"/>
            </a:pPr>
            <a:r>
              <a:rPr lang="ru-RU" sz="1600" kern="1200" dirty="0" smtClean="0">
                <a:solidFill>
                  <a:schemeClr val="tx1"/>
                </a:solidFill>
                <a:effectLst/>
                <a:latin typeface="+mn-lt"/>
                <a:ea typeface="+mn-ea"/>
                <a:cs typeface="+mn-cs"/>
              </a:rPr>
              <a:t>снижением цены реализации газа за пределы СНГ на 15,4% (с 16 045 до 13 576 рублей/тыс. куб. м.) </a:t>
            </a:r>
            <a:r>
              <a:rPr lang="ru-RU" sz="1600" i="1" kern="1200" dirty="0" smtClean="0">
                <a:solidFill>
                  <a:schemeClr val="tx1"/>
                </a:solidFill>
                <a:effectLst/>
                <a:latin typeface="+mn-lt"/>
                <a:ea typeface="+mn-ea"/>
                <a:cs typeface="+mn-cs"/>
              </a:rPr>
              <a:t>[</a:t>
            </a:r>
            <a:r>
              <a:rPr lang="ru-RU" sz="1600" i="1" kern="1200" dirty="0" err="1" smtClean="0">
                <a:solidFill>
                  <a:schemeClr val="tx1"/>
                </a:solidFill>
                <a:effectLst/>
                <a:latin typeface="+mn-lt"/>
                <a:ea typeface="+mn-ea"/>
                <a:cs typeface="+mn-cs"/>
              </a:rPr>
              <a:t>недопоступление</a:t>
            </a:r>
            <a:r>
              <a:rPr lang="ru-RU" sz="1600" i="1" kern="1200" dirty="0" smtClean="0">
                <a:solidFill>
                  <a:schemeClr val="tx1"/>
                </a:solidFill>
                <a:effectLst/>
                <a:latin typeface="+mn-lt"/>
                <a:ea typeface="+mn-ea"/>
                <a:cs typeface="+mn-cs"/>
              </a:rPr>
              <a:t> составило – 50,3 млрд рублей]</a:t>
            </a:r>
            <a:r>
              <a:rPr lang="ru-RU" sz="1600" kern="1200" dirty="0" smtClean="0">
                <a:solidFill>
                  <a:schemeClr val="tx1"/>
                </a:solidFill>
                <a:effectLst/>
                <a:latin typeface="+mn-lt"/>
                <a:ea typeface="+mn-ea"/>
                <a:cs typeface="+mn-cs"/>
              </a:rPr>
              <a:t>;</a:t>
            </a:r>
          </a:p>
          <a:p>
            <a:pPr marL="285750" indent="-285750">
              <a:buFont typeface="Wingdings" panose="05000000000000000000" pitchFamily="2" charset="2"/>
              <a:buChar char="ü"/>
            </a:pPr>
            <a:r>
              <a:rPr lang="ru-RU" sz="1600" kern="1200" dirty="0" smtClean="0">
                <a:solidFill>
                  <a:schemeClr val="tx1"/>
                </a:solidFill>
                <a:effectLst/>
                <a:latin typeface="+mn-lt"/>
                <a:ea typeface="+mn-ea"/>
                <a:cs typeface="+mn-cs"/>
              </a:rPr>
              <a:t>снижением цены на нефть марки «</a:t>
            </a:r>
            <a:r>
              <a:rPr lang="ru-RU" sz="1600" kern="1200" dirty="0" err="1" smtClean="0">
                <a:solidFill>
                  <a:schemeClr val="tx1"/>
                </a:solidFill>
                <a:effectLst/>
                <a:latin typeface="+mn-lt"/>
                <a:ea typeface="+mn-ea"/>
                <a:cs typeface="+mn-cs"/>
              </a:rPr>
              <a:t>Urals</a:t>
            </a:r>
            <a:r>
              <a:rPr lang="ru-RU" sz="1600" kern="1200" dirty="0" smtClean="0">
                <a:solidFill>
                  <a:schemeClr val="tx1"/>
                </a:solidFill>
                <a:effectLst/>
                <a:latin typeface="+mn-lt"/>
                <a:ea typeface="+mn-ea"/>
                <a:cs typeface="+mn-cs"/>
              </a:rPr>
              <a:t>» на 32,4% (с 63,23 до 42,72 долл./за </a:t>
            </a:r>
            <a:r>
              <a:rPr lang="ru-RU" sz="1600" kern="1200" dirty="0" err="1" smtClean="0">
                <a:solidFill>
                  <a:schemeClr val="tx1"/>
                </a:solidFill>
                <a:effectLst/>
                <a:latin typeface="+mn-lt"/>
                <a:ea typeface="+mn-ea"/>
                <a:cs typeface="+mn-cs"/>
              </a:rPr>
              <a:t>барр</a:t>
            </a:r>
            <a:r>
              <a:rPr lang="ru-RU" sz="1600" kern="1200" dirty="0" smtClean="0">
                <a:solidFill>
                  <a:schemeClr val="tx1"/>
                </a:solidFill>
                <a:effectLst/>
                <a:latin typeface="+mn-lt"/>
                <a:ea typeface="+mn-ea"/>
                <a:cs typeface="+mn-cs"/>
              </a:rPr>
              <a:t>.) при росте курса доллара США на 9,4% (с 65,11 до 71,20 рублей за долл. США) </a:t>
            </a:r>
            <a:r>
              <a:rPr lang="ru-RU" sz="1600" i="1" kern="1200" dirty="0" smtClean="0">
                <a:solidFill>
                  <a:schemeClr val="tx1"/>
                </a:solidFill>
                <a:effectLst/>
                <a:latin typeface="+mn-lt"/>
                <a:ea typeface="+mn-ea"/>
                <a:cs typeface="+mn-cs"/>
              </a:rPr>
              <a:t>[</a:t>
            </a:r>
            <a:r>
              <a:rPr lang="ru-RU" sz="1600" i="1" kern="1200" dirty="0" err="1" smtClean="0">
                <a:solidFill>
                  <a:schemeClr val="tx1"/>
                </a:solidFill>
                <a:effectLst/>
                <a:latin typeface="+mn-lt"/>
                <a:ea typeface="+mn-ea"/>
                <a:cs typeface="+mn-cs"/>
              </a:rPr>
              <a:t>недопоступление</a:t>
            </a:r>
            <a:r>
              <a:rPr lang="ru-RU" sz="1600" i="1" kern="1200" dirty="0" smtClean="0">
                <a:solidFill>
                  <a:schemeClr val="tx1"/>
                </a:solidFill>
                <a:effectLst/>
                <a:latin typeface="+mn-lt"/>
                <a:ea typeface="+mn-ea"/>
                <a:cs typeface="+mn-cs"/>
              </a:rPr>
              <a:t> составило – 51,5 млрд рублей].</a:t>
            </a:r>
            <a:endParaRPr lang="ru-RU" sz="16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4949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180000" algn="just" defTabSz="603550">
              <a:defRPr/>
            </a:pPr>
            <a:r>
              <a:rPr lang="ru-RU" dirty="0">
                <a:solidFill>
                  <a:prstClr val="black"/>
                </a:solidFill>
                <a:latin typeface="Arial Narrow" panose="020B0606020202030204" pitchFamily="34" charset="0"/>
              </a:rPr>
              <a:t>Поступления </a:t>
            </a:r>
            <a:r>
              <a:rPr lang="ru-RU" b="1" dirty="0">
                <a:solidFill>
                  <a:prstClr val="black"/>
                </a:solidFill>
                <a:latin typeface="Arial Narrow" panose="020B0606020202030204" pitchFamily="34" charset="0"/>
              </a:rPr>
              <a:t>имущественных налогов </a:t>
            </a:r>
            <a:r>
              <a:rPr lang="ru-RU" dirty="0">
                <a:solidFill>
                  <a:prstClr val="black"/>
                </a:solidFill>
                <a:latin typeface="Arial Narrow" panose="020B0606020202030204" pitchFamily="34" charset="0"/>
              </a:rPr>
              <a:t>в консолидированный бюджет Российской Федерации</a:t>
            </a:r>
            <a:r>
              <a:rPr lang="ru-RU" b="1" dirty="0">
                <a:solidFill>
                  <a:prstClr val="black"/>
                </a:solidFill>
                <a:latin typeface="Arial Narrow" panose="020B0606020202030204" pitchFamily="34" charset="0"/>
              </a:rPr>
              <a:t> </a:t>
            </a:r>
            <a:r>
              <a:rPr lang="ru-RU" dirty="0">
                <a:solidFill>
                  <a:prstClr val="black"/>
                </a:solidFill>
                <a:latin typeface="Arial Narrow" panose="020B0606020202030204" pitchFamily="34" charset="0"/>
              </a:rPr>
              <a:t>в 2020 году составили 1 </a:t>
            </a:r>
            <a:r>
              <a:rPr lang="ru-RU" dirty="0" smtClean="0">
                <a:solidFill>
                  <a:prstClr val="black"/>
                </a:solidFill>
                <a:latin typeface="Arial Narrow" panose="020B0606020202030204" pitchFamily="34" charset="0"/>
              </a:rPr>
              <a:t>357,9 млрд рублей, что на 0,5% больше чем в 2019 году.</a:t>
            </a:r>
            <a:endParaRPr lang="ru-RU" dirty="0">
              <a:solidFill>
                <a:prstClr val="black"/>
              </a:solidFill>
              <a:latin typeface="Arial Narrow" panose="020B0606020202030204" pitchFamily="34" charset="0"/>
            </a:endParaRPr>
          </a:p>
          <a:p>
            <a:pPr indent="180000" algn="just" defTabSz="603550">
              <a:defRPr/>
            </a:pPr>
            <a:r>
              <a:rPr lang="ru-RU" dirty="0">
                <a:solidFill>
                  <a:prstClr val="black"/>
                </a:solidFill>
                <a:latin typeface="Arial Narrow" panose="020B0606020202030204" pitchFamily="34" charset="0"/>
              </a:rPr>
              <a:t>За 2020 год налоговыми органами обеспечено поступление:</a:t>
            </a:r>
          </a:p>
          <a:p>
            <a:pPr indent="180000" algn="just" defTabSz="603550">
              <a:defRPr/>
            </a:pPr>
            <a:r>
              <a:rPr lang="ru-RU" dirty="0">
                <a:solidFill>
                  <a:prstClr val="black"/>
                </a:solidFill>
                <a:latin typeface="Arial Narrow" panose="020B0606020202030204" pitchFamily="34" charset="0"/>
              </a:rPr>
              <a:t>- имущественных налогов физических лиц в размере </a:t>
            </a:r>
            <a:r>
              <a:rPr lang="ru-RU" dirty="0" smtClean="0">
                <a:solidFill>
                  <a:prstClr val="black"/>
                </a:solidFill>
                <a:latin typeface="Arial Narrow" panose="020B0606020202030204" pitchFamily="34" charset="0"/>
              </a:rPr>
              <a:t>78,7 млрд рублей, </a:t>
            </a:r>
            <a:r>
              <a:rPr lang="ru-RU" dirty="0">
                <a:solidFill>
                  <a:prstClr val="black"/>
                </a:solidFill>
                <a:latin typeface="Arial Narrow" panose="020B0606020202030204" pitchFamily="34" charset="0"/>
              </a:rPr>
              <a:t>что на </a:t>
            </a:r>
            <a:r>
              <a:rPr lang="ru-RU" dirty="0" smtClean="0">
                <a:solidFill>
                  <a:prstClr val="black"/>
                </a:solidFill>
                <a:latin typeface="Arial Narrow" panose="020B0606020202030204" pitchFamily="34" charset="0"/>
              </a:rPr>
              <a:t>11,4% больше, чем в </a:t>
            </a:r>
            <a:r>
              <a:rPr lang="ru-RU" dirty="0">
                <a:solidFill>
                  <a:prstClr val="black"/>
                </a:solidFill>
                <a:latin typeface="Arial Narrow" panose="020B0606020202030204" pitchFamily="34" charset="0"/>
              </a:rPr>
              <a:t>2019 </a:t>
            </a:r>
            <a:r>
              <a:rPr lang="ru-RU" dirty="0" smtClean="0">
                <a:solidFill>
                  <a:prstClr val="black"/>
                </a:solidFill>
                <a:latin typeface="Arial Narrow" panose="020B0606020202030204" pitchFamily="34" charset="0"/>
              </a:rPr>
              <a:t>году. Основные факторы роста поступлений налога на имущество физлиц на 8,1 млрд рублей связаны с ростом в сопоставимый период коэффициентов, применяемых при расчете налога исходя из кадастровой стоимости (п. 8 ст. 408 НК РФ), вовлечением в налоговый оборот дополнительных объектов недвижимости и, как следствие, ростом совокупного объема налоговых начислений на 4,3% (3,1 млрд рублей) к 2019 году, результативной работой по взысканию налоговой задолженности;</a:t>
            </a:r>
            <a:endParaRPr lang="ru-RU" dirty="0">
              <a:solidFill>
                <a:prstClr val="black"/>
              </a:solidFill>
              <a:latin typeface="Arial Narrow" panose="020B0606020202030204" pitchFamily="34" charset="0"/>
            </a:endParaRPr>
          </a:p>
          <a:p>
            <a:pPr indent="180000" algn="just" defTabSz="603550">
              <a:defRPr/>
            </a:pPr>
            <a:r>
              <a:rPr lang="ru-RU" dirty="0">
                <a:solidFill>
                  <a:prstClr val="black"/>
                </a:solidFill>
                <a:latin typeface="Arial Narrow" panose="020B0606020202030204" pitchFamily="34" charset="0"/>
              </a:rPr>
              <a:t>- имущественных налогов </a:t>
            </a:r>
            <a:r>
              <a:rPr lang="ru-RU" dirty="0" smtClean="0">
                <a:solidFill>
                  <a:prstClr val="black"/>
                </a:solidFill>
                <a:latin typeface="Arial Narrow" panose="020B0606020202030204" pitchFamily="34" charset="0"/>
              </a:rPr>
              <a:t>организаций </a:t>
            </a:r>
            <a:r>
              <a:rPr lang="ru-RU" dirty="0">
                <a:solidFill>
                  <a:prstClr val="black"/>
                </a:solidFill>
                <a:latin typeface="Arial Narrow" panose="020B0606020202030204" pitchFamily="34" charset="0"/>
              </a:rPr>
              <a:t>в размере </a:t>
            </a:r>
            <a:r>
              <a:rPr lang="ru-RU" dirty="0" smtClean="0">
                <a:solidFill>
                  <a:prstClr val="black"/>
                </a:solidFill>
                <a:latin typeface="Arial Narrow" panose="020B0606020202030204" pitchFamily="34" charset="0"/>
              </a:rPr>
              <a:t>910,0 млрд рублей, </a:t>
            </a:r>
            <a:r>
              <a:rPr lang="ru-RU" dirty="0">
                <a:solidFill>
                  <a:prstClr val="black"/>
                </a:solidFill>
                <a:latin typeface="Arial Narrow" panose="020B0606020202030204" pitchFamily="34" charset="0"/>
              </a:rPr>
              <a:t>что на </a:t>
            </a:r>
            <a:r>
              <a:rPr lang="ru-RU" dirty="0" smtClean="0">
                <a:solidFill>
                  <a:prstClr val="black"/>
                </a:solidFill>
                <a:latin typeface="Arial Narrow" panose="020B0606020202030204" pitchFamily="34" charset="0"/>
              </a:rPr>
              <a:t>0,9% меньше, чем в 2019 году.</a:t>
            </a:r>
            <a:endParaRPr lang="ru-RU" dirty="0">
              <a:solidFill>
                <a:prstClr val="black"/>
              </a:solidFill>
              <a:latin typeface="Arial Narrow" panose="020B0606020202030204" pitchFamily="34" charset="0"/>
            </a:endParaRPr>
          </a:p>
          <a:p>
            <a:pPr indent="180000" algn="just" defTabSz="603550">
              <a:defRPr/>
            </a:pPr>
            <a:r>
              <a:rPr lang="ru-RU" dirty="0">
                <a:solidFill>
                  <a:prstClr val="black"/>
                </a:solidFill>
                <a:latin typeface="Arial Narrow" panose="020B0606020202030204" pitchFamily="34" charset="0"/>
              </a:rPr>
              <a:t>Снижение поступлений по налогу на имущество организаций на 0,9% (8,7 </a:t>
            </a:r>
            <a:r>
              <a:rPr lang="ru-RU" dirty="0" smtClean="0">
                <a:solidFill>
                  <a:prstClr val="black"/>
                </a:solidFill>
                <a:latin typeface="Arial Narrow" panose="020B0606020202030204" pitchFamily="34" charset="0"/>
              </a:rPr>
              <a:t>млрд рублей) </a:t>
            </a:r>
            <a:r>
              <a:rPr lang="ru-RU" dirty="0">
                <a:solidFill>
                  <a:prstClr val="black"/>
                </a:solidFill>
                <a:latin typeface="Arial Narrow" panose="020B0606020202030204" pitchFamily="34" charset="0"/>
              </a:rPr>
              <a:t>связано в основном с мерами по поддержке экономики в связи с распространением новой коронавирусной инфекции и освобождением отдельных категорий налогоплательщиков от исполнения обязанности по уплате указанного налога (и авансовых платежей) за период владения объектом налогообложения с 1 апреля по 30 июня 2020 года (Федеральный закон от 08.06.2020 № 172-ФЗ). </a:t>
            </a:r>
          </a:p>
          <a:p>
            <a:pPr marL="285750" indent="180000" algn="just" defTabSz="603550">
              <a:buFontTx/>
              <a:buChar char="-"/>
              <a:defRPr/>
            </a:pPr>
            <a:r>
              <a:rPr lang="ru-RU" dirty="0" smtClean="0">
                <a:solidFill>
                  <a:prstClr val="black"/>
                </a:solidFill>
                <a:latin typeface="Arial Narrow" panose="020B0606020202030204" pitchFamily="34" charset="0"/>
              </a:rPr>
              <a:t>транспортного налога в размере 187,1 млрд рублей, что на 6,8% больше, чем в 2019 году.</a:t>
            </a:r>
          </a:p>
          <a:p>
            <a:pPr marL="0" indent="180000" algn="just" defTabSz="603550">
              <a:buFontTx/>
              <a:buNone/>
              <a:defRPr/>
            </a:pPr>
            <a:r>
              <a:rPr lang="ru-RU" dirty="0" smtClean="0">
                <a:solidFill>
                  <a:prstClr val="black"/>
                </a:solidFill>
                <a:latin typeface="Arial Narrow" panose="020B0606020202030204" pitchFamily="34" charset="0"/>
              </a:rPr>
              <a:t>Основные </a:t>
            </a:r>
            <a:r>
              <a:rPr lang="ru-RU" dirty="0">
                <a:solidFill>
                  <a:prstClr val="black"/>
                </a:solidFill>
                <a:latin typeface="Arial Narrow" panose="020B0606020202030204" pitchFamily="34" charset="0"/>
              </a:rPr>
              <a:t>факторы роста поступлений транспортного налога на </a:t>
            </a:r>
            <a:r>
              <a:rPr lang="ru-RU" dirty="0" smtClean="0">
                <a:solidFill>
                  <a:prstClr val="black"/>
                </a:solidFill>
                <a:latin typeface="Arial Narrow" panose="020B0606020202030204" pitchFamily="34" charset="0"/>
              </a:rPr>
              <a:t>11,9 млрд рублей </a:t>
            </a:r>
            <a:r>
              <a:rPr lang="ru-RU" dirty="0">
                <a:solidFill>
                  <a:prstClr val="black"/>
                </a:solidFill>
                <a:latin typeface="Arial Narrow" panose="020B0606020202030204" pitchFamily="34" charset="0"/>
              </a:rPr>
              <a:t>связаны с увеличением размера налоговых ставок, вовлечением в налоговый оборот более 500 тыс. новых объектов и результатами работы по взысканию задолженности</a:t>
            </a:r>
            <a:r>
              <a:rPr lang="ru-RU" dirty="0" smtClean="0">
                <a:solidFill>
                  <a:prstClr val="black"/>
                </a:solidFill>
                <a:latin typeface="Arial Narrow" panose="020B0606020202030204" pitchFamily="34" charset="0"/>
              </a:rPr>
              <a:t>.</a:t>
            </a:r>
            <a:endParaRPr lang="ru-RU" dirty="0">
              <a:solidFill>
                <a:prstClr val="black"/>
              </a:solidFill>
              <a:latin typeface="Arial Narrow" panose="020B0606020202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12</a:t>
            </a:fld>
            <a:endParaRPr lang="en-US"/>
          </a:p>
        </p:txBody>
      </p:sp>
    </p:spTree>
    <p:extLst>
      <p:ext uri="{BB962C8B-B14F-4D97-AF65-F5344CB8AC3E}">
        <p14:creationId xmlns:p14="http://schemas.microsoft.com/office/powerpoint/2010/main" val="274006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Рост поступлений </a:t>
            </a:r>
            <a:r>
              <a:rPr lang="ru-RU" dirty="0"/>
              <a:t>утилизационного сбора в </a:t>
            </a:r>
            <a:r>
              <a:rPr lang="ru-RU" dirty="0" smtClean="0"/>
              <a:t>2020 году </a:t>
            </a:r>
            <a:r>
              <a:rPr lang="ru-RU" dirty="0"/>
              <a:t>на </a:t>
            </a:r>
            <a:r>
              <a:rPr lang="ru-RU" dirty="0" smtClean="0"/>
              <a:t>41,4 </a:t>
            </a:r>
            <a:r>
              <a:rPr lang="ru-RU" dirty="0"/>
              <a:t>млрд рублей </a:t>
            </a:r>
            <a:r>
              <a:rPr lang="ru-RU" dirty="0" smtClean="0"/>
              <a:t>обусловлен</a:t>
            </a:r>
            <a:r>
              <a:rPr lang="ru-RU" baseline="0" dirty="0" smtClean="0"/>
              <a:t> увеличением с 1 квартала 2020 года в среднем на 30% (по легковым ТС +110%) коэффициентов расчета утилизационного сбора, уплачиваемого в отношении колесных транспортных средств, в соответствии с постановлением Правительства Российской Федерации от 15.11.2019 № 1457. </a:t>
            </a:r>
            <a:endParaRPr lang="ru-RU" dirty="0"/>
          </a:p>
          <a:p>
            <a:endParaRPr lang="ru-RU" dirty="0"/>
          </a:p>
          <a:p>
            <a:r>
              <a:rPr lang="ru-RU" dirty="0" smtClean="0"/>
              <a:t>Одновременно с этим, неисполнение бюджетных</a:t>
            </a:r>
            <a:r>
              <a:rPr lang="ru-RU" baseline="0" dirty="0" smtClean="0"/>
              <a:t> назначений в 2020 году обусловлено снижением объема производства колесных транспортных средств и </a:t>
            </a:r>
            <a:r>
              <a:rPr lang="ru-RU" baseline="0" smtClean="0"/>
              <a:t>самоходных машин.</a:t>
            </a:r>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13</a:t>
            </a:fld>
            <a:endParaRPr lang="en-US"/>
          </a:p>
        </p:txBody>
      </p:sp>
    </p:spTree>
    <p:extLst>
      <p:ext uri="{BB962C8B-B14F-4D97-AF65-F5344CB8AC3E}">
        <p14:creationId xmlns:p14="http://schemas.microsoft.com/office/powerpoint/2010/main" val="891614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Roboto Condensed" panose="020B0604020202020204" charset="0"/>
                <a:ea typeface="Roboto Condensed" panose="020B0604020202020204" charset="0"/>
              </a:rPr>
              <a:t>Поступления налогов, уплачиваемых в связи с применением специальных налоговых режимов, в консолидированные бюджеты субъектов Российской Федерации за </a:t>
            </a:r>
            <a:r>
              <a:rPr lang="ru-RU" dirty="0" smtClean="0">
                <a:latin typeface="Roboto Condensed" panose="020B0604020202020204" charset="0"/>
                <a:ea typeface="Roboto Condensed" panose="020B0604020202020204" charset="0"/>
              </a:rPr>
              <a:t>2020 </a:t>
            </a:r>
            <a:r>
              <a:rPr lang="ru-RU" dirty="0">
                <a:latin typeface="Roboto Condensed" panose="020B0604020202020204" charset="0"/>
                <a:ea typeface="Roboto Condensed" panose="020B0604020202020204" charset="0"/>
              </a:rPr>
              <a:t>года составили </a:t>
            </a:r>
            <a:r>
              <a:rPr lang="ru-RU" dirty="0" smtClean="0">
                <a:latin typeface="Roboto Condensed" panose="020B0604020202020204" charset="0"/>
                <a:ea typeface="Roboto Condensed" panose="020B0604020202020204" charset="0"/>
              </a:rPr>
              <a:t>582,7 </a:t>
            </a:r>
            <a:r>
              <a:rPr lang="ru-RU" dirty="0">
                <a:latin typeface="Roboto Condensed" panose="020B0604020202020204" charset="0"/>
                <a:ea typeface="Roboto Condensed" panose="020B0604020202020204" charset="0"/>
              </a:rPr>
              <a:t>млрд рублей, что на </a:t>
            </a:r>
            <a:r>
              <a:rPr lang="ru-RU" dirty="0" smtClean="0">
                <a:latin typeface="Roboto Condensed" panose="020B0604020202020204" charset="0"/>
                <a:ea typeface="Roboto Condensed" panose="020B0604020202020204" charset="0"/>
              </a:rPr>
              <a:t>0,8%, </a:t>
            </a:r>
            <a:r>
              <a:rPr lang="ru-RU" dirty="0">
                <a:latin typeface="Roboto Condensed" panose="020B0604020202020204" charset="0"/>
                <a:ea typeface="Roboto Condensed" panose="020B0604020202020204" charset="0"/>
              </a:rPr>
              <a:t>или на </a:t>
            </a:r>
            <a:r>
              <a:rPr lang="ru-RU" dirty="0" smtClean="0">
                <a:latin typeface="Roboto Condensed" panose="020B0604020202020204" charset="0"/>
                <a:ea typeface="Roboto Condensed" panose="020B0604020202020204" charset="0"/>
              </a:rPr>
              <a:t>4,8 млрд </a:t>
            </a:r>
            <a:r>
              <a:rPr lang="ru-RU" dirty="0">
                <a:latin typeface="Roboto Condensed" panose="020B0604020202020204" charset="0"/>
                <a:ea typeface="Roboto Condensed" panose="020B0604020202020204" charset="0"/>
              </a:rPr>
              <a:t>рублей </a:t>
            </a:r>
            <a:r>
              <a:rPr lang="ru-RU" dirty="0" smtClean="0">
                <a:latin typeface="Roboto Condensed" panose="020B0604020202020204" charset="0"/>
                <a:ea typeface="Roboto Condensed" panose="020B0604020202020204" charset="0"/>
              </a:rPr>
              <a:t>меньше</a:t>
            </a:r>
            <a:r>
              <a:rPr lang="ru-RU" dirty="0">
                <a:latin typeface="Roboto Condensed" panose="020B0604020202020204" charset="0"/>
                <a:ea typeface="Roboto Condensed" panose="020B0604020202020204" charset="0"/>
              </a:rPr>
              <a:t>, чем в </a:t>
            </a:r>
            <a:r>
              <a:rPr lang="ru-RU" dirty="0" smtClean="0">
                <a:latin typeface="Roboto Condensed" panose="020B0604020202020204" charset="0"/>
                <a:ea typeface="Roboto Condensed" panose="020B0604020202020204" charset="0"/>
              </a:rPr>
              <a:t>2019 году. При этом в местные бюджеты поступило 179,5</a:t>
            </a:r>
            <a:r>
              <a:rPr lang="ru-RU" baseline="0" dirty="0" smtClean="0">
                <a:latin typeface="Roboto Condensed" panose="020B0604020202020204" charset="0"/>
                <a:ea typeface="Roboto Condensed" panose="020B0604020202020204" charset="0"/>
              </a:rPr>
              <a:t> </a:t>
            </a:r>
            <a:r>
              <a:rPr lang="ru-RU" dirty="0" smtClean="0">
                <a:latin typeface="Roboto Condensed" panose="020B0604020202020204" charset="0"/>
                <a:ea typeface="Roboto Condensed" panose="020B0604020202020204" charset="0"/>
              </a:rPr>
              <a:t>млрд рублей, что на 3,5</a:t>
            </a:r>
            <a:r>
              <a:rPr lang="ru-RU" baseline="0" dirty="0" smtClean="0">
                <a:latin typeface="Roboto Condensed" panose="020B0604020202020204" charset="0"/>
                <a:ea typeface="Roboto Condensed" panose="020B0604020202020204" charset="0"/>
              </a:rPr>
              <a:t>% или на 6,5 млрд рублей меньше поступления 2019 года.</a:t>
            </a:r>
          </a:p>
          <a:p>
            <a:endParaRPr lang="ru-RU" baseline="0" dirty="0" smtClean="0"/>
          </a:p>
          <a:p>
            <a:endParaRPr lang="ru-RU" baseline="0"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14</a:t>
            </a:fld>
            <a:endParaRPr lang="en-US" dirty="0"/>
          </a:p>
        </p:txBody>
      </p:sp>
    </p:spTree>
    <p:extLst>
      <p:ext uri="{BB962C8B-B14F-4D97-AF65-F5344CB8AC3E}">
        <p14:creationId xmlns:p14="http://schemas.microsoft.com/office/powerpoint/2010/main" val="368584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Roboto Condensed" panose="020B0604020202020204" charset="0"/>
                <a:ea typeface="Roboto Condensed" panose="020B0604020202020204" charset="0"/>
                <a:cs typeface="+mn-cs"/>
              </a:rPr>
              <a:t>С 1 января 2019 года в соответствии с Федеральным законом от 27.11.2018 № 422-ФЗ начался эксперимент по введению специального налогового режима «Налог на профессиональный доход», который стартовал в 4 регионах: в Москве, в Московской и Калужской областях, а также в Республике Татарстан.</a:t>
            </a:r>
          </a:p>
          <a:p>
            <a:r>
              <a:rPr lang="ru-RU" sz="1600" kern="1200" dirty="0" smtClean="0">
                <a:solidFill>
                  <a:schemeClr val="tx1"/>
                </a:solidFill>
                <a:effectLst/>
                <a:latin typeface="Roboto Condensed" panose="020B0604020202020204" charset="0"/>
                <a:ea typeface="Roboto Condensed" panose="020B0604020202020204" charset="0"/>
                <a:cs typeface="+mn-cs"/>
              </a:rPr>
              <a:t>С 1 января 2020 года к эксперименту по установлению специального налогового режима «Налог на профессиональный доход» присоединились 19 субъектов Российской Федерации. Изменения предусмотрены Федеральным законом от 15.12.2019 № 428-ФЗ.</a:t>
            </a:r>
          </a:p>
          <a:p>
            <a:r>
              <a:rPr lang="ru-RU" sz="1600" kern="1200" dirty="0" smtClean="0">
                <a:solidFill>
                  <a:schemeClr val="tx1"/>
                </a:solidFill>
                <a:effectLst/>
                <a:latin typeface="Roboto Condensed" panose="020B0604020202020204" charset="0"/>
                <a:ea typeface="Roboto Condensed" panose="020B0604020202020204" charset="0"/>
                <a:cs typeface="+mn-cs"/>
              </a:rPr>
              <a:t>С 1 июля 2020 года субъектам Российской Федерации, не включенным в эксперимент по установлению специального налогового режима НПД, предоставлено право его введения на территории субъекта Российской Федерации посредством издания соответствующего закона (изменения предусмотрены Федеральным законом от 01.04.2020 № 101-ФЗ).</a:t>
            </a:r>
          </a:p>
          <a:p>
            <a:r>
              <a:rPr lang="ru-RU" sz="1600" kern="1200" dirty="0" smtClean="0">
                <a:solidFill>
                  <a:schemeClr val="tx1"/>
                </a:solidFill>
                <a:effectLst/>
                <a:latin typeface="Roboto Condensed" panose="020B0604020202020204" charset="0"/>
                <a:ea typeface="Roboto Condensed" panose="020B0604020202020204" charset="0"/>
                <a:cs typeface="+mn-cs"/>
              </a:rPr>
              <a:t>Исходя из этого, с 1 июля 2020 года к эксперименту по установлению специального налогового режима НПД присоединились еще 49 субъектов Российской Федерации: Амурская, Архангельская, Астраханская, Белгородская, Брянская, Владимирская, Ивановская, Иркутская, Калининградская, Кемеровская, Кировская, Костромская, Курганская, Курская, Липецкая, Мурманская, Новгородская, Оренбургская, Орловская, Пензенская, Псковская, Рязанская, Саратовская, Смоленская, Тверская, Томская, Тульская и Ярославская области, Алтайский, Камчатский, Краснодарский, Ставропольский, Приморский Хабаровский края, республики Алтай, Бурятия, Дагестан, Коми, Крым, Мордовия, Саха (Якутия), Хакасия, Карелия, Удмуртская, Кабардино-Балкарская и Чувашская Республики, город Севастополь, Чукотский автономный округ и Еврейская автономная область, с 03.07.2020 - 1 субъект Российской Федерации: Республика Адыгея, с 09.07.2020 - 2 субъекта Российской Федерации: Республика Тыва, Ульяновская область, с 24.07.2020 - 1 субъект Российской Федерации: Республика Северная Осетия-Алания; с 01.08.2020 - 3 субъекта Российской Федерации: Вологодская область, Республика Калмыкия, Магаданская область. С 01.09.2020 присоединились еще 3 субъекта Российской Федерации: Карачаево-Черкесская Республика, Чеченская Республика, Забайкальский край. С 05.09.2020 присоединился 1 субъект РФ: Тамбовская область. </a:t>
            </a:r>
          </a:p>
          <a:p>
            <a:r>
              <a:rPr lang="ru-RU" sz="1600" kern="1200" dirty="0" smtClean="0">
                <a:solidFill>
                  <a:schemeClr val="tx1"/>
                </a:solidFill>
                <a:effectLst/>
                <a:latin typeface="Roboto Condensed" panose="020B0604020202020204" charset="0"/>
                <a:ea typeface="Roboto Condensed" panose="020B0604020202020204" charset="0"/>
                <a:cs typeface="+mn-cs"/>
              </a:rPr>
              <a:t>С 06.09.2020 присоединился 1 субъект Российской Федерации: Республика Марий Эл. С 19.10.2020 присоседился еще 1 субъект Российской Федерации: Республика Ингушетия.</a:t>
            </a:r>
          </a:p>
          <a:p>
            <a:endParaRPr lang="ru-RU" sz="1600" kern="1200" dirty="0" smtClean="0">
              <a:solidFill>
                <a:schemeClr val="tx1"/>
              </a:solidFill>
              <a:effectLst/>
              <a:latin typeface="Roboto Condensed" panose="020B0604020202020204" charset="0"/>
              <a:ea typeface="Roboto Condensed" panose="020B0604020202020204" charset="0"/>
              <a:cs typeface="+mn-cs"/>
            </a:endParaRPr>
          </a:p>
          <a:p>
            <a:r>
              <a:rPr lang="ru-RU" sz="1600" kern="1200" dirty="0" smtClean="0">
                <a:solidFill>
                  <a:schemeClr val="tx1"/>
                </a:solidFill>
                <a:effectLst/>
                <a:latin typeface="Roboto Condensed" panose="020B0604020202020204" charset="0"/>
                <a:ea typeface="Roboto Condensed" panose="020B0604020202020204" charset="0"/>
                <a:cs typeface="+mn-cs"/>
              </a:rPr>
              <a:t>По состоянию на 01.01.2021 в качестве налогоплательщиков налога на профессиональный доход зарегистрировались порядка</a:t>
            </a:r>
            <a:r>
              <a:rPr lang="ru-RU" sz="1600" kern="1200" baseline="0" dirty="0" smtClean="0">
                <a:solidFill>
                  <a:schemeClr val="tx1"/>
                </a:solidFill>
                <a:effectLst/>
                <a:latin typeface="Roboto Condensed" panose="020B0604020202020204" charset="0"/>
                <a:ea typeface="Roboto Condensed" panose="020B0604020202020204" charset="0"/>
                <a:cs typeface="+mn-cs"/>
              </a:rPr>
              <a:t> </a:t>
            </a:r>
            <a:r>
              <a:rPr lang="ru-RU" sz="1600" kern="1200" dirty="0" smtClean="0">
                <a:solidFill>
                  <a:schemeClr val="tx1"/>
                </a:solidFill>
                <a:effectLst/>
                <a:latin typeface="Roboto Condensed" panose="020B0604020202020204" charset="0"/>
                <a:ea typeface="Roboto Condensed" panose="020B0604020202020204" charset="0"/>
                <a:cs typeface="+mn-cs"/>
              </a:rPr>
              <a:t>1 604 тыс. человек. Суммарный доход, полученный самозанятыми гражданами, составил более 249 млрд рублей.</a:t>
            </a:r>
          </a:p>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85458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Поступления </a:t>
            </a:r>
            <a:r>
              <a:rPr lang="ru-RU" dirty="0" smtClean="0"/>
              <a:t>в бюджеты государственных внебюджетных фондов, </a:t>
            </a:r>
            <a:r>
              <a:rPr lang="ru-RU" dirty="0"/>
              <a:t>администрируемых ФНС России, в </a:t>
            </a:r>
            <a:r>
              <a:rPr lang="ru-RU" dirty="0" smtClean="0"/>
              <a:t>2020 году </a:t>
            </a:r>
            <a:r>
              <a:rPr lang="ru-RU" dirty="0"/>
              <a:t>составили </a:t>
            </a:r>
            <a:r>
              <a:rPr lang="ru-RU" dirty="0" smtClean="0"/>
              <a:t>7 198,6 млрд </a:t>
            </a:r>
            <a:r>
              <a:rPr lang="ru-RU" dirty="0"/>
              <a:t>рублей, что на </a:t>
            </a:r>
            <a:r>
              <a:rPr lang="ru-RU" dirty="0" smtClean="0"/>
              <a:t>2,3%, </a:t>
            </a:r>
            <a:r>
              <a:rPr lang="ru-RU" dirty="0"/>
              <a:t>или на </a:t>
            </a:r>
            <a:r>
              <a:rPr lang="ru-RU" dirty="0" smtClean="0"/>
              <a:t>159,3 </a:t>
            </a:r>
            <a:r>
              <a:rPr lang="ru-RU" dirty="0"/>
              <a:t>млрд рублей больше </a:t>
            </a:r>
            <a:r>
              <a:rPr lang="ru-RU" dirty="0" smtClean="0"/>
              <a:t>2019 </a:t>
            </a:r>
            <a:r>
              <a:rPr lang="ru-RU" dirty="0"/>
              <a:t>года.</a:t>
            </a:r>
          </a:p>
          <a:p>
            <a:r>
              <a:rPr lang="ru-RU" dirty="0" smtClean="0"/>
              <a:t>Темпы </a:t>
            </a:r>
            <a:r>
              <a:rPr lang="ru-RU" dirty="0"/>
              <a:t>роста поступлений страховых взносов, администрируемых ФНС России, в государственные внебюджетные фонды Российской Федерации </a:t>
            </a:r>
            <a:r>
              <a:rPr lang="ru-RU" dirty="0" smtClean="0"/>
              <a:t>в </a:t>
            </a:r>
            <a:r>
              <a:rPr lang="ru-RU" dirty="0"/>
              <a:t>2020 </a:t>
            </a:r>
            <a:r>
              <a:rPr lang="ru-RU" dirty="0" smtClean="0"/>
              <a:t>году ниже темпов </a:t>
            </a:r>
            <a:r>
              <a:rPr lang="ru-RU" dirty="0"/>
              <a:t>роста заработной платы (</a:t>
            </a:r>
            <a:r>
              <a:rPr lang="ru-RU" dirty="0" smtClean="0"/>
              <a:t>105,5% </a:t>
            </a:r>
            <a:r>
              <a:rPr lang="ru-RU" dirty="0"/>
              <a:t>в </a:t>
            </a:r>
            <a:r>
              <a:rPr lang="ru-RU" dirty="0" smtClean="0"/>
              <a:t>январе-ноябре </a:t>
            </a:r>
            <a:r>
              <a:rPr lang="ru-RU" dirty="0"/>
              <a:t>2020 года) на </a:t>
            </a:r>
            <a:r>
              <a:rPr lang="ru-RU" dirty="0" smtClean="0"/>
              <a:t>3,2 </a:t>
            </a:r>
            <a:r>
              <a:rPr lang="ru-RU" dirty="0"/>
              <a:t>п.п., в том числе темпы роста поступлений в ПФР – на </a:t>
            </a:r>
            <a:r>
              <a:rPr lang="ru-RU" dirty="0" smtClean="0"/>
              <a:t>4,7 </a:t>
            </a:r>
            <a:r>
              <a:rPr lang="ru-RU" dirty="0"/>
              <a:t>п.п.</a:t>
            </a:r>
          </a:p>
          <a:p>
            <a:r>
              <a:rPr lang="ru-RU" dirty="0" smtClean="0"/>
              <a:t>Снижение сложившейся динамики поступлений в 2020 году обусловлено:</a:t>
            </a:r>
          </a:p>
          <a:p>
            <a:r>
              <a:rPr lang="ru-RU" dirty="0" smtClean="0"/>
              <a:t>- снижением ставки с 30 до 15% по всем субъектам МСП (в части выплат, превышающих МРОТ);</a:t>
            </a:r>
          </a:p>
          <a:p>
            <a:r>
              <a:rPr lang="ru-RU" dirty="0" smtClean="0"/>
              <a:t>- освобождением от уплаты и переносом сроков уплаты во II-</a:t>
            </a:r>
            <a:r>
              <a:rPr lang="en-US" dirty="0" smtClean="0"/>
              <a:t>III</a:t>
            </a:r>
            <a:r>
              <a:rPr lang="ru-RU" dirty="0" smtClean="0"/>
              <a:t> кварталах для МСП,</a:t>
            </a:r>
            <a:r>
              <a:rPr lang="ru-RU" baseline="0" dirty="0" smtClean="0"/>
              <a:t> </a:t>
            </a:r>
            <a:r>
              <a:rPr lang="ru-RU" dirty="0" smtClean="0"/>
              <a:t>ИП и СОНКО в пострадавших отраслях.</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16</a:t>
            </a:fld>
            <a:endParaRPr lang="en-US"/>
          </a:p>
        </p:txBody>
      </p:sp>
    </p:spTree>
    <p:extLst>
      <p:ext uri="{BB962C8B-B14F-4D97-AF65-F5344CB8AC3E}">
        <p14:creationId xmlns:p14="http://schemas.microsoft.com/office/powerpoint/2010/main" val="1076341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mn-lt"/>
                <a:ea typeface="Roboto Condensed" panose="020B0604020202020204" charset="0"/>
              </a:rPr>
              <a:t>Развитие и совершенствование механизмов налогового контроля направлено на повышение качества и эффективности выявления сокрытой налоговой базы и недостоверной информации при расчете налогов, сборов и страховых взносов при неукоснительном соблюдении законных прав и интересов налогоплательщиков и плательщиков страховых взносов.</a:t>
            </a:r>
          </a:p>
          <a:p>
            <a:endParaRPr lang="ru-RU" dirty="0">
              <a:latin typeface="+mn-lt"/>
              <a:ea typeface="Roboto Condensed" panose="020B0604020202020204" charset="0"/>
            </a:endParaRPr>
          </a:p>
          <a:p>
            <a:r>
              <a:rPr lang="ru-RU" dirty="0">
                <a:latin typeface="+mn-lt"/>
                <a:ea typeface="Roboto Condensed" panose="020B0604020202020204" charset="0"/>
              </a:rPr>
              <a:t>Последовательная реализация стратегии приоритетного применения аналитической составляющей контрольной </a:t>
            </a:r>
            <a:r>
              <a:rPr lang="ru-RU" dirty="0" smtClean="0">
                <a:latin typeface="+mn-lt"/>
                <a:ea typeface="Roboto Condensed" panose="020B0604020202020204" charset="0"/>
              </a:rPr>
              <a:t>работы </a:t>
            </a:r>
            <a:r>
              <a:rPr lang="ru-RU" dirty="0">
                <a:latin typeface="+mn-lt"/>
                <a:ea typeface="Roboto Condensed" panose="020B0604020202020204" charset="0"/>
              </a:rPr>
              <a:t>посредством использования современных автоматизированных аналитических </a:t>
            </a:r>
            <a:r>
              <a:rPr lang="ru-RU" dirty="0" smtClean="0">
                <a:latin typeface="+mn-lt"/>
                <a:ea typeface="Roboto Condensed" panose="020B0604020202020204" charset="0"/>
              </a:rPr>
              <a:t>инструментов приносит </a:t>
            </a:r>
            <a:r>
              <a:rPr lang="ru-RU" dirty="0">
                <a:latin typeface="+mn-lt"/>
                <a:ea typeface="Roboto Condensed" panose="020B0604020202020204" charset="0"/>
              </a:rPr>
              <a:t>ощутимые </a:t>
            </a:r>
            <a:r>
              <a:rPr lang="ru-RU" dirty="0" smtClean="0">
                <a:latin typeface="+mn-lt"/>
                <a:ea typeface="Roboto Condensed" panose="020B0604020202020204" charset="0"/>
              </a:rPr>
              <a:t>результаты.</a:t>
            </a:r>
          </a:p>
          <a:p>
            <a:r>
              <a:rPr lang="ru-RU" dirty="0" smtClean="0">
                <a:latin typeface="+mn-lt"/>
                <a:ea typeface="Roboto Condensed" panose="020B0604020202020204" charset="0"/>
              </a:rPr>
              <a:t>Общая</a:t>
            </a:r>
            <a:r>
              <a:rPr lang="ru-RU" baseline="0" dirty="0" smtClean="0">
                <a:latin typeface="+mn-lt"/>
                <a:ea typeface="Roboto Condensed" panose="020B0604020202020204" charset="0"/>
              </a:rPr>
              <a:t> сумма поступлений по контрольно-аналитической работе </a:t>
            </a:r>
            <a:r>
              <a:rPr lang="ru-RU" dirty="0" smtClean="0">
                <a:latin typeface="+mn-lt"/>
                <a:ea typeface="Roboto Condensed" panose="020B0604020202020204" charset="0"/>
              </a:rPr>
              <a:t>за 2020 год </a:t>
            </a:r>
            <a:r>
              <a:rPr lang="ru-RU" dirty="0">
                <a:latin typeface="+mn-lt"/>
                <a:ea typeface="Roboto Condensed" panose="020B0604020202020204" charset="0"/>
              </a:rPr>
              <a:t>составила </a:t>
            </a:r>
            <a:r>
              <a:rPr lang="ru-RU" dirty="0" smtClean="0">
                <a:latin typeface="+mn-lt"/>
                <a:ea typeface="Roboto Condensed" panose="020B0604020202020204" charset="0"/>
              </a:rPr>
              <a:t>293 </a:t>
            </a:r>
            <a:r>
              <a:rPr lang="ru-RU" dirty="0">
                <a:latin typeface="+mn-lt"/>
                <a:ea typeface="Roboto Condensed" panose="020B0604020202020204" charset="0"/>
              </a:rPr>
              <a:t>млрд </a:t>
            </a:r>
            <a:r>
              <a:rPr lang="ru-RU" dirty="0" smtClean="0">
                <a:latin typeface="+mn-lt"/>
                <a:ea typeface="Roboto Condensed" panose="020B0604020202020204" charset="0"/>
              </a:rPr>
              <a:t>рублей.</a:t>
            </a:r>
            <a:r>
              <a:rPr lang="ru-RU" baseline="0" dirty="0" smtClean="0">
                <a:latin typeface="+mn-lt"/>
                <a:ea typeface="Roboto Condensed" panose="020B0604020202020204" charset="0"/>
              </a:rPr>
              <a:t> Снижение общей суммы поступлений по контрольно-аналитической работе на 15% обусловлено, в первую очередь, мерами по поддержке экономики в период распространения новой коронавирусной инфекции, введением моратория на проведение налоговых проверок (с марта по июль было приостановлено назначение и проведение выездных налоговых проверок в соответствии с Постановлением Правительства Российской Федерации от 02.04.2020 №409). </a:t>
            </a:r>
            <a:endParaRPr lang="ru-RU" dirty="0">
              <a:latin typeface="+mn-lt"/>
              <a:ea typeface="Roboto Condensed" panose="020B0604020202020204" charset="0"/>
            </a:endParaRPr>
          </a:p>
          <a:p>
            <a:endParaRPr lang="ru-RU" dirty="0">
              <a:latin typeface="+mn-lt"/>
              <a:ea typeface="Roboto Condensed" panose="020B0604020202020204" charset="0"/>
            </a:endParaRPr>
          </a:p>
          <a:p>
            <a:r>
              <a:rPr lang="ru-RU" dirty="0" smtClean="0">
                <a:latin typeface="+mn-lt"/>
                <a:ea typeface="Roboto Condensed" panose="020B0604020202020204" charset="0"/>
              </a:rPr>
              <a:t>В то же время,</a:t>
            </a:r>
            <a:r>
              <a:rPr lang="ru-RU" baseline="0" dirty="0" smtClean="0">
                <a:latin typeface="+mn-lt"/>
                <a:ea typeface="Roboto Condensed" panose="020B0604020202020204" charset="0"/>
              </a:rPr>
              <a:t> п</a:t>
            </a:r>
            <a:r>
              <a:rPr lang="ru-RU" dirty="0" smtClean="0">
                <a:latin typeface="+mn-lt"/>
                <a:ea typeface="Roboto Condensed" panose="020B0604020202020204" charset="0"/>
              </a:rPr>
              <a:t>о </a:t>
            </a:r>
            <a:r>
              <a:rPr lang="ru-RU" dirty="0">
                <a:latin typeface="+mn-lt"/>
                <a:ea typeface="Roboto Condensed" panose="020B0604020202020204" charset="0"/>
              </a:rPr>
              <a:t>результатам аналитической </a:t>
            </a:r>
            <a:r>
              <a:rPr lang="ru-RU" dirty="0" smtClean="0">
                <a:latin typeface="+mn-lt"/>
                <a:ea typeface="Roboto Condensed" panose="020B0604020202020204" charset="0"/>
              </a:rPr>
              <a:t>работы, не требующей непосредственного контакта</a:t>
            </a:r>
            <a:r>
              <a:rPr lang="ru-RU" baseline="0" dirty="0" smtClean="0">
                <a:latin typeface="+mn-lt"/>
                <a:ea typeface="Roboto Condensed" panose="020B0604020202020204" charset="0"/>
              </a:rPr>
              <a:t> с налогоплательщиком,</a:t>
            </a:r>
            <a:r>
              <a:rPr lang="ru-RU" dirty="0" smtClean="0">
                <a:latin typeface="+mn-lt"/>
                <a:ea typeface="Roboto Condensed" panose="020B0604020202020204" charset="0"/>
              </a:rPr>
              <a:t> </a:t>
            </a:r>
            <a:r>
              <a:rPr lang="ru-RU" dirty="0">
                <a:latin typeface="+mn-lt"/>
                <a:ea typeface="Roboto Condensed" panose="020B0604020202020204" charset="0"/>
              </a:rPr>
              <a:t>посредством добровольной уплаты дополнительно поступило </a:t>
            </a:r>
            <a:r>
              <a:rPr lang="ru-RU" dirty="0" smtClean="0">
                <a:latin typeface="+mn-lt"/>
                <a:ea typeface="Roboto Condensed" panose="020B0604020202020204" charset="0"/>
              </a:rPr>
              <a:t>158 </a:t>
            </a:r>
            <a:r>
              <a:rPr lang="ru-RU" dirty="0">
                <a:latin typeface="+mn-lt"/>
                <a:ea typeface="Roboto Condensed" panose="020B0604020202020204" charset="0"/>
              </a:rPr>
              <a:t>млрд рублей, что составляет </a:t>
            </a:r>
            <a:r>
              <a:rPr lang="ru-RU" dirty="0" smtClean="0">
                <a:latin typeface="+mn-lt"/>
                <a:ea typeface="Roboto Condensed" panose="020B0604020202020204" charset="0"/>
              </a:rPr>
              <a:t>54% </a:t>
            </a:r>
            <a:r>
              <a:rPr lang="ru-RU" dirty="0">
                <a:latin typeface="+mn-lt"/>
                <a:ea typeface="Roboto Condensed" panose="020B0604020202020204" charset="0"/>
              </a:rPr>
              <a:t>в общем объеме поступлений в бюджет по результатам контрольно-аналитической работы.</a:t>
            </a:r>
          </a:p>
          <a:p>
            <a:endParaRPr lang="ru-RU" dirty="0">
              <a:latin typeface="+mn-lt"/>
              <a:ea typeface="Roboto Condensed" panose="020B0604020202020204" charset="0"/>
            </a:endParaRPr>
          </a:p>
          <a:p>
            <a:r>
              <a:rPr lang="ru-RU" dirty="0">
                <a:latin typeface="+mn-lt"/>
                <a:ea typeface="Roboto Condensed" panose="020B0604020202020204" charset="0"/>
              </a:rPr>
              <a:t>Имеющиеся информационные ресурсы позволяют Службе в online-режиме выявлять максимальные риски и оперативно на них реагировать. Так, </a:t>
            </a:r>
            <a:r>
              <a:rPr lang="ru-RU" dirty="0" smtClean="0">
                <a:latin typeface="+mn-lt"/>
                <a:ea typeface="Roboto Condensed" panose="020B0604020202020204" charset="0"/>
              </a:rPr>
              <a:t>за</a:t>
            </a:r>
            <a:r>
              <a:rPr lang="ru-RU" baseline="0" dirty="0" smtClean="0">
                <a:latin typeface="+mn-lt"/>
                <a:ea typeface="Roboto Condensed" panose="020B0604020202020204" charset="0"/>
              </a:rPr>
              <a:t> </a:t>
            </a:r>
            <a:r>
              <a:rPr lang="ru-RU" dirty="0" smtClean="0">
                <a:latin typeface="+mn-lt"/>
                <a:ea typeface="Roboto Condensed" panose="020B0604020202020204" charset="0"/>
              </a:rPr>
              <a:t>2020 год </a:t>
            </a:r>
            <a:r>
              <a:rPr lang="ru-RU" dirty="0">
                <a:latin typeface="+mn-lt"/>
                <a:ea typeface="Roboto Condensed" panose="020B0604020202020204" charset="0"/>
              </a:rPr>
              <a:t>сумма схемных расхождений, сформированных по результатам анализа деклараций по НДС, сократилась на </a:t>
            </a:r>
            <a:r>
              <a:rPr lang="ru-RU" dirty="0" smtClean="0">
                <a:latin typeface="+mn-lt"/>
                <a:ea typeface="Roboto Condensed" panose="020B0604020202020204" charset="0"/>
              </a:rPr>
              <a:t>30% </a:t>
            </a:r>
            <a:r>
              <a:rPr lang="ru-RU" dirty="0">
                <a:latin typeface="+mn-lt"/>
                <a:ea typeface="Roboto Condensed" panose="020B0604020202020204" charset="0"/>
              </a:rPr>
              <a:t>и составила </a:t>
            </a:r>
            <a:r>
              <a:rPr lang="ru-RU" dirty="0" smtClean="0">
                <a:latin typeface="+mn-lt"/>
                <a:ea typeface="Roboto Condensed" panose="020B0604020202020204" charset="0"/>
              </a:rPr>
              <a:t>209 </a:t>
            </a:r>
            <a:r>
              <a:rPr lang="ru-RU" dirty="0">
                <a:latin typeface="+mn-lt"/>
                <a:ea typeface="Roboto Condensed" panose="020B0604020202020204" charset="0"/>
              </a:rPr>
              <a:t>млрд рублей по сравнению с аналогичным периодом прошлого года. </a:t>
            </a: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056004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 2015 года ФНС России внедрена в эксплуатацию новая система (АСК НДС-2), позволившая изменить саму архитектуру налогового контроля, заменить ручную работу на автоматизированные бизнес-процессы и свести к минимуму влияние субъективного человеческого фактора при проведении проверок.</a:t>
            </a:r>
          </a:p>
          <a:p>
            <a:endParaRPr lang="ru-RU" dirty="0" smtClean="0"/>
          </a:p>
          <a:p>
            <a:r>
              <a:rPr lang="ru-RU" dirty="0" smtClean="0"/>
              <a:t>Сейчас ФНС России имеет возможность с использованием результатов обработки больших данных АСК НДС-2 определить размер не исчисленной суммы НДС.</a:t>
            </a:r>
          </a:p>
          <a:p>
            <a:endParaRPr lang="ru-RU" dirty="0" smtClean="0"/>
          </a:p>
          <a:p>
            <a:r>
              <a:rPr lang="ru-RU" dirty="0" smtClean="0"/>
              <a:t>Если в первом квартале 2016 года среднероссийский показатель расчета налогового разрыва по НДС составлял 8% от всего НДС-оборота, то к настоящему времени на фоне роста НДС-оборота удалось добиться его снижения до 0,46%.</a:t>
            </a:r>
          </a:p>
          <a:p>
            <a:endParaRPr lang="ru-RU" dirty="0" smtClean="0"/>
          </a:p>
          <a:p>
            <a:r>
              <a:rPr lang="ru-RU" dirty="0" smtClean="0"/>
              <a:t>Конечной целью стратегии Службы является неотвратимость наказания для тех, кто не соблюдает налоговое законодательство, и создание стабильной налоговой среды для добросовестных, «прозрачных» налогоплательщиков, с предоставлением им комфортных условий налогового администрирования и исполнения налоговых обязательств. </a:t>
            </a:r>
          </a:p>
          <a:p>
            <a:endParaRPr lang="ru-RU" dirty="0" smtClean="0"/>
          </a:p>
          <a:p>
            <a:r>
              <a:rPr lang="ru-RU" dirty="0" smtClean="0"/>
              <a:t>Таким образом, ФНС России создает условия, когда налогоплательщику выгоднее платить, быть добросовестным, выстраивая деятельность для приобретения репутации, позволяющей иметь связи с такими же добросовестными контрагентами, взаимодействовать с государством.</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18</a:t>
            </a:fld>
            <a:endParaRPr lang="en-US" dirty="0"/>
          </a:p>
        </p:txBody>
      </p:sp>
    </p:spTree>
    <p:extLst>
      <p:ext uri="{BB962C8B-B14F-4D97-AF65-F5344CB8AC3E}">
        <p14:creationId xmlns:p14="http://schemas.microsoft.com/office/powerpoint/2010/main" val="2487157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Calibri" panose="020F0502020204030204" pitchFamily="34" charset="0"/>
                <a:ea typeface="Roboto Condensed" panose="020B0604020202020204" charset="0"/>
              </a:rPr>
              <a:t> 1. В рамках проведения налогового контроля полноты исчисления и уплаты налогов в связи с совершением сделок между взаимозависимыми лицами за период 2014 – 2020 годов назначено 45 проверок. По состоянию на 01.01.2021:</a:t>
            </a:r>
          </a:p>
          <a:p>
            <a:r>
              <a:rPr lang="ru-RU" dirty="0" smtClean="0">
                <a:latin typeface="Calibri" panose="020F0502020204030204" pitchFamily="34" charset="0"/>
                <a:ea typeface="Roboto Condensed" panose="020B0604020202020204" charset="0"/>
              </a:rPr>
              <a:t>    - вынесено 32 решения с общей суммой доначислений налога на прибыль организаций (включая пени) 4,7 млрд. рублей. Также уменьшены убытки на сумму 2,8 млрд. рублей, что привело к увеличению суммы налога на прибыль к уплате в бюджет на 0,56 млрд. рублей в налоговых периодах использования убытков в уменьшение налоговой базы.</a:t>
            </a:r>
          </a:p>
          <a:p>
            <a:r>
              <a:rPr lang="ru-RU" dirty="0" smtClean="0">
                <a:latin typeface="Calibri" panose="020F0502020204030204" pitchFamily="34" charset="0"/>
                <a:ea typeface="Roboto Condensed" panose="020B0604020202020204" charset="0"/>
              </a:rPr>
              <a:t>    В стадии проведения и оформления результатов находится 13 проверок.</a:t>
            </a:r>
          </a:p>
          <a:p>
            <a:r>
              <a:rPr lang="ru-RU" dirty="0" smtClean="0">
                <a:latin typeface="Calibri" panose="020F0502020204030204" pitchFamily="34" charset="0"/>
                <a:ea typeface="Roboto Condensed" panose="020B0604020202020204" charset="0"/>
              </a:rPr>
              <a:t>  2. В 2020 году в рамках реализации полномочий, предусмотренных главой 14.6 НК РФ, по состоянию на 01.01.2021: </a:t>
            </a:r>
          </a:p>
          <a:p>
            <a:r>
              <a:rPr lang="ru-RU" dirty="0" smtClean="0">
                <a:latin typeface="Calibri" panose="020F0502020204030204" pitchFamily="34" charset="0"/>
                <a:ea typeface="Roboto Condensed" panose="020B0604020202020204" charset="0"/>
              </a:rPr>
              <a:t>    - заключено 5 соглашений о ценообразовании для целей налогообложения, том числе соглашение о ценообразовании для целей налогообложения в отношении внешнеторговой сделки с участием Налоговой администрации Финляндии;</a:t>
            </a:r>
          </a:p>
          <a:p>
            <a:r>
              <a:rPr lang="ru-RU" dirty="0" smtClean="0">
                <a:latin typeface="Calibri" panose="020F0502020204030204" pitchFamily="34" charset="0"/>
                <a:ea typeface="Roboto Condensed" panose="020B0604020202020204" charset="0"/>
              </a:rPr>
              <a:t>    - вынесено 5 решений о необходимости доработки проекта соглашения о ценообразовании для целей налогообложения, по 3 из которых налогоплательщиком представлен доработанный проект соглашения о ценообразовании для целей налогообложения.</a:t>
            </a:r>
          </a:p>
          <a:p>
            <a:r>
              <a:rPr lang="ru-RU" dirty="0" smtClean="0">
                <a:latin typeface="Calibri" panose="020F0502020204030204" pitchFamily="34" charset="0"/>
                <a:ea typeface="Roboto Condensed" panose="020B0604020202020204" charset="0"/>
              </a:rPr>
              <a:t>По состоянию на 01.01.2021 ФНС России рассматриваются 36 заявлений о заключении соглашений о ценообразовании для целей налогообложения, 23 из которых в отношении внешнеторговых сделок.</a:t>
            </a:r>
            <a:endParaRPr lang="ru-RU" dirty="0">
              <a:latin typeface="Calibri" panose="020F0502020204030204" pitchFamily="3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19</a:t>
            </a:fld>
            <a:endParaRPr lang="en-US" dirty="0"/>
          </a:p>
        </p:txBody>
      </p:sp>
    </p:spTree>
    <p:extLst>
      <p:ext uri="{BB962C8B-B14F-4D97-AF65-F5344CB8AC3E}">
        <p14:creationId xmlns:p14="http://schemas.microsoft.com/office/powerpoint/2010/main" val="107986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2</a:t>
            </a:fld>
            <a:endParaRPr lang="en-US" dirty="0"/>
          </a:p>
        </p:txBody>
      </p:sp>
    </p:spTree>
    <p:extLst>
      <p:ext uri="{BB962C8B-B14F-4D97-AF65-F5344CB8AC3E}">
        <p14:creationId xmlns:p14="http://schemas.microsoft.com/office/powerpoint/2010/main" val="202598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ru-RU" altLang="ru-RU" smtClean="0">
                <a:ea typeface="Roboto Condensed" charset="0"/>
                <a:cs typeface="Roboto Condensed" charset="0"/>
              </a:rPr>
              <a:t>  Снижение числа проведенных проверок и количества дел, возбужденных за нарушения валютного законодательства, в 2020 году по сравнению с аналогичным периодом прошлого года обусловлено введенным мораторием на проведение проверок во втором квартале, а также переходом налоговых органов от выявления формальных нарушений, связанных с нарушением порядка и сроков представления документов и информации по валютным операциям, к выявлению нарушений, имеющих большую общественную опасность, и связанных с осуществлением незаконных валютных операций и нерепатриацией денежных средств (ч. 1, 4, и 5 ст. 15.25 КоАП РФ).</a:t>
            </a:r>
          </a:p>
          <a:p>
            <a:pPr algn="just" eaLnBrk="1" hangingPunct="1">
              <a:spcBef>
                <a:spcPct val="0"/>
              </a:spcBef>
            </a:pPr>
            <a:r>
              <a:rPr lang="ru-RU" altLang="ru-RU" smtClean="0">
                <a:ea typeface="Roboto Condensed" charset="0"/>
                <a:cs typeface="Roboto Condensed" charset="0"/>
              </a:rPr>
              <a:t>   Количество возбужденных дел за нарушения, связанные с осуществлением незаконных валютных операций и нерепатриацией денежных средств, по сравнению с 2019 годом увеличилось на 248% и составило 57% от общего количества возбужденных дел за нарушения валютного законодательства (в 2019 году - 22%). Кроме того, доля предъявленных штрафов за такие нарушения в 2020 году составила 80% в общей сумме предъявленных штрафов за нарушения валютного законодательства (в 2019 году - 90%), а доля взысканных штрафов за такие нарушения в 2020 году составила 83% в общей сумме взысканных штрафов за нарушения валютного законодательства (в 2019 году – 59%) </a:t>
            </a:r>
          </a:p>
          <a:p>
            <a:pPr algn="just" eaLnBrk="1" hangingPunct="1">
              <a:spcBef>
                <a:spcPct val="0"/>
              </a:spcBef>
            </a:pPr>
            <a:r>
              <a:rPr lang="ru-RU" altLang="ru-RU" smtClean="0">
                <a:ea typeface="Roboto Condensed" charset="0"/>
                <a:cs typeface="Roboto Condensed" charset="0"/>
              </a:rPr>
              <a:t>   В целом по результатам рассмотрения административных дел за нарушения валютного законодательства в 2020 году предъявлено штрафных санкций по вступившим в законную силу постановлениям о назначении административного наказания на сумму 1,31 млрд. рублей. Взыскано штрафов на сумму 1,36 млрд. рублей (с учетом сумм штрафных санкций по постановлениям, вынесенным ТНО до 2020 года), что на 200,0 млн. рублей больше, чем в 2019 году (в 2019 - 1,16 млрд. рублей). Сумма предъявленных штрафных санкций за нарушения валютного законодательства с учетом не вступивших в законную силу постановлений о назначении административного наказания в 2020 году составила 3,80 млрд. рублей. Показатель результативности проведенных проверок в 2020 году составил 99% (в 2019 году – 97%), а эффективности взыскания - 100% (в 2019 году – 100%).</a:t>
            </a:r>
          </a:p>
          <a:p>
            <a:pPr algn="just" eaLnBrk="1" hangingPunct="1">
              <a:spcBef>
                <a:spcPct val="0"/>
              </a:spcBef>
            </a:pPr>
            <a:r>
              <a:rPr lang="ru-RU" altLang="ru-RU" smtClean="0">
                <a:ea typeface="Roboto Condensed" charset="0"/>
                <a:cs typeface="Roboto Condensed" charset="0"/>
              </a:rPr>
              <a:t>   В 2020 году налоговыми органами вынесено 9 519 представлений об устранении причин и условий, способствовавших совершению административного правонарушения, а также 2 167 предписаний об устранении нарушений валютного законодательства.</a:t>
            </a:r>
          </a:p>
          <a:p>
            <a:pPr algn="just" eaLnBrk="1" hangingPunct="1">
              <a:spcBef>
                <a:spcPct val="0"/>
              </a:spcBef>
            </a:pPr>
            <a:endParaRPr lang="ru-RU" altLang="ru-RU" smtClean="0">
              <a:ea typeface="Roboto Condensed" charset="0"/>
              <a:cs typeface="Roboto Condensed" charset="0"/>
            </a:endParaRPr>
          </a:p>
        </p:txBody>
      </p:sp>
      <p:sp>
        <p:nvSpPr>
          <p:cNvPr id="276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fld id="{A0F57C42-9775-4185-BD1A-150FA71F813E}" type="slidenum">
              <a:rPr lang="en-US" altLang="ru-RU" sz="1200">
                <a:solidFill>
                  <a:srgbClr val="000000"/>
                </a:solidFill>
                <a:latin typeface="Calibri" pitchFamily="34" charset="0"/>
              </a:rPr>
              <a:pPr/>
              <a:t>20</a:t>
            </a:fld>
            <a:endParaRPr lang="en-US" altLang="ru-RU" sz="1200">
              <a:solidFill>
                <a:srgbClr val="000000"/>
              </a:solidFill>
              <a:latin typeface="Calibri" pitchFamily="34" charset="0"/>
            </a:endParaRPr>
          </a:p>
        </p:txBody>
      </p:sp>
    </p:spTree>
    <p:extLst>
      <p:ext uri="{BB962C8B-B14F-4D97-AF65-F5344CB8AC3E}">
        <p14:creationId xmlns:p14="http://schemas.microsoft.com/office/powerpoint/2010/main" val="311147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7863621-2E60-B848-8968-B0341E26A312}" type="slidenum">
              <a:rPr lang="en-US" smtClean="0"/>
              <a:t>21</a:t>
            </a:fld>
            <a:endParaRPr lang="en-US" dirty="0"/>
          </a:p>
        </p:txBody>
      </p:sp>
    </p:spTree>
    <p:extLst>
      <p:ext uri="{BB962C8B-B14F-4D97-AF65-F5344CB8AC3E}">
        <p14:creationId xmlns:p14="http://schemas.microsoft.com/office/powerpoint/2010/main" val="275776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a:latin typeface="Calibri" panose="020F0502020204030204" pitchFamily="34" charset="0"/>
                <a:ea typeface="Roboto Condensed" panose="020B0604020202020204" charset="0"/>
              </a:rPr>
              <a:t>Совокупная задолженность по налогам, сборам и страховым взносам по состоянию на </a:t>
            </a:r>
            <a:r>
              <a:rPr lang="ru-RU" b="0" dirty="0" smtClean="0">
                <a:latin typeface="Calibri" panose="020F0502020204030204" pitchFamily="34" charset="0"/>
                <a:ea typeface="Roboto Condensed" panose="020B0604020202020204" charset="0"/>
              </a:rPr>
              <a:t>01.01.2021 </a:t>
            </a:r>
            <a:r>
              <a:rPr lang="ru-RU" b="0" dirty="0">
                <a:latin typeface="Calibri" panose="020F0502020204030204" pitchFamily="34" charset="0"/>
                <a:ea typeface="Roboto Condensed" panose="020B0604020202020204" charset="0"/>
              </a:rPr>
              <a:t>составила </a:t>
            </a:r>
            <a:r>
              <a:rPr lang="ru-RU" b="0" dirty="0" smtClean="0">
                <a:latin typeface="Calibri" panose="020F0502020204030204" pitchFamily="34" charset="0"/>
                <a:ea typeface="Roboto Condensed" panose="020B0604020202020204" charset="0"/>
              </a:rPr>
              <a:t>1 828,5 </a:t>
            </a:r>
            <a:r>
              <a:rPr lang="ru-RU" b="0" dirty="0">
                <a:latin typeface="Calibri" panose="020F0502020204030204" pitchFamily="34" charset="0"/>
                <a:ea typeface="Roboto Condensed" panose="020B0604020202020204" charset="0"/>
              </a:rPr>
              <a:t>млрд рублей и </a:t>
            </a:r>
            <a:r>
              <a:rPr lang="ru-RU" b="0" dirty="0" smtClean="0">
                <a:latin typeface="Calibri" panose="020F0502020204030204" pitchFamily="34" charset="0"/>
                <a:ea typeface="Roboto Condensed" panose="020B0604020202020204" charset="0"/>
              </a:rPr>
              <a:t>выросла </a:t>
            </a:r>
            <a:r>
              <a:rPr lang="ru-RU" b="0" dirty="0">
                <a:latin typeface="Calibri" panose="020F0502020204030204" pitchFamily="34" charset="0"/>
                <a:ea typeface="Roboto Condensed" panose="020B0604020202020204" charset="0"/>
              </a:rPr>
              <a:t>по сравнению с </a:t>
            </a:r>
            <a:r>
              <a:rPr lang="ru-RU" b="0" dirty="0" smtClean="0">
                <a:latin typeface="Calibri" panose="020F0502020204030204" pitchFamily="34" charset="0"/>
                <a:ea typeface="Roboto Condensed" panose="020B0604020202020204" charset="0"/>
              </a:rPr>
              <a:t>01.01.2020 </a:t>
            </a:r>
            <a:r>
              <a:rPr lang="ru-RU" b="0" dirty="0">
                <a:latin typeface="Calibri" panose="020F0502020204030204" pitchFamily="34" charset="0"/>
                <a:ea typeface="Roboto Condensed" panose="020B0604020202020204" charset="0"/>
              </a:rPr>
              <a:t>на </a:t>
            </a:r>
            <a:r>
              <a:rPr lang="ru-RU" b="0" dirty="0" smtClean="0">
                <a:latin typeface="Calibri" panose="020F0502020204030204" pitchFamily="34" charset="0"/>
                <a:ea typeface="Roboto Condensed" panose="020B0604020202020204" charset="0"/>
              </a:rPr>
              <a:t>27,7 </a:t>
            </a:r>
            <a:r>
              <a:rPr lang="ru-RU" b="0" dirty="0">
                <a:latin typeface="Calibri" panose="020F0502020204030204" pitchFamily="34" charset="0"/>
                <a:ea typeface="Roboto Condensed" panose="020B0604020202020204" charset="0"/>
              </a:rPr>
              <a:t>млрд рублей, или на </a:t>
            </a:r>
            <a:r>
              <a:rPr lang="ru-RU" b="0" dirty="0" smtClean="0">
                <a:latin typeface="Calibri" panose="020F0502020204030204" pitchFamily="34" charset="0"/>
                <a:ea typeface="Roboto Condensed" panose="020B0604020202020204" charset="0"/>
              </a:rPr>
              <a:t>1,5%.</a:t>
            </a:r>
            <a:endParaRPr lang="ru-RU" b="0" dirty="0">
              <a:latin typeface="Calibri" panose="020F0502020204030204" pitchFamily="34" charset="0"/>
              <a:ea typeface="Roboto Condensed" panose="020B0604020202020204" charset="0"/>
            </a:endParaRPr>
          </a:p>
          <a:p>
            <a:endParaRPr lang="ru-RU" b="0" dirty="0">
              <a:latin typeface="Calibri" panose="020F0502020204030204" pitchFamily="34" charset="0"/>
              <a:ea typeface="Roboto Condensed" panose="020B060402020202020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ru-RU" sz="1600" b="0" i="1" dirty="0">
                <a:solidFill>
                  <a:schemeClr val="tx1"/>
                </a:solidFill>
                <a:latin typeface="Calibri" panose="020F0502020204030204" pitchFamily="34" charset="0"/>
                <a:ea typeface="Roboto Condensed" panose="020B0604020202020204" charset="0"/>
                <a:cs typeface="Times New Roman" panose="02020603050405020304" pitchFamily="18" charset="0"/>
              </a:rPr>
              <a:t>Показатель DTI - международный показатель, который отражает зрелость и эффективность системы по управлению долгом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a:t>
            </a:r>
            <a:r>
              <a:rPr lang="ru-RU" sz="1600" b="0" dirty="0" err="1">
                <a:solidFill>
                  <a:schemeClr val="tx1"/>
                </a:solidFill>
                <a:latin typeface="Calibri" panose="020F0502020204030204" pitchFamily="34" charset="0"/>
                <a:ea typeface="Roboto Condensed" panose="020B0604020202020204" charset="0"/>
                <a:cs typeface="Times New Roman" panose="02020603050405020304" pitchFamily="18" charset="0"/>
              </a:rPr>
              <a:t>debt-to-income</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a:t>
            </a:r>
            <a:r>
              <a:rPr lang="ru-RU" sz="1600" b="0" dirty="0" err="1">
                <a:solidFill>
                  <a:schemeClr val="tx1"/>
                </a:solidFill>
                <a:latin typeface="Calibri" panose="020F0502020204030204" pitchFamily="34" charset="0"/>
                <a:ea typeface="Roboto Condensed" panose="020B0604020202020204" charset="0"/>
                <a:cs typeface="Times New Roman" panose="02020603050405020304" pitchFamily="18" charset="0"/>
              </a:rPr>
              <a:t>ratio</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 отношение долга к поступлениям)</a:t>
            </a:r>
            <a:r>
              <a:rPr lang="ru-RU" sz="1600" b="0" i="1" dirty="0">
                <a:solidFill>
                  <a:schemeClr val="tx1"/>
                </a:solidFill>
                <a:latin typeface="Calibri" panose="020F0502020204030204" pitchFamily="34" charset="0"/>
                <a:ea typeface="Roboto Condensed" panose="020B0604020202020204" charset="0"/>
                <a:cs typeface="Times New Roman" panose="02020603050405020304" pitchFamily="18" charset="0"/>
              </a:rPr>
              <a:t>.</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По состоянию на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01.01.2021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составил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6,5%. </a:t>
            </a:r>
            <a:r>
              <a:rPr lang="en-US"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 </a:t>
            </a:r>
            <a:endPar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endParaRPr>
          </a:p>
          <a:p>
            <a:pPr>
              <a:lnSpc>
                <a:spcPct val="107000"/>
              </a:lnSpc>
              <a:spcAft>
                <a:spcPts val="800"/>
              </a:spcAft>
            </a:pPr>
            <a:r>
              <a:rPr lang="ru-RU" sz="1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sz="1200" b="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Без учета </a:t>
            </a:r>
            <a:r>
              <a:rPr lang="ru-RU" sz="1200" b="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«разового» списания в соответствии со ст. 11 Закона № 436-ФЗ </a:t>
            </a:r>
            <a:r>
              <a:rPr lang="ru-RU" sz="1200" b="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(задолженность индивидуальных предпринимателей, исчисленная в размере 8 МРОТ)</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22</a:t>
            </a:fld>
            <a:endParaRPr lang="en-US"/>
          </a:p>
        </p:txBody>
      </p:sp>
    </p:spTree>
    <p:extLst>
      <p:ext uri="{BB962C8B-B14F-4D97-AF65-F5344CB8AC3E}">
        <p14:creationId xmlns:p14="http://schemas.microsoft.com/office/powerpoint/2010/main" val="3172825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Calibri" panose="020F0502020204030204" pitchFamily="34" charset="0"/>
                <a:ea typeface="Roboto Condensed" panose="020B0604020202020204" charset="0"/>
                <a:cs typeface="+mn-cs"/>
              </a:rPr>
              <a:t>В бюджетную систему Российской Федерации в 2020 году должниками, находящимися в процедурах банкротства, а также после принятия уполномоченным органом решения о подаче заявления в арбитражный суд о признании должника банкротом, перечислено 133 281,1 млн рублей. </a:t>
            </a:r>
          </a:p>
          <a:p>
            <a:r>
              <a:rPr lang="ru-RU" sz="1600" kern="1200" dirty="0" smtClean="0">
                <a:solidFill>
                  <a:schemeClr val="tx1"/>
                </a:solidFill>
                <a:effectLst/>
                <a:latin typeface="+mn-lt"/>
                <a:ea typeface="+mn-ea"/>
                <a:cs typeface="+mn-cs"/>
              </a:rPr>
              <a:t>Должниками, находящимися в процедурах банкротства, погашено 81 639,9 млн руб. текущих платежей.</a:t>
            </a:r>
            <a:endParaRPr lang="ru-RU" sz="1600" kern="1200" dirty="0" smtClean="0">
              <a:solidFill>
                <a:schemeClr val="tx1"/>
              </a:solidFill>
              <a:effectLst/>
              <a:latin typeface="Calibri" panose="020F0502020204030204" pitchFamily="34" charset="0"/>
              <a:ea typeface="Roboto Condensed" panose="020B0604020202020204" charset="0"/>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Calibri" panose="020F0502020204030204" pitchFamily="34" charset="0"/>
                <a:ea typeface="Roboto Condensed" panose="020B0604020202020204" charset="0"/>
                <a:cs typeface="+mn-cs"/>
              </a:rPr>
              <a:t>Поступления в рамках согласительных процедур составили 35 796,0 млн рублей.</a:t>
            </a:r>
          </a:p>
          <a:p>
            <a:r>
              <a:rPr lang="ru-RU" sz="1600" kern="1200" dirty="0" smtClean="0">
                <a:solidFill>
                  <a:schemeClr val="tx1"/>
                </a:solidFill>
                <a:effectLst/>
                <a:latin typeface="Calibri" panose="020F0502020204030204" pitchFamily="34" charset="0"/>
                <a:ea typeface="Roboto Condensed" panose="020B0604020202020204" charset="0"/>
                <a:cs typeface="+mn-cs"/>
              </a:rPr>
              <a:t>Погашено задолженности, включенной в реестр требований кредиторов должника, в </a:t>
            </a:r>
            <a:r>
              <a:rPr lang="ru-RU" sz="1600" kern="1200" smtClean="0">
                <a:solidFill>
                  <a:schemeClr val="tx1"/>
                </a:solidFill>
                <a:effectLst/>
                <a:latin typeface="Calibri" panose="020F0502020204030204" pitchFamily="34" charset="0"/>
                <a:ea typeface="Roboto Condensed" panose="020B0604020202020204" charset="0"/>
                <a:cs typeface="+mn-cs"/>
              </a:rPr>
              <a:t>размере 15 845,1 </a:t>
            </a:r>
            <a:r>
              <a:rPr lang="ru-RU" sz="1600" kern="1200" dirty="0" smtClean="0">
                <a:solidFill>
                  <a:schemeClr val="tx1"/>
                </a:solidFill>
                <a:effectLst/>
                <a:latin typeface="Calibri" panose="020F0502020204030204" pitchFamily="34" charset="0"/>
                <a:ea typeface="Roboto Condensed" panose="020B0604020202020204" charset="0"/>
                <a:cs typeface="+mn-cs"/>
              </a:rPr>
              <a:t>млн рублей.</a:t>
            </a:r>
          </a:p>
        </p:txBody>
      </p:sp>
      <p:sp>
        <p:nvSpPr>
          <p:cNvPr id="4" name="Номер слайда 3"/>
          <p:cNvSpPr>
            <a:spLocks noGrp="1"/>
          </p:cNvSpPr>
          <p:nvPr>
            <p:ph type="sldNum" sz="quarter" idx="5"/>
          </p:nvPr>
        </p:nvSpPr>
        <p:spPr/>
        <p:txBody>
          <a:bodyPr/>
          <a:lstStyle/>
          <a:p>
            <a:fld id="{97863621-2E60-B848-8968-B0341E26A312}" type="slidenum">
              <a:rPr lang="en-US" smtClean="0"/>
              <a:t>23</a:t>
            </a:fld>
            <a:endParaRPr lang="en-US" dirty="0"/>
          </a:p>
        </p:txBody>
      </p:sp>
    </p:spTree>
    <p:extLst>
      <p:ext uri="{BB962C8B-B14F-4D97-AF65-F5344CB8AC3E}">
        <p14:creationId xmlns:p14="http://schemas.microsoft.com/office/powerpoint/2010/main" val="989980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ru-RU" sz="1600" dirty="0">
                <a:latin typeface="Calibri" panose="020F0502020204030204" pitchFamily="34" charset="0"/>
                <a:ea typeface="Roboto Condensed" panose="020B0604020202020204" charset="0"/>
              </a:rPr>
              <a:t>За </a:t>
            </a:r>
            <a:r>
              <a:rPr lang="ru-RU" sz="1600" dirty="0" smtClean="0">
                <a:latin typeface="Calibri" panose="020F0502020204030204" pitchFamily="34" charset="0"/>
                <a:ea typeface="Roboto Condensed" panose="020B0604020202020204" charset="0"/>
              </a:rPr>
              <a:t>2020 год по сравнению </a:t>
            </a:r>
            <a:r>
              <a:rPr lang="ru-RU" sz="1600" dirty="0">
                <a:latin typeface="Calibri" panose="020F0502020204030204" pitchFamily="34" charset="0"/>
                <a:ea typeface="Roboto Condensed" panose="020B0604020202020204" charset="0"/>
              </a:rPr>
              <a:t>с </a:t>
            </a:r>
            <a:r>
              <a:rPr lang="ru-RU" sz="1600" dirty="0" smtClean="0">
                <a:latin typeface="Calibri" panose="020F0502020204030204" pitchFamily="34" charset="0"/>
                <a:ea typeface="Roboto Condensed" panose="020B0604020202020204" charset="0"/>
              </a:rPr>
              <a:t>2019 годом </a:t>
            </a:r>
            <a:r>
              <a:rPr lang="ru-RU" sz="1600" dirty="0">
                <a:latin typeface="Calibri" panose="020F0502020204030204" pitchFamily="34" charset="0"/>
                <a:ea typeface="Roboto Condensed" panose="020B0604020202020204" charset="0"/>
              </a:rPr>
              <a:t>количество поступивших жалоб </a:t>
            </a:r>
            <a:r>
              <a:rPr lang="ru-RU" sz="1600" dirty="0" smtClean="0">
                <a:latin typeface="Calibri" panose="020F0502020204030204" pitchFamily="34" charset="0"/>
                <a:ea typeface="Roboto Condensed" panose="020B0604020202020204" charset="0"/>
              </a:rPr>
              <a:t>снизилось </a:t>
            </a:r>
            <a:r>
              <a:rPr lang="ru-RU" sz="1600" dirty="0">
                <a:latin typeface="Calibri" panose="020F0502020204030204" pitchFamily="34" charset="0"/>
                <a:ea typeface="Roboto Condensed" panose="020B0604020202020204" charset="0"/>
              </a:rPr>
              <a:t>на </a:t>
            </a:r>
            <a:r>
              <a:rPr lang="ru-RU" sz="1600" dirty="0" smtClean="0">
                <a:latin typeface="Calibri" panose="020F0502020204030204" pitchFamily="34" charset="0"/>
                <a:ea typeface="Roboto Condensed" panose="020B0604020202020204" charset="0"/>
              </a:rPr>
              <a:t>17,4%, </a:t>
            </a:r>
            <a:r>
              <a:rPr lang="ru-RU" sz="1600" dirty="0">
                <a:latin typeface="Calibri" panose="020F0502020204030204" pitchFamily="34" charset="0"/>
                <a:ea typeface="Roboto Condensed" panose="020B0604020202020204" charset="0"/>
              </a:rPr>
              <a:t>а </a:t>
            </a:r>
            <a:r>
              <a:rPr lang="ru-RU" sz="1600" dirty="0" smtClean="0">
                <a:latin typeface="Calibri" panose="020F0502020204030204" pitchFamily="34" charset="0"/>
                <a:ea typeface="Roboto Condensed" panose="020B0604020202020204" charset="0"/>
              </a:rPr>
              <a:t>общее количество </a:t>
            </a:r>
            <a:r>
              <a:rPr lang="ru-RU" sz="1600" dirty="0">
                <a:latin typeface="Calibri" panose="020F0502020204030204" pitchFamily="34" charset="0"/>
                <a:ea typeface="Roboto Condensed" panose="020B0604020202020204" charset="0"/>
              </a:rPr>
              <a:t>рассмотренных </a:t>
            </a:r>
            <a:r>
              <a:rPr lang="ru-RU" sz="1600" dirty="0" smtClean="0">
                <a:latin typeface="Calibri" panose="020F0502020204030204" pitchFamily="34" charset="0"/>
                <a:ea typeface="Roboto Condensed" panose="020B0604020202020204" charset="0"/>
              </a:rPr>
              <a:t>жалоб </a:t>
            </a:r>
            <a:r>
              <a:rPr lang="ru-RU" sz="1600" dirty="0">
                <a:latin typeface="Calibri" panose="020F0502020204030204" pitchFamily="34" charset="0"/>
                <a:ea typeface="Roboto Condensed" panose="020B0604020202020204" charset="0"/>
              </a:rPr>
              <a:t>снизилось на </a:t>
            </a:r>
            <a:r>
              <a:rPr lang="ru-RU" sz="1600" dirty="0" smtClean="0">
                <a:latin typeface="Calibri" panose="020F0502020204030204" pitchFamily="34" charset="0"/>
                <a:ea typeface="Roboto Condensed" panose="020B0604020202020204" charset="0"/>
              </a:rPr>
              <a:t>14,8%. При этом количество рассмотренных жалоб по результатам ВНП и КНП по сравнению с 2019 годом снизилось на 21,4% и на действия/бездействие должностных лиц налоговых органов – на 10,2%.</a:t>
            </a:r>
            <a:r>
              <a:rPr lang="ru-RU" sz="1600" baseline="0" dirty="0" smtClean="0">
                <a:latin typeface="Calibri" panose="020F0502020204030204" pitchFamily="34" charset="0"/>
                <a:ea typeface="Roboto Condensed" panose="020B0604020202020204" charset="0"/>
              </a:rPr>
              <a:t> </a:t>
            </a:r>
          </a:p>
          <a:p>
            <a:r>
              <a:rPr lang="ru-RU" sz="1600" kern="1200" dirty="0" smtClean="0">
                <a:solidFill>
                  <a:schemeClr val="tx1"/>
                </a:solidFill>
                <a:effectLst/>
                <a:latin typeface="+mn-lt"/>
                <a:ea typeface="+mn-ea"/>
                <a:cs typeface="+mn-cs"/>
              </a:rPr>
              <a:t>На 2,6 процентного пункта снизилась доля удовлетворенных жалоб из числа рассмотренных. (за 2019 год данный показатель составил 29%, за 2020 год – 26,4%).</a:t>
            </a:r>
          </a:p>
          <a:p>
            <a:r>
              <a:rPr lang="ru-RU" sz="1600" kern="1200" dirty="0" smtClean="0">
                <a:solidFill>
                  <a:schemeClr val="tx1"/>
                </a:solidFill>
                <a:effectLst/>
                <a:latin typeface="+mn-lt"/>
                <a:ea typeface="+mn-ea"/>
                <a:cs typeface="+mn-cs"/>
              </a:rPr>
              <a:t>За 2020 год количество вынесенных судами 1 инстанции решений по заявлениям (искам) налогоплательщиков по налоговым спорам, прошедшим досудебное урегулирование, уменьшилось на 32,1% по сравнению с 2019 годом. </a:t>
            </a:r>
          </a:p>
          <a:p>
            <a:r>
              <a:rPr lang="ru-RU" sz="1600" kern="1200" dirty="0" smtClean="0">
                <a:solidFill>
                  <a:schemeClr val="tx1"/>
                </a:solidFill>
                <a:effectLst/>
                <a:latin typeface="+mn-lt"/>
                <a:ea typeface="+mn-ea"/>
                <a:cs typeface="+mn-cs"/>
              </a:rPr>
              <a:t>Вышеуказанное снижение количества споров в досудебном и судебном порядках произошло вследствие пандемии и введения ряда ограничительных мер, а также выработки налоговыми органами единых правоприменительных подходов, учета судебной практики при проведении мероприятий налогового контроля, доведения правовых позиций при рассмотрении жалоб до налогоплательщиков через размещенные на сайте ФНС России </a:t>
            </a:r>
            <a:r>
              <a:rPr lang="en-US" sz="1600" kern="1200" dirty="0" smtClean="0">
                <a:solidFill>
                  <a:schemeClr val="tx1"/>
                </a:solidFill>
                <a:effectLst/>
                <a:latin typeface="+mn-lt"/>
                <a:ea typeface="+mn-ea"/>
                <a:cs typeface="+mn-cs"/>
              </a:rPr>
              <a:t>on</a:t>
            </a:r>
            <a:r>
              <a:rPr lang="ru-RU" sz="1600" kern="1200" dirty="0" smtClean="0">
                <a:solidFill>
                  <a:schemeClr val="tx1"/>
                </a:solidFill>
                <a:effectLst/>
                <a:latin typeface="+mn-lt"/>
                <a:ea typeface="+mn-ea"/>
                <a:cs typeface="+mn-cs"/>
              </a:rPr>
              <a:t>-</a:t>
            </a:r>
            <a:r>
              <a:rPr lang="en-US" sz="1600" kern="1200" dirty="0" smtClean="0">
                <a:solidFill>
                  <a:schemeClr val="tx1"/>
                </a:solidFill>
                <a:effectLst/>
                <a:latin typeface="+mn-lt"/>
                <a:ea typeface="+mn-ea"/>
                <a:cs typeface="+mn-cs"/>
              </a:rPr>
              <a:t>line</a:t>
            </a:r>
            <a:r>
              <a:rPr lang="ru-RU" sz="1600" kern="1200" dirty="0" smtClean="0">
                <a:solidFill>
                  <a:schemeClr val="tx1"/>
                </a:solidFill>
                <a:effectLst/>
                <a:latin typeface="+mn-lt"/>
                <a:ea typeface="+mn-ea"/>
                <a:cs typeface="+mn-cs"/>
              </a:rPr>
              <a:t> сервисы и средства массовой информации.</a:t>
            </a:r>
          </a:p>
          <a:p>
            <a:r>
              <a:rPr lang="ru-RU" sz="1600" kern="1200" dirty="0" smtClean="0">
                <a:solidFill>
                  <a:schemeClr val="tx1"/>
                </a:solidFill>
                <a:effectLst/>
                <a:latin typeface="+mn-lt"/>
                <a:ea typeface="+mn-ea"/>
                <a:cs typeface="+mn-cs"/>
              </a:rPr>
              <a:t>Служба на постоянной основе осуществляет наполнение контента размещенного на сайте ФНС России интернет-сервиса «Решения по жалобам», предоставляющего возможность просмотра в свободном доступе наиболее значимых решений, вынесенных по результатам рассмотрения налоговыми органами жалоб (обращений) налогоплательщиков на акты налоговых органов ненормативного характера, действия или бездействие их должностных </a:t>
            </a:r>
            <a:r>
              <a:rPr lang="ru-RU" sz="1600" kern="1200" smtClean="0">
                <a:solidFill>
                  <a:schemeClr val="tx1"/>
                </a:solidFill>
                <a:effectLst/>
                <a:latin typeface="+mn-lt"/>
                <a:ea typeface="+mn-ea"/>
                <a:cs typeface="+mn-cs"/>
              </a:rPr>
              <a:t>лиц.</a:t>
            </a:r>
            <a:endParaRPr lang="ru-RU" sz="1600" baseline="0" dirty="0" smtClean="0">
              <a:latin typeface="Calibri" panose="020F0502020204030204" pitchFamily="3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24</a:t>
            </a:fld>
            <a:endParaRPr lang="en-US"/>
          </a:p>
        </p:txBody>
      </p:sp>
    </p:spTree>
    <p:extLst>
      <p:ext uri="{BB962C8B-B14F-4D97-AF65-F5344CB8AC3E}">
        <p14:creationId xmlns:p14="http://schemas.microsoft.com/office/powerpoint/2010/main" val="1185012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Рост показателей судебной работы за </a:t>
            </a:r>
            <a:r>
              <a:rPr lang="ru-RU" dirty="0" smtClean="0"/>
              <a:t> </a:t>
            </a:r>
            <a:r>
              <a:rPr lang="ru-RU" dirty="0"/>
              <a:t>2020 </a:t>
            </a:r>
            <a:r>
              <a:rPr lang="ru-RU" dirty="0" smtClean="0"/>
              <a:t>год </a:t>
            </a:r>
            <a:r>
              <a:rPr lang="ru-RU" dirty="0"/>
              <a:t>связан </a:t>
            </a:r>
            <a:r>
              <a:rPr lang="ru-RU" sz="1200" kern="1200" dirty="0" smtClean="0">
                <a:solidFill>
                  <a:schemeClr val="tx1"/>
                </a:solidFill>
                <a:effectLst/>
                <a:latin typeface="+mn-lt"/>
                <a:ea typeface="+mn-ea"/>
                <a:cs typeface="+mn-cs"/>
              </a:rPr>
              <a:t>с эффективным участием центрального аппарата ФНС России совместно с правовыми подразделениями Управлений ФНС России по субъектам и Межрегиональными инспекциями по крупнейшим налогоплательщикам в рассмотрении материалов налоговых проверок, а также жалоб налогоплательщиков на стадии досудебного урегулирования судебных споров, осуществляемом в особом порядке, с целью выработки единообразного правового подхода по применению новых правовых концепций, введённых в налоговое законодательство Федеральным законом от 18.07.2017 № 163-ФЗ.</a:t>
            </a:r>
          </a:p>
          <a:p>
            <a:endParaRPr lang="ru-RU" dirty="0" smtClean="0"/>
          </a:p>
          <a:p>
            <a:r>
              <a:rPr lang="ru-RU" dirty="0" smtClean="0"/>
              <a:t>По </a:t>
            </a:r>
            <a:r>
              <a:rPr lang="ru-RU" dirty="0"/>
              <a:t>состоянию на </a:t>
            </a:r>
            <a:r>
              <a:rPr lang="ru-RU" dirty="0" smtClean="0"/>
              <a:t> </a:t>
            </a:r>
            <a:r>
              <a:rPr lang="ru-RU" dirty="0"/>
              <a:t>2020 </a:t>
            </a:r>
            <a:r>
              <a:rPr lang="ru-RU" dirty="0" smtClean="0"/>
              <a:t>год </a:t>
            </a:r>
            <a:r>
              <a:rPr lang="ru-RU" dirty="0"/>
              <a:t>количество рассмотренных судами споров с бизнесом снизилось на </a:t>
            </a:r>
            <a:r>
              <a:rPr lang="ru-RU" dirty="0" smtClean="0"/>
              <a:t>47%   </a:t>
            </a:r>
            <a:r>
              <a:rPr lang="ru-RU" dirty="0"/>
              <a:t>по сравнению с аналогичным периодом прошлого года. </a:t>
            </a:r>
            <a:r>
              <a:rPr lang="ru-RU" dirty="0" smtClean="0"/>
              <a:t>Количество  споров, связанных с обжалованием результатов налоговых проверок также снижено на 60% по сравнению с аналогичным периодом прошлого года. </a:t>
            </a:r>
          </a:p>
          <a:p>
            <a:endParaRPr lang="ru-RU" dirty="0" smtClean="0"/>
          </a:p>
          <a:p>
            <a:r>
              <a:rPr lang="ru-RU" sz="1200" kern="1200" dirty="0" smtClean="0">
                <a:solidFill>
                  <a:schemeClr val="tx1"/>
                </a:solidFill>
                <a:effectLst/>
                <a:latin typeface="+mn-lt"/>
                <a:ea typeface="+mn-ea"/>
                <a:cs typeface="+mn-cs"/>
              </a:rPr>
              <a:t>Сумма рассмотренных требований в пользу налоговых органов составила 114 млрд рублей, или 84% от общей суммы рассмотренных требований. Данный показатель имеет стабильную тенденцию и сохраняется на уровне более восьмидесяти процентов от общей суммы рассмотренных судами требований по всем спорам с налогоплательщиками. </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86327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smtClean="0"/>
              <a:t>        В  2020 году Федеральная налоговая служба продолжила работу по совершенствованию системы управления рисками в деятельности налоговых органов.</a:t>
            </a:r>
          </a:p>
          <a:p>
            <a:pPr algn="just"/>
            <a:r>
              <a:rPr lang="ru-RU" dirty="0" smtClean="0"/>
              <a:t>        В соответствии с  Порядком осуществления Федеральной налоговой службой внутреннего аудита (утвержден приказом ФНС России от 24.01.2020 №ЕД-7-16/44</a:t>
            </a:r>
            <a:r>
              <a:rPr lang="en-US" dirty="0" smtClean="0"/>
              <a:t>@</a:t>
            </a:r>
            <a:r>
              <a:rPr lang="ru-RU" dirty="0" smtClean="0"/>
              <a:t>)</a:t>
            </a:r>
            <a:r>
              <a:rPr lang="ru-RU" baseline="0" dirty="0" smtClean="0"/>
              <a:t> в 2020 году Службой проведено </a:t>
            </a:r>
            <a:r>
              <a:rPr lang="ru-RU" b="1" baseline="0" dirty="0" smtClean="0"/>
              <a:t>320  аудиторских проверок</a:t>
            </a:r>
            <a:r>
              <a:rPr lang="ru-RU" baseline="0" dirty="0" smtClean="0"/>
              <a:t>.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         С 2020 года аудиторские проверки  проводятся с использованием</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 </a:t>
            </a:r>
            <a:r>
              <a:rPr lang="ru-RU" sz="1600" b="1" kern="1200" dirty="0" smtClean="0">
                <a:solidFill>
                  <a:schemeClr val="tx1"/>
                </a:solidFill>
                <a:effectLst/>
                <a:latin typeface="+mn-lt"/>
                <a:ea typeface="+mn-ea"/>
                <a:cs typeface="+mn-cs"/>
              </a:rPr>
              <a:t>ПП «Внутренний аудит налоговых органов» </a:t>
            </a:r>
            <a:r>
              <a:rPr lang="ru-RU" sz="1600" b="0" kern="1200" dirty="0" smtClean="0">
                <a:solidFill>
                  <a:schemeClr val="tx1"/>
                </a:solidFill>
                <a:effectLst/>
                <a:latin typeface="+mn-lt"/>
                <a:ea typeface="+mn-ea"/>
                <a:cs typeface="+mn-cs"/>
              </a:rPr>
              <a:t>(приказ</a:t>
            </a:r>
            <a:r>
              <a:rPr lang="ru-RU" sz="1600" b="0" kern="1200" baseline="0" dirty="0" smtClean="0">
                <a:solidFill>
                  <a:schemeClr val="tx1"/>
                </a:solidFill>
                <a:effectLst/>
                <a:latin typeface="+mn-lt"/>
                <a:ea typeface="+mn-ea"/>
                <a:cs typeface="+mn-cs"/>
              </a:rPr>
              <a:t> ФНС России от 25.05.2020 №ЕД-7-16/340</a:t>
            </a:r>
            <a:r>
              <a:rPr lang="en-US" sz="1600" b="0" kern="1200" baseline="0" dirty="0" smtClean="0">
                <a:solidFill>
                  <a:schemeClr val="tx1"/>
                </a:solidFill>
                <a:effectLst/>
                <a:latin typeface="+mn-lt"/>
                <a:ea typeface="+mn-ea"/>
                <a:cs typeface="+mn-cs"/>
              </a:rPr>
              <a:t>@</a:t>
            </a:r>
            <a:r>
              <a:rPr lang="ru-RU" sz="1600" b="0" kern="1200" baseline="0" dirty="0" smtClean="0">
                <a:solidFill>
                  <a:schemeClr val="tx1"/>
                </a:solidFill>
                <a:effectLst/>
                <a:latin typeface="+mn-lt"/>
                <a:ea typeface="+mn-ea"/>
                <a:cs typeface="+mn-cs"/>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i="0" u="none" strike="noStrike" kern="1200" baseline="0" dirty="0" smtClean="0">
                <a:solidFill>
                  <a:schemeClr val="tx1"/>
                </a:solidFill>
                <a:latin typeface="+mn-lt"/>
                <a:ea typeface="+mn-ea"/>
                <a:cs typeface="+mn-cs"/>
              </a:rPr>
              <a:t>         За 2020 год проведено проверок ведомственного контроля в сфере закупок для обеспечения федеральных нужд (в отношении УФНС, ФБУ) </a:t>
            </a:r>
            <a:r>
              <a:rPr lang="ru-RU" sz="1600" b="1" i="0" u="none" strike="noStrike" kern="1200" baseline="0" dirty="0" smtClean="0">
                <a:solidFill>
                  <a:schemeClr val="tx1"/>
                </a:solidFill>
                <a:latin typeface="+mn-lt"/>
                <a:ea typeface="+mn-ea"/>
                <a:cs typeface="+mn-cs"/>
              </a:rPr>
              <a:t>42 проверки,</a:t>
            </a:r>
            <a:r>
              <a:rPr lang="ru-RU" sz="1600" b="0" i="0" u="none" strike="noStrike" kern="1200" baseline="0" dirty="0" smtClean="0">
                <a:solidFill>
                  <a:schemeClr val="tx1"/>
                </a:solidFill>
                <a:latin typeface="+mn-lt"/>
                <a:ea typeface="+mn-ea"/>
                <a:cs typeface="+mn-cs"/>
              </a:rPr>
              <a:t> закупочной деятельности (бюджетные учреждения) </a:t>
            </a:r>
            <a:r>
              <a:rPr lang="ru-RU" sz="1600" b="1" i="0" u="none" strike="noStrike" kern="1200" baseline="0" dirty="0" smtClean="0">
                <a:solidFill>
                  <a:schemeClr val="tx1"/>
                </a:solidFill>
                <a:latin typeface="+mn-lt"/>
                <a:ea typeface="+mn-ea"/>
                <a:cs typeface="+mn-cs"/>
              </a:rPr>
              <a:t>1 проверка, </a:t>
            </a:r>
            <a:r>
              <a:rPr lang="ru-RU" sz="1600" b="0" i="0" u="none" strike="noStrike" kern="1200" baseline="0" dirty="0" smtClean="0">
                <a:solidFill>
                  <a:schemeClr val="tx1"/>
                </a:solidFill>
                <a:latin typeface="+mn-lt"/>
                <a:ea typeface="+mn-ea"/>
                <a:cs typeface="+mn-cs"/>
              </a:rPr>
              <a:t>а также </a:t>
            </a:r>
            <a:r>
              <a:rPr lang="ru-RU" sz="1600" b="1" i="0" u="none" strike="noStrike" kern="1200" baseline="0" dirty="0" smtClean="0">
                <a:solidFill>
                  <a:schemeClr val="tx1"/>
                </a:solidFill>
                <a:latin typeface="+mn-lt"/>
                <a:ea typeface="+mn-ea"/>
                <a:cs typeface="+mn-cs"/>
              </a:rPr>
              <a:t>3 проверки </a:t>
            </a:r>
            <a:r>
              <a:rPr lang="ru-RU" sz="1600" b="0" i="0" u="none" strike="noStrike" kern="1200" baseline="0" dirty="0" smtClean="0">
                <a:solidFill>
                  <a:schemeClr val="tx1"/>
                </a:solidFill>
                <a:latin typeface="+mn-lt"/>
                <a:ea typeface="+mn-ea"/>
                <a:cs typeface="+mn-cs"/>
              </a:rPr>
              <a:t>в рамках контроля учредителя (бюджетные учреждения).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         В соответствии со</a:t>
            </a:r>
            <a:r>
              <a:rPr lang="ru-RU" sz="1600" kern="1200" baseline="0" dirty="0" smtClean="0">
                <a:solidFill>
                  <a:schemeClr val="tx1"/>
                </a:solidFill>
                <a:effectLst/>
                <a:latin typeface="+mn-lt"/>
                <a:ea typeface="+mn-ea"/>
                <a:cs typeface="+mn-cs"/>
              </a:rPr>
              <a:t> ст</a:t>
            </a:r>
            <a:r>
              <a:rPr lang="ru-RU" sz="1600" kern="1200" dirty="0" smtClean="0">
                <a:solidFill>
                  <a:schemeClr val="tx1"/>
                </a:solidFill>
                <a:effectLst/>
                <a:latin typeface="+mn-lt"/>
                <a:ea typeface="+mn-ea"/>
                <a:cs typeface="+mn-cs"/>
              </a:rPr>
              <a:t>. 160.2-1 Бюджетного кодекса Российской Федерации Службой за 2020 год проведено 332 аудиторских мероприятия внутреннего финансового аудита.</a:t>
            </a: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Мероприятиями внутреннего аудита обеспечены дополнительные поступления в бюджетную систему в размере </a:t>
            </a:r>
            <a:r>
              <a:rPr lang="ru-RU" sz="1600" b="1" kern="1200" baseline="0" dirty="0" smtClean="0">
                <a:solidFill>
                  <a:schemeClr val="tx1"/>
                </a:solidFill>
                <a:effectLst/>
                <a:latin typeface="+mn-lt"/>
                <a:ea typeface="+mn-ea"/>
                <a:cs typeface="+mn-cs"/>
              </a:rPr>
              <a:t>13,5 млрд. рублей</a:t>
            </a:r>
            <a:r>
              <a:rPr lang="ru-RU" sz="1600" b="0" kern="1200" baseline="0" dirty="0" smtClean="0">
                <a:solidFill>
                  <a:schemeClr val="tx1"/>
                </a:solidFill>
                <a:effectLst/>
                <a:latin typeface="+mn-lt"/>
                <a:ea typeface="+mn-ea"/>
                <a:cs typeface="+mn-cs"/>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a:t>
            </a:r>
            <a:r>
              <a:rPr lang="ru-RU" sz="1600" b="1" kern="1200" baseline="0" dirty="0" smtClean="0">
                <a:solidFill>
                  <a:schemeClr val="tx1"/>
                </a:solidFill>
                <a:effectLst/>
                <a:latin typeface="+mn-lt"/>
                <a:ea typeface="+mn-ea"/>
                <a:cs typeface="+mn-cs"/>
              </a:rPr>
              <a:t> </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26</a:t>
            </a:fld>
            <a:endParaRPr lang="en-US"/>
          </a:p>
        </p:txBody>
      </p:sp>
    </p:spTree>
    <p:extLst>
      <p:ext uri="{BB962C8B-B14F-4D97-AF65-F5344CB8AC3E}">
        <p14:creationId xmlns:p14="http://schemas.microsoft.com/office/powerpoint/2010/main" val="3826868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Roboto Condensed" panose="020B0604020202020204" charset="0"/>
                <a:ea typeface="Roboto Condensed" panose="020B0604020202020204" charset="0"/>
              </a:rPr>
              <a:t>Продолжается формирование рынка профессиональных участников реформы контрольно-кассовой техники. Так, по состоянию на </a:t>
            </a:r>
            <a:r>
              <a:rPr lang="ru-RU" dirty="0" smtClean="0">
                <a:latin typeface="Roboto Condensed" panose="020B0604020202020204" charset="0"/>
                <a:ea typeface="Roboto Condensed" panose="020B0604020202020204" charset="0"/>
              </a:rPr>
              <a:t>01.</a:t>
            </a:r>
            <a:r>
              <a:rPr lang="en-US" dirty="0" smtClean="0">
                <a:latin typeface="Roboto Condensed" panose="020B0604020202020204" charset="0"/>
                <a:ea typeface="Roboto Condensed" panose="020B0604020202020204" charset="0"/>
              </a:rPr>
              <a:t>0</a:t>
            </a:r>
            <a:r>
              <a:rPr lang="ru-RU" dirty="0" smtClean="0">
                <a:latin typeface="Roboto Condensed" panose="020B0604020202020204" charset="0"/>
                <a:ea typeface="Roboto Condensed" panose="020B0604020202020204" charset="0"/>
              </a:rPr>
              <a:t>1.202</a:t>
            </a:r>
            <a:r>
              <a:rPr lang="en-US" dirty="0" smtClean="0">
                <a:latin typeface="Roboto Condensed" panose="020B0604020202020204" charset="0"/>
                <a:ea typeface="Roboto Condensed" panose="020B0604020202020204" charset="0"/>
              </a:rPr>
              <a:t>1</a:t>
            </a:r>
            <a:r>
              <a:rPr lang="ru-RU" dirty="0" smtClean="0">
                <a:latin typeface="Roboto Condensed" panose="020B0604020202020204" charset="0"/>
                <a:ea typeface="Roboto Condensed" panose="020B0604020202020204" charset="0"/>
              </a:rPr>
              <a:t>:</a:t>
            </a:r>
            <a:endParaRPr lang="ru-RU" dirty="0">
              <a:latin typeface="Roboto Condensed" panose="020B0604020202020204" charset="0"/>
              <a:ea typeface="Roboto Condensed" panose="020B0604020202020204" charset="0"/>
            </a:endParaRPr>
          </a:p>
          <a:p>
            <a:r>
              <a:rPr lang="ru-RU" dirty="0" smtClean="0">
                <a:latin typeface="Roboto Condensed" panose="020B0604020202020204" charset="0"/>
                <a:ea typeface="Roboto Condensed" panose="020B0604020202020204" charset="0"/>
              </a:rPr>
              <a:t>- в реестр экспертных организаций включены сведения о 11 экспертных организациях; </a:t>
            </a:r>
          </a:p>
          <a:p>
            <a:r>
              <a:rPr lang="ru-RU" dirty="0" smtClean="0">
                <a:latin typeface="Roboto Condensed" panose="020B0604020202020204" charset="0"/>
                <a:ea typeface="Roboto Condensed" panose="020B0604020202020204" charset="0"/>
              </a:rPr>
              <a:t>- выданы разрешения на обработку фискальных данных 20 организациям; </a:t>
            </a:r>
          </a:p>
          <a:p>
            <a:r>
              <a:rPr lang="ru-RU" dirty="0" smtClean="0">
                <a:latin typeface="Roboto Condensed" panose="020B0604020202020204" charset="0"/>
                <a:ea typeface="Roboto Condensed" panose="020B0604020202020204" charset="0"/>
              </a:rPr>
              <a:t>- в реестре контрольно-кассовой техники содержатся сведения о 186 моделях контрольно-кассовой техники; </a:t>
            </a:r>
          </a:p>
          <a:p>
            <a:pPr marL="0" indent="0">
              <a:buFontTx/>
              <a:buNone/>
            </a:pPr>
            <a:r>
              <a:rPr lang="en-US" dirty="0" smtClean="0">
                <a:latin typeface="Roboto Condensed" panose="020B0604020202020204" charset="0"/>
                <a:ea typeface="Roboto Condensed" panose="020B0604020202020204" charset="0"/>
              </a:rPr>
              <a:t>- </a:t>
            </a:r>
            <a:r>
              <a:rPr lang="ru-RU" dirty="0" smtClean="0">
                <a:latin typeface="Roboto Condensed" panose="020B0604020202020204" charset="0"/>
                <a:ea typeface="Roboto Condensed" panose="020B0604020202020204" charset="0"/>
              </a:rPr>
              <a:t>в реестр фискальных накопителей включены сведения о 19 моделях фискальных накопителей.</a:t>
            </a:r>
            <a:endParaRPr lang="en-US" dirty="0" smtClean="0">
              <a:latin typeface="Roboto Condensed" panose="020B0604020202020204" charset="0"/>
              <a:ea typeface="Roboto Condensed" panose="020B0604020202020204" charset="0"/>
            </a:endParaRPr>
          </a:p>
          <a:p>
            <a:r>
              <a:rPr lang="ru-RU" dirty="0" smtClean="0">
                <a:latin typeface="Roboto Condensed" panose="020B0604020202020204" charset="0"/>
                <a:ea typeface="Roboto Condensed" panose="020B0604020202020204" charset="0"/>
              </a:rPr>
              <a:t>В ходе осуществления следующего этапа перехода на новый порядок применения ККТ до 01.07.2021 ФНС России ведется дальнейшая работа по обеспечению перехода отдельных категорий налогоплательщиков, которые в настоящее время не обязаны применять ККТ.</a:t>
            </a:r>
            <a:endParaRPr lang="en-US" smtClean="0">
              <a:latin typeface="Roboto Condensed" panose="020B0604020202020204" charset="0"/>
              <a:ea typeface="Roboto Condensed" panose="020B0604020202020204" charset="0"/>
            </a:endParaRPr>
          </a:p>
          <a:p>
            <a:r>
              <a:rPr lang="ru-RU" smtClean="0">
                <a:solidFill>
                  <a:srgbClr val="FF0000"/>
                </a:solidFill>
                <a:latin typeface="Roboto Condensed" panose="020B0604020202020204" charset="0"/>
                <a:ea typeface="Roboto Condensed" panose="020B0604020202020204" charset="0"/>
              </a:rPr>
              <a:t>В </a:t>
            </a:r>
            <a:r>
              <a:rPr lang="ru-RU" dirty="0" smtClean="0">
                <a:solidFill>
                  <a:srgbClr val="FF0000"/>
                </a:solidFill>
                <a:latin typeface="Roboto Condensed" panose="020B0604020202020204" charset="0"/>
                <a:ea typeface="Roboto Condensed" panose="020B0604020202020204" charset="0"/>
              </a:rPr>
              <a:t>2021 году на основе онлайн-касс будет реализован новый налоговый режим «УСН-онлайн», который позволит отказаться от подачи декларации налогоплательщика в этом режиме, ФНС России самостоятельно будет рассчитан налог на основе данных, полученных в том числе от ККТ. </a:t>
            </a:r>
          </a:p>
          <a:p>
            <a:r>
              <a:rPr lang="ru-RU" dirty="0" smtClean="0">
                <a:solidFill>
                  <a:srgbClr val="FF0000"/>
                </a:solidFill>
                <a:latin typeface="Roboto Condensed" panose="020B0604020202020204" charset="0"/>
                <a:ea typeface="Roboto Condensed" panose="020B0604020202020204" charset="0"/>
              </a:rPr>
              <a:t>Планируется к реализации внедрение в проект ККТ искусственного интеллекта, что позволит проводить глубокую аналитику на основе наименований товарных позиций, в том числе определять реальный вид деятельности налогоплательщика.</a:t>
            </a:r>
            <a:endParaRPr lang="ru-RU" dirty="0">
              <a:solidFill>
                <a:srgbClr val="FF0000"/>
              </a:solidFill>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27</a:t>
            </a:fld>
            <a:endParaRPr lang="en-US" dirty="0"/>
          </a:p>
        </p:txBody>
      </p:sp>
    </p:spTree>
    <p:extLst>
      <p:ext uri="{BB962C8B-B14F-4D97-AF65-F5344CB8AC3E}">
        <p14:creationId xmlns:p14="http://schemas.microsoft.com/office/powerpoint/2010/main" val="1830727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состоянию на 1 января 2021 года в Едином государственном реестре юридических лиц (ЕГРЮЛ) содержатся сведения о 3 436,5 тыс. юридических лицах (кроме прекративших свою деятельность), что на 7,5% меньше чем на 1 января 2020 года.</a:t>
            </a: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За  2020 год</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прекратило деятельность 545,6 тыс. юридических лиц, что на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18,3% меньше чем за 2019 год.</a:t>
            </a:r>
          </a:p>
          <a:p>
            <a:pPr marL="0" algn="just" rtl="0" eaLnBrk="1" fontAlgn="t" latinLnBrk="0" hangingPunct="1">
              <a:spcBef>
                <a:spcPts val="0"/>
              </a:spcBef>
              <a:spcAft>
                <a:spcPts val="0"/>
              </a:spcAft>
            </a:pPr>
            <a:endPar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состоянию на 1 января 2021 года в Едином государственном реестре индивидуальных предпринимателей (ЕГРИП) содержатся сведения о 3 695,8 тыс.  индивидуальных предпринимателях и крестьянских (фермерских) хозяйств, кроме прекративших свою деятельность, что на 8,5% меньше чем</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на 1 января 2020 года.</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a:t>
            </a: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За 2020 год прекратили деятельность 964,0 тыс. индивидуальных предпринимателей, </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что на 28,2% больше чем за</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2019 год.</a:t>
            </a:r>
          </a:p>
          <a:p>
            <a:pPr marL="0" algn="just" rtl="0" eaLnBrk="1" fontAlgn="t" latinLnBrk="0" hangingPunct="1">
              <a:spcBef>
                <a:spcPts val="0"/>
              </a:spcBef>
              <a:spcAft>
                <a:spcPts val="0"/>
              </a:spcAft>
            </a:pPr>
            <a:endPar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С использованием сервиса «Подача электронных документов на государственную регистрацию» за 2020 год направлено более 2 781,6 тыс. пакетов электронных документов или на 53,7% больше по сравнению с аналогичным периодом прошлого года.</a:t>
            </a:r>
          </a:p>
          <a:p>
            <a:pPr marL="0" algn="just" rtl="0" eaLnBrk="1" fontAlgn="t" latinLnBrk="0" hangingPunct="1">
              <a:spcBef>
                <a:spcPts val="0"/>
              </a:spcBef>
              <a:spcAft>
                <a:spcPts val="0"/>
              </a:spcAft>
            </a:pPr>
            <a:endParaRPr lang="ru-RU" sz="1800" b="0" i="0" u="none" strike="noStrike" kern="1200" spc="-1" dirty="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С 1 августа 2016 года Служба осуществляет ведение Единого реестра субъектов малого и среднего предпринимательства.</a:t>
            </a:r>
            <a:endParaRPr lang="ru-RU" sz="1800" b="0" i="0" u="none" strike="noStrike" dirty="0">
              <a:effectLst/>
              <a:latin typeface="Arial" panose="020B0604020202020204" pitchFamily="34" charset="0"/>
            </a:endParaRPr>
          </a:p>
          <a:p>
            <a:pPr marL="0" algn="just" rtl="0" eaLnBrk="1" fontAlgn="t" latinLnBrk="0" hangingPunct="1">
              <a:spcBef>
                <a:spcPts val="0"/>
              </a:spcBef>
              <a:spcAft>
                <a:spcPts val="0"/>
              </a:spcAft>
            </a:pPr>
            <a:endParaRPr lang="ru-RU" sz="1800" b="0" i="0" u="none" strike="noStrike" kern="1200" spc="-1" dirty="0">
              <a:solidFill>
                <a:srgbClr val="00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По состоянию на 10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января</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2021</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года в реестре содержатся сведения о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5,7</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млн. субъектов малого и среднего предпринимательства, из них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5,4</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млн. микропредприятий с доходами до 120 млн. рублей,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216,6</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тыс. малых предприятий и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17,7</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тыс. средних предприятий.</a:t>
            </a:r>
            <a:endParaRPr lang="ru-RU" sz="1800" b="0" i="0" u="none" strike="noStrike" dirty="0">
              <a:solidFill>
                <a:srgbClr val="FF0000"/>
              </a:solidFill>
              <a:effectLst/>
              <a:latin typeface="Arial" panose="020B0604020202020204" pitchFamily="34" charset="0"/>
            </a:endParaRPr>
          </a:p>
          <a:p>
            <a:pPr marL="0" algn="just" rtl="0" eaLnBrk="1" fontAlgn="t" latinLnBrk="0" hangingPunct="1">
              <a:spcBef>
                <a:spcPts val="0"/>
              </a:spcBef>
              <a:spcAft>
                <a:spcPts val="0"/>
              </a:spcAft>
            </a:pPr>
            <a:endParaRPr lang="ru-RU" sz="1800" b="0" i="0" u="none" strike="noStrike" kern="1200" spc="-1" dirty="0">
              <a:solidFill>
                <a:srgbClr val="FF0000"/>
              </a:solidFill>
              <a:effectLst/>
              <a:latin typeface="Arial Narrow" panose="020B0606020202030204" pitchFamily="34" charset="0"/>
              <a:cs typeface="Times New Roman" panose="02020603050405020304" pitchFamily="18" charset="0"/>
            </a:endParaRPr>
          </a:p>
          <a:p>
            <a:pPr marL="0" algn="just" rtl="0" eaLnBrk="1" fontAlgn="t" latinLnBrk="0" hangingPunct="1">
              <a:spcBef>
                <a:spcPts val="0"/>
              </a:spcBef>
              <a:spcAft>
                <a:spcPts val="0"/>
              </a:spcAft>
            </a:pP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За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2020 год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пользователями выполнено более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68,9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млн. поисковых запросов, в том числе сформировано около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5,5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млн. выписок из Единого реестра субъектов малого и среднего предпринимательства.</a:t>
            </a:r>
            <a:endParaRPr lang="ru-RU" sz="1800" b="0" i="0" u="none" strike="noStrike" dirty="0">
              <a:solidFill>
                <a:srgbClr val="FF0000"/>
              </a:solidFill>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28</a:t>
            </a:fld>
            <a:endParaRPr lang="en-US"/>
          </a:p>
        </p:txBody>
      </p:sp>
    </p:spTree>
    <p:extLst>
      <p:ext uri="{BB962C8B-B14F-4D97-AF65-F5344CB8AC3E}">
        <p14:creationId xmlns:p14="http://schemas.microsoft.com/office/powerpoint/2010/main" val="584501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Roboto Condensed" panose="020B0604020202020204" charset="0"/>
                <a:ea typeface="Roboto Condensed" panose="020B0604020202020204" charset="0"/>
              </a:rPr>
              <a:t>1. С 01.10.2018</a:t>
            </a:r>
            <a:r>
              <a:rPr lang="ru-RU" baseline="0" dirty="0" smtClean="0">
                <a:latin typeface="Roboto Condensed" panose="020B0604020202020204" charset="0"/>
                <a:ea typeface="Roboto Condensed" panose="020B0604020202020204" charset="0"/>
              </a:rPr>
              <a:t> в промышленной эксплуатации находится Единый государственный реестр записей актов гражданского состояния (ЕГР ЗАГС). ФНС России является оператором системы, в которой ведется реестр. Система активно развивается.</a:t>
            </a:r>
          </a:p>
          <a:p>
            <a:r>
              <a:rPr lang="ru-RU" baseline="0" dirty="0" smtClean="0">
                <a:latin typeface="Roboto Condensed" panose="020B0604020202020204" charset="0"/>
                <a:ea typeface="Roboto Condensed" panose="020B0604020202020204" charset="0"/>
              </a:rPr>
              <a:t>2. За 2020 год зарегистрировано более </a:t>
            </a:r>
            <a:r>
              <a:rPr lang="en-US" baseline="0" dirty="0" smtClean="0">
                <a:latin typeface="Roboto Condensed" panose="020B0604020202020204" charset="0"/>
                <a:ea typeface="Roboto Condensed" panose="020B0604020202020204" charset="0"/>
              </a:rPr>
              <a:t>5</a:t>
            </a:r>
            <a:r>
              <a:rPr lang="ru-RU" baseline="0" dirty="0" smtClean="0">
                <a:latin typeface="Roboto Condensed" panose="020B0604020202020204" charset="0"/>
                <a:ea typeface="Roboto Condensed" panose="020B0604020202020204" charset="0"/>
              </a:rPr>
              <a:t> млн записей актов гражданского состояния, всего с начала эксплуатации – 11,8 млн</a:t>
            </a:r>
            <a:r>
              <a:rPr lang="en-US" baseline="0" dirty="0" smtClean="0">
                <a:latin typeface="Roboto Condensed" panose="020B0604020202020204" charset="0"/>
                <a:ea typeface="Roboto Condensed" panose="020B0604020202020204" charset="0"/>
              </a:rPr>
              <a:t> </a:t>
            </a:r>
            <a:r>
              <a:rPr lang="ru-RU" baseline="0" dirty="0" smtClean="0">
                <a:latin typeface="Roboto Condensed" panose="020B0604020202020204" charset="0"/>
                <a:ea typeface="Roboto Condensed" panose="020B0604020202020204" charset="0"/>
              </a:rPr>
              <a:t>записей.</a:t>
            </a:r>
          </a:p>
          <a:p>
            <a:r>
              <a:rPr lang="ru-RU" baseline="0" dirty="0" smtClean="0">
                <a:latin typeface="Roboto Condensed" panose="020B0604020202020204" charset="0"/>
                <a:ea typeface="Roboto Condensed" panose="020B0604020202020204" charset="0"/>
              </a:rPr>
              <a:t>3. Одной из основных задач 2020 года была оцифровка и конвертация в ЕГР ЗАГС записей актов с 1926 года. По состоянию на 31.12.2020 сконвертировано 524 545 730 записей, </a:t>
            </a:r>
            <a:r>
              <a:rPr lang="ru-RU" baseline="0" dirty="0" smtClean="0">
                <a:solidFill>
                  <a:srgbClr val="FF0000"/>
                </a:solidFill>
                <a:latin typeface="Roboto Condensed" panose="020B0604020202020204" charset="0"/>
                <a:ea typeface="Roboto Condensed" panose="020B0604020202020204" charset="0"/>
              </a:rPr>
              <a:t>что составляет 100% от общего числа актовых записей, зарегистрированных  с 01.01.1926 по 30.09.2018 и находящихся на хранении в органах ЗАГС субъектов Российской Федерации и подлежащих передаче во ФГИС «ЕГР ЗАГС».</a:t>
            </a:r>
          </a:p>
          <a:p>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92363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ru-RU" sz="1600" dirty="0" smtClean="0">
                <a:latin typeface="Calibri" panose="020F0502020204030204" pitchFamily="34" charset="0"/>
              </a:rPr>
              <a:t>В 2020 году экономика подверглась значительному влиянию на фоне распространения новой </a:t>
            </a:r>
            <a:r>
              <a:rPr lang="ru-RU" sz="1600" dirty="0" err="1" smtClean="0">
                <a:latin typeface="Calibri" panose="020F0502020204030204" pitchFamily="34" charset="0"/>
              </a:rPr>
              <a:t>коронавирусной</a:t>
            </a:r>
            <a:r>
              <a:rPr lang="ru-RU" sz="1600" dirty="0" smtClean="0">
                <a:latin typeface="Calibri" panose="020F0502020204030204" pitchFamily="34" charset="0"/>
              </a:rPr>
              <a:t> инфекции. На фоне</a:t>
            </a:r>
            <a:r>
              <a:rPr lang="ru-RU" sz="1600" baseline="0" dirty="0" smtClean="0">
                <a:latin typeface="Calibri" panose="020F0502020204030204" pitchFamily="34" charset="0"/>
              </a:rPr>
              <a:t> мер, направленных на противодействие распространению новой коронавирусной инфекции, </a:t>
            </a:r>
            <a:r>
              <a:rPr lang="ru-RU" sz="1600" dirty="0" smtClean="0">
                <a:latin typeface="Calibri" panose="020F0502020204030204" pitchFamily="34" charset="0"/>
              </a:rPr>
              <a:t>отмечается значительное</a:t>
            </a:r>
            <a:r>
              <a:rPr lang="ru-RU" sz="1600" baseline="0" dirty="0" smtClean="0">
                <a:latin typeface="Calibri" panose="020F0502020204030204" pitchFamily="34" charset="0"/>
              </a:rPr>
              <a:t> снижение </a:t>
            </a:r>
            <a:r>
              <a:rPr lang="ru-RU" sz="1600" dirty="0" smtClean="0">
                <a:latin typeface="Calibri" panose="020F0502020204030204" pitchFamily="34" charset="0"/>
              </a:rPr>
              <a:t>темпов </a:t>
            </a:r>
            <a:r>
              <a:rPr lang="ru-RU" sz="1600" dirty="0">
                <a:latin typeface="Calibri" panose="020F0502020204030204" pitchFamily="34" charset="0"/>
              </a:rPr>
              <a:t>роста экономики относительно </a:t>
            </a:r>
            <a:r>
              <a:rPr lang="ru-RU" sz="1600" dirty="0" smtClean="0">
                <a:latin typeface="Calibri" panose="020F0502020204030204" pitchFamily="34" charset="0"/>
              </a:rPr>
              <a:t>прошлого </a:t>
            </a:r>
            <a:r>
              <a:rPr lang="ru-RU" sz="1600" dirty="0">
                <a:latin typeface="Calibri" panose="020F0502020204030204" pitchFamily="34" charset="0"/>
              </a:rPr>
              <a:t>года. По предварительной оценке Росстата, </a:t>
            </a:r>
            <a:r>
              <a:rPr lang="ru-RU" sz="1600" dirty="0" smtClean="0">
                <a:latin typeface="Calibri" panose="020F0502020204030204" pitchFamily="34" charset="0"/>
              </a:rPr>
              <a:t>за 2020 год ВВП снизился </a:t>
            </a:r>
            <a:r>
              <a:rPr lang="ru-RU" sz="1600" dirty="0">
                <a:latin typeface="Calibri" panose="020F0502020204030204" pitchFamily="34" charset="0"/>
              </a:rPr>
              <a:t>на </a:t>
            </a:r>
            <a:r>
              <a:rPr lang="ru-RU" sz="1600" dirty="0" smtClean="0">
                <a:latin typeface="Calibri" panose="020F0502020204030204" pitchFamily="34" charset="0"/>
              </a:rPr>
              <a:t>3,1% (за 2019 год ВВП вырос на 1,3% ).</a:t>
            </a:r>
            <a:endParaRPr lang="ru-RU" sz="1600" dirty="0">
              <a:latin typeface="Calibri" panose="020F0502020204030204" pitchFamily="34" charset="0"/>
            </a:endParaRPr>
          </a:p>
          <a:p>
            <a:pPr indent="0" algn="just"/>
            <a:r>
              <a:rPr lang="ru-RU" sz="1600" dirty="0" smtClean="0">
                <a:latin typeface="Calibri" panose="020F0502020204030204" pitchFamily="34" charset="0"/>
              </a:rPr>
              <a:t>Промышленность также показала понижательный</a:t>
            </a:r>
            <a:r>
              <a:rPr lang="ru-RU" sz="1600" baseline="0" dirty="0" smtClean="0">
                <a:latin typeface="Calibri" panose="020F0502020204030204" pitchFamily="34" charset="0"/>
              </a:rPr>
              <a:t> </a:t>
            </a:r>
            <a:r>
              <a:rPr lang="ru-RU" sz="1600" dirty="0" smtClean="0">
                <a:latin typeface="Calibri" panose="020F0502020204030204" pitchFamily="34" charset="0"/>
              </a:rPr>
              <a:t>тренд (-2,9%, </a:t>
            </a:r>
            <a:r>
              <a:rPr lang="ru-RU" sz="1600" dirty="0">
                <a:latin typeface="Calibri" panose="020F0502020204030204" pitchFamily="34" charset="0"/>
              </a:rPr>
              <a:t>или </a:t>
            </a:r>
            <a:r>
              <a:rPr lang="ru-RU" sz="1600" dirty="0" smtClean="0">
                <a:latin typeface="Calibri" panose="020F0502020204030204" pitchFamily="34" charset="0"/>
              </a:rPr>
              <a:t>-6,3 </a:t>
            </a:r>
            <a:r>
              <a:rPr lang="ru-RU" sz="1600" dirty="0">
                <a:latin typeface="Calibri" panose="020F0502020204030204" pitchFamily="34" charset="0"/>
              </a:rPr>
              <a:t>п.п. относительно </a:t>
            </a:r>
            <a:r>
              <a:rPr lang="ru-RU" sz="1600" dirty="0" smtClean="0">
                <a:latin typeface="Calibri" panose="020F0502020204030204" pitchFamily="34" charset="0"/>
              </a:rPr>
              <a:t>2019 </a:t>
            </a:r>
            <a:r>
              <a:rPr lang="ru-RU" sz="1600" dirty="0">
                <a:latin typeface="Calibri" panose="020F0502020204030204" pitchFamily="34" charset="0"/>
              </a:rPr>
              <a:t>года</a:t>
            </a:r>
            <a:r>
              <a:rPr lang="ru-RU" sz="1600" dirty="0" smtClean="0">
                <a:latin typeface="Calibri" panose="020F0502020204030204" pitchFamily="34" charset="0"/>
              </a:rPr>
              <a:t>). Темп роста обрабатывающих производств показывает</a:t>
            </a:r>
            <a:r>
              <a:rPr lang="ru-RU" sz="1600" baseline="0" dirty="0" smtClean="0">
                <a:latin typeface="Calibri" panose="020F0502020204030204" pitchFamily="34" charset="0"/>
              </a:rPr>
              <a:t> замедление относительно показателя прошлого года (100,3%), таким образом темп роста замедлился на 3,3 </a:t>
            </a:r>
            <a:r>
              <a:rPr lang="ru-RU" sz="1600" baseline="0" dirty="0" err="1" smtClean="0">
                <a:latin typeface="Calibri" panose="020F0502020204030204" pitchFamily="34" charset="0"/>
              </a:rPr>
              <a:t>п.п</a:t>
            </a:r>
            <a:r>
              <a:rPr lang="ru-RU" sz="1600" baseline="0" dirty="0" smtClean="0">
                <a:latin typeface="Calibri" panose="020F0502020204030204" pitchFamily="34" charset="0"/>
              </a:rPr>
              <a:t>.</a:t>
            </a:r>
            <a:r>
              <a:rPr lang="ru-RU" sz="1600" dirty="0" smtClean="0">
                <a:latin typeface="Calibri" panose="020F0502020204030204" pitchFamily="34" charset="0"/>
              </a:rPr>
              <a:t> При этом наибольшее снижение показывает сектор добычи</a:t>
            </a:r>
            <a:r>
              <a:rPr lang="ru-RU" sz="1600" baseline="0" dirty="0" smtClean="0">
                <a:latin typeface="Calibri" panose="020F0502020204030204" pitchFamily="34" charset="0"/>
              </a:rPr>
              <a:t> полезных ископаемых</a:t>
            </a:r>
            <a:r>
              <a:rPr lang="ru-RU" sz="1600" dirty="0" smtClean="0">
                <a:latin typeface="Calibri" panose="020F0502020204030204" pitchFamily="34" charset="0"/>
              </a:rPr>
              <a:t> (-7,0%, или -10,4 п.п.).</a:t>
            </a:r>
            <a:endParaRPr lang="ru-RU" sz="1600" dirty="0">
              <a:latin typeface="Calibri" panose="020F0502020204030204" pitchFamily="34" charset="0"/>
            </a:endParaRPr>
          </a:p>
          <a:p>
            <a:pPr indent="0" algn="just"/>
            <a:r>
              <a:rPr lang="ru-RU" sz="1600" dirty="0" smtClean="0">
                <a:latin typeface="Calibri" panose="020F0502020204030204" pitchFamily="34" charset="0"/>
              </a:rPr>
              <a:t>Оборот </a:t>
            </a:r>
            <a:r>
              <a:rPr lang="ru-RU" sz="1600" dirty="0">
                <a:latin typeface="Calibri" panose="020F0502020204030204" pitchFamily="34" charset="0"/>
              </a:rPr>
              <a:t>розничной торговли </a:t>
            </a:r>
            <a:r>
              <a:rPr lang="ru-RU" sz="1600" dirty="0" smtClean="0">
                <a:latin typeface="Calibri" panose="020F0502020204030204" pitchFamily="34" charset="0"/>
              </a:rPr>
              <a:t>продемонстрировал рекордное снижение относительно предыдущего периода (прошлого года) за последние 5 лет (-4,1%, </a:t>
            </a:r>
            <a:r>
              <a:rPr lang="ru-RU" sz="1600" dirty="0">
                <a:latin typeface="Calibri" panose="020F0502020204030204" pitchFamily="34" charset="0"/>
              </a:rPr>
              <a:t>или </a:t>
            </a:r>
            <a:r>
              <a:rPr lang="ru-RU" sz="1600" dirty="0" smtClean="0">
                <a:latin typeface="Calibri" panose="020F0502020204030204" pitchFamily="34" charset="0"/>
              </a:rPr>
              <a:t>-6,0 </a:t>
            </a:r>
            <a:r>
              <a:rPr lang="ru-RU" sz="1600" dirty="0" err="1">
                <a:latin typeface="Calibri" panose="020F0502020204030204" pitchFamily="34" charset="0"/>
              </a:rPr>
              <a:t>п.п</a:t>
            </a:r>
            <a:r>
              <a:rPr lang="ru-RU" sz="1600" dirty="0" smtClean="0">
                <a:latin typeface="Calibri" panose="020F0502020204030204" pitchFamily="34" charset="0"/>
              </a:rPr>
              <a:t>.). </a:t>
            </a:r>
            <a:r>
              <a:rPr lang="ru-RU" sz="1600" dirty="0">
                <a:latin typeface="Calibri" panose="020F0502020204030204" pitchFamily="34" charset="0"/>
              </a:rPr>
              <a:t>Дополнительным </a:t>
            </a:r>
            <a:r>
              <a:rPr lang="ru-RU" sz="1600" dirty="0" smtClean="0">
                <a:latin typeface="Calibri" panose="020F0502020204030204" pitchFamily="34" charset="0"/>
              </a:rPr>
              <a:t>отражением снижения </a:t>
            </a:r>
            <a:r>
              <a:rPr lang="ru-RU" sz="1600" dirty="0">
                <a:latin typeface="Calibri" panose="020F0502020204030204" pitchFamily="34" charset="0"/>
              </a:rPr>
              <a:t>уровня потребления </a:t>
            </a:r>
            <a:r>
              <a:rPr lang="ru-RU" sz="1600" dirty="0" smtClean="0">
                <a:latin typeface="Calibri" panose="020F0502020204030204" pitchFamily="34" charset="0"/>
              </a:rPr>
              <a:t>служит </a:t>
            </a:r>
            <a:r>
              <a:rPr lang="ru-RU" sz="1600" dirty="0">
                <a:latin typeface="Calibri" panose="020F0502020204030204" pitchFamily="34" charset="0"/>
              </a:rPr>
              <a:t>динамика оптовой </a:t>
            </a:r>
            <a:r>
              <a:rPr lang="ru-RU" sz="1600" dirty="0" smtClean="0">
                <a:latin typeface="Calibri" panose="020F0502020204030204" pitchFamily="34" charset="0"/>
              </a:rPr>
              <a:t>торговли (-0,1% </a:t>
            </a:r>
            <a:r>
              <a:rPr lang="ru-RU" sz="1600" dirty="0">
                <a:latin typeface="Calibri" panose="020F0502020204030204" pitchFamily="34" charset="0"/>
              </a:rPr>
              <a:t>за </a:t>
            </a:r>
            <a:r>
              <a:rPr lang="ru-RU" sz="1600" dirty="0" smtClean="0">
                <a:latin typeface="Calibri" panose="020F0502020204030204" pitchFamily="34" charset="0"/>
              </a:rPr>
              <a:t>2020 год, или -1,7 </a:t>
            </a:r>
            <a:r>
              <a:rPr lang="ru-RU" sz="1600" dirty="0">
                <a:latin typeface="Calibri" panose="020F0502020204030204" pitchFamily="34" charset="0"/>
              </a:rPr>
              <a:t>п.п</a:t>
            </a:r>
            <a:r>
              <a:rPr lang="ru-RU" sz="1600" dirty="0" smtClean="0">
                <a:latin typeface="Calibri" panose="020F0502020204030204" pitchFamily="34" charset="0"/>
              </a:rPr>
              <a:t>. к </a:t>
            </a:r>
            <a:r>
              <a:rPr lang="ru-RU" sz="1600" baseline="0" dirty="0" smtClean="0">
                <a:latin typeface="Calibri" panose="020F0502020204030204" pitchFamily="34" charset="0"/>
              </a:rPr>
              <a:t>2019 году</a:t>
            </a:r>
            <a:r>
              <a:rPr lang="ru-RU" sz="1600" dirty="0" smtClean="0">
                <a:latin typeface="Calibri" panose="020F0502020204030204" pitchFamily="34" charset="0"/>
              </a:rPr>
              <a:t>).</a:t>
            </a:r>
            <a:endParaRPr lang="ru-RU" sz="1600" dirty="0">
              <a:latin typeface="Calibri" panose="020F0502020204030204" pitchFamily="34" charset="0"/>
            </a:endParaRPr>
          </a:p>
          <a:p>
            <a:pPr indent="0" algn="just"/>
            <a:r>
              <a:rPr lang="ru-RU" sz="1600" dirty="0" smtClean="0">
                <a:latin typeface="Calibri" panose="020F0502020204030204" pitchFamily="34" charset="0"/>
              </a:rPr>
              <a:t>При этом динамика </a:t>
            </a:r>
            <a:r>
              <a:rPr lang="ru-RU" sz="1600" dirty="0">
                <a:latin typeface="Calibri" panose="020F0502020204030204" pitchFamily="34" charset="0"/>
              </a:rPr>
              <a:t>прибыли прибыльных </a:t>
            </a:r>
            <a:r>
              <a:rPr lang="ru-RU" sz="1600" dirty="0" smtClean="0">
                <a:latin typeface="Calibri" panose="020F0502020204030204" pitchFamily="34" charset="0"/>
              </a:rPr>
              <a:t>организаций* показала</a:t>
            </a:r>
            <a:r>
              <a:rPr lang="ru-RU" sz="1600" baseline="0" dirty="0" smtClean="0">
                <a:latin typeface="Calibri" panose="020F0502020204030204" pitchFamily="34" charset="0"/>
              </a:rPr>
              <a:t> </a:t>
            </a:r>
            <a:r>
              <a:rPr lang="ru-RU" sz="1600" dirty="0" smtClean="0">
                <a:latin typeface="Calibri" panose="020F0502020204030204" pitchFamily="34" charset="0"/>
              </a:rPr>
              <a:t>снижение на 11,0</a:t>
            </a:r>
            <a:r>
              <a:rPr lang="ru-RU" sz="1600" baseline="0" dirty="0" smtClean="0">
                <a:latin typeface="Calibri" panose="020F0502020204030204" pitchFamily="34" charset="0"/>
              </a:rPr>
              <a:t>% </a:t>
            </a:r>
            <a:r>
              <a:rPr lang="ru-RU" sz="1600" dirty="0" smtClean="0">
                <a:latin typeface="Calibri" panose="020F0502020204030204" pitchFamily="34" charset="0"/>
              </a:rPr>
              <a:t>(или </a:t>
            </a:r>
            <a:r>
              <a:rPr lang="ru-RU" sz="1600" dirty="0">
                <a:latin typeface="Calibri" panose="020F0502020204030204" pitchFamily="34" charset="0"/>
              </a:rPr>
              <a:t>«минус» </a:t>
            </a:r>
            <a:r>
              <a:rPr lang="ru-RU" sz="1600" dirty="0" smtClean="0">
                <a:latin typeface="Calibri" panose="020F0502020204030204" pitchFamily="34" charset="0"/>
              </a:rPr>
              <a:t>16,0 </a:t>
            </a:r>
            <a:r>
              <a:rPr lang="ru-RU" sz="1600" dirty="0">
                <a:latin typeface="Calibri" panose="020F0502020204030204" pitchFamily="34" charset="0"/>
              </a:rPr>
              <a:t>п.п</a:t>
            </a:r>
            <a:r>
              <a:rPr lang="ru-RU" sz="1600" dirty="0" smtClean="0">
                <a:latin typeface="Calibri" panose="020F0502020204030204" pitchFamily="34" charset="0"/>
              </a:rPr>
              <a:t>. относительно соответствующего периода 2019 года).</a:t>
            </a:r>
            <a:endParaRPr lang="ru-RU" sz="1600" dirty="0">
              <a:latin typeface="Calibri" panose="020F0502020204030204" pitchFamily="34" charset="0"/>
            </a:endParaRPr>
          </a:p>
          <a:p>
            <a:pPr indent="0" algn="just"/>
            <a:r>
              <a:rPr lang="ru-RU" sz="1600" dirty="0" smtClean="0">
                <a:latin typeface="Calibri" panose="020F0502020204030204" pitchFamily="34" charset="0"/>
              </a:rPr>
              <a:t>Дополнительно, понижательная тенденция </a:t>
            </a:r>
            <a:r>
              <a:rPr lang="ru-RU" sz="1600" dirty="0">
                <a:latin typeface="Calibri" panose="020F0502020204030204" pitchFamily="34" charset="0"/>
              </a:rPr>
              <a:t>уровня потребления </a:t>
            </a:r>
            <a:r>
              <a:rPr lang="ru-RU" sz="1600" dirty="0" smtClean="0">
                <a:latin typeface="Calibri" panose="020F0502020204030204" pitchFamily="34" charset="0"/>
              </a:rPr>
              <a:t>усугубилась </a:t>
            </a:r>
            <a:r>
              <a:rPr lang="ru-RU" sz="1600" dirty="0">
                <a:latin typeface="Calibri" panose="020F0502020204030204" pitchFamily="34" charset="0"/>
              </a:rPr>
              <a:t>более </a:t>
            </a:r>
            <a:r>
              <a:rPr lang="ru-RU" sz="1600" dirty="0" smtClean="0">
                <a:latin typeface="Calibri" panose="020F0502020204030204" pitchFamily="34" charset="0"/>
              </a:rPr>
              <a:t>низкими</a:t>
            </a:r>
            <a:r>
              <a:rPr lang="ru-RU" sz="1600" baseline="0" dirty="0" smtClean="0">
                <a:latin typeface="Calibri" panose="020F0502020204030204" pitchFamily="34" charset="0"/>
              </a:rPr>
              <a:t> </a:t>
            </a:r>
            <a:r>
              <a:rPr lang="ru-RU" sz="1600" dirty="0" smtClean="0">
                <a:latin typeface="Calibri" panose="020F0502020204030204" pitchFamily="34" charset="0"/>
              </a:rPr>
              <a:t>темпами </a:t>
            </a:r>
            <a:r>
              <a:rPr lang="ru-RU" sz="1600" dirty="0">
                <a:latin typeface="Calibri" panose="020F0502020204030204" pitchFamily="34" charset="0"/>
              </a:rPr>
              <a:t>роста заработной платы относительно </a:t>
            </a:r>
            <a:r>
              <a:rPr lang="ru-RU" sz="1600" dirty="0" smtClean="0">
                <a:latin typeface="Calibri" panose="020F0502020204030204" pitchFamily="34" charset="0"/>
              </a:rPr>
              <a:t>2019 </a:t>
            </a:r>
            <a:r>
              <a:rPr lang="ru-RU" sz="1600" dirty="0">
                <a:latin typeface="Calibri" panose="020F0502020204030204" pitchFamily="34" charset="0"/>
              </a:rPr>
              <a:t>года (номинальный </a:t>
            </a:r>
            <a:r>
              <a:rPr lang="ru-RU" sz="1600" dirty="0" smtClean="0">
                <a:latin typeface="Calibri" panose="020F0502020204030204" pitchFamily="34" charset="0"/>
              </a:rPr>
              <a:t>+5,5% </a:t>
            </a:r>
            <a:r>
              <a:rPr lang="ru-RU" sz="1600" dirty="0">
                <a:latin typeface="Calibri" panose="020F0502020204030204" pitchFamily="34" charset="0"/>
              </a:rPr>
              <a:t>(или </a:t>
            </a:r>
            <a:r>
              <a:rPr lang="ru-RU" sz="1600" dirty="0" smtClean="0">
                <a:latin typeface="Calibri" panose="020F0502020204030204" pitchFamily="34" charset="0"/>
              </a:rPr>
              <a:t>-2,0 </a:t>
            </a:r>
            <a:r>
              <a:rPr lang="ru-RU" sz="1600" dirty="0">
                <a:latin typeface="Calibri" panose="020F0502020204030204" pitchFamily="34" charset="0"/>
              </a:rPr>
              <a:t>п.п.), реальный </a:t>
            </a:r>
            <a:r>
              <a:rPr lang="ru-RU" sz="1600" dirty="0" smtClean="0">
                <a:latin typeface="Calibri" panose="020F0502020204030204" pitchFamily="34" charset="0"/>
              </a:rPr>
              <a:t>+2,2% </a:t>
            </a:r>
            <a:r>
              <a:rPr lang="ru-RU" sz="1600" dirty="0">
                <a:latin typeface="Calibri" panose="020F0502020204030204" pitchFamily="34" charset="0"/>
              </a:rPr>
              <a:t>(или </a:t>
            </a:r>
            <a:r>
              <a:rPr lang="ru-RU" sz="1600" dirty="0" smtClean="0">
                <a:latin typeface="Calibri" panose="020F0502020204030204" pitchFamily="34" charset="0"/>
              </a:rPr>
              <a:t>-0,3 </a:t>
            </a:r>
            <a:r>
              <a:rPr lang="ru-RU" sz="1600" dirty="0">
                <a:latin typeface="Calibri" panose="020F0502020204030204" pitchFamily="34" charset="0"/>
              </a:rPr>
              <a:t>п.п</a:t>
            </a:r>
            <a:r>
              <a:rPr lang="ru-RU" sz="1600" dirty="0" smtClean="0">
                <a:latin typeface="Calibri" panose="020F0502020204030204" pitchFamily="34" charset="0"/>
              </a:rPr>
              <a:t>.). </a:t>
            </a:r>
          </a:p>
          <a:p>
            <a:pPr indent="0" algn="just"/>
            <a:endParaRPr lang="ru-RU" sz="1600" dirty="0" smtClean="0">
              <a:latin typeface="Calibri" panose="020F0502020204030204" pitchFamily="34" charset="0"/>
            </a:endParaRPr>
          </a:p>
          <a:p>
            <a:pPr indent="0" algn="just"/>
            <a:r>
              <a:rPr lang="ru-RU" sz="1600" dirty="0" smtClean="0">
                <a:latin typeface="Calibri" panose="020F0502020204030204" pitchFamily="34" charset="0"/>
              </a:rPr>
              <a:t>При этом динамика поступлений за указанный</a:t>
            </a:r>
            <a:r>
              <a:rPr lang="ru-RU" sz="1600" baseline="0" dirty="0" smtClean="0">
                <a:latin typeface="Calibri" panose="020F0502020204030204" pitchFamily="34" charset="0"/>
              </a:rPr>
              <a:t> период коррелирует с общей динамикой экономики Российской Федерации.</a:t>
            </a:r>
            <a:endParaRPr lang="ru-RU" sz="1600" dirty="0" smtClean="0">
              <a:latin typeface="Calibri" panose="020F0502020204030204" pitchFamily="34" charset="0"/>
            </a:endParaRPr>
          </a:p>
          <a:p>
            <a:pPr indent="0" algn="just"/>
            <a:endParaRPr lang="ru-RU" sz="1600" dirty="0" smtClean="0">
              <a:latin typeface="Calibri" panose="020F0502020204030204" pitchFamily="34" charset="0"/>
            </a:endParaRPr>
          </a:p>
          <a:p>
            <a:pPr indent="0" algn="just"/>
            <a:r>
              <a:rPr lang="ru-RU" sz="1600" dirty="0" smtClean="0">
                <a:latin typeface="Calibri" panose="020F0502020204030204" pitchFamily="34" charset="0"/>
              </a:rPr>
              <a:t>* - предварительные данные за январь-ноябрь 2020 года</a:t>
            </a:r>
            <a:endParaRPr lang="ru-RU" sz="1600" dirty="0">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a:t>
            </a:fld>
            <a:endParaRPr lang="en-US" dirty="0"/>
          </a:p>
        </p:txBody>
      </p:sp>
    </p:spTree>
    <p:extLst>
      <p:ext uri="{BB962C8B-B14F-4D97-AF65-F5344CB8AC3E}">
        <p14:creationId xmlns:p14="http://schemas.microsoft.com/office/powerpoint/2010/main" val="197779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100" b="0" i="1" dirty="0">
              <a:solidFill>
                <a:schemeClr val="tx1">
                  <a:lumMod val="75000"/>
                </a:schemeClr>
              </a:solidFill>
              <a:latin typeface="+mn-lt"/>
              <a:ea typeface="Roboto Condensed" panose="02000000000000000000" pitchFamily="2" charset="0"/>
            </a:endParaRPr>
          </a:p>
        </p:txBody>
      </p:sp>
      <p:sp>
        <p:nvSpPr>
          <p:cNvPr id="5" name="Нижний колонтитул 4">
            <a:extLst>
              <a:ext uri="{FF2B5EF4-FFF2-40B4-BE49-F238E27FC236}">
                <a16:creationId xmlns="" xmlns:a16="http://schemas.microsoft.com/office/drawing/2014/main" id="{FCD95FAF-C13D-4F25-B9E0-7536115DF994}"/>
              </a:ext>
            </a:extLst>
          </p:cNvPr>
          <p:cNvSpPr>
            <a:spLocks noGrp="1"/>
          </p:cNvSpPr>
          <p:nvPr>
            <p:ph type="ftr" sz="quarter" idx="4"/>
          </p:nvPr>
        </p:nvSpPr>
        <p:spPr/>
        <p:txBody>
          <a:bodyPr/>
          <a:lstStyle/>
          <a:p>
            <a:endParaRPr lang="en-US"/>
          </a:p>
        </p:txBody>
      </p:sp>
      <p:sp>
        <p:nvSpPr>
          <p:cNvPr id="6" name="Номер слайда 5">
            <a:extLst>
              <a:ext uri="{FF2B5EF4-FFF2-40B4-BE49-F238E27FC236}">
                <a16:creationId xmlns="" xmlns:a16="http://schemas.microsoft.com/office/drawing/2014/main" id="{9107EC06-BDB2-4B70-86E7-037A5A103E20}"/>
              </a:ext>
            </a:extLst>
          </p:cNvPr>
          <p:cNvSpPr>
            <a:spLocks noGrp="1"/>
          </p:cNvSpPr>
          <p:nvPr>
            <p:ph type="sldNum" sz="quarter" idx="5"/>
          </p:nvPr>
        </p:nvSpPr>
        <p:spPr/>
        <p:txBody>
          <a:bodyPr/>
          <a:lstStyle/>
          <a:p>
            <a:fld id="{97863621-2E60-B848-8968-B0341E26A312}" type="slidenum">
              <a:rPr lang="en-US" smtClean="0"/>
              <a:t>30</a:t>
            </a:fld>
            <a:endParaRPr lang="en-US"/>
          </a:p>
        </p:txBody>
      </p:sp>
    </p:spTree>
    <p:extLst>
      <p:ext uri="{BB962C8B-B14F-4D97-AF65-F5344CB8AC3E}">
        <p14:creationId xmlns:p14="http://schemas.microsoft.com/office/powerpoint/2010/main" val="1363508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1" dirty="0">
                <a:solidFill>
                  <a:prstClr val="black"/>
                </a:solidFill>
                <a:latin typeface="Calibri" panose="020F0502020204030204" pitchFamily="34" charset="0"/>
              </a:rPr>
              <a:t>Федеральный закон от </a:t>
            </a:r>
            <a:r>
              <a:rPr lang="ru-RU" sz="1600" b="1" dirty="0" smtClean="0">
                <a:solidFill>
                  <a:prstClr val="black"/>
                </a:solidFill>
                <a:latin typeface="Calibri" panose="020F0502020204030204" pitchFamily="34" charset="0"/>
              </a:rPr>
              <a:t>27.12.2019 №476-ФЗ </a:t>
            </a:r>
            <a:r>
              <a:rPr lang="ru-RU" sz="1600" b="1" dirty="0" smtClean="0">
                <a:solidFill>
                  <a:schemeClr val="tx1">
                    <a:lumMod val="75000"/>
                  </a:schemeClr>
                </a:solidFill>
                <a:latin typeface="Calibri" panose="020F0502020204030204" pitchFamily="34" charset="0"/>
                <a:ea typeface="Roboto Condensed" panose="02000000000000000000" pitchFamily="2" charset="0"/>
              </a:rPr>
              <a:t>«</a:t>
            </a:r>
            <a:r>
              <a:rPr lang="ru-RU" sz="1600" b="1" kern="1200" dirty="0" smtClean="0">
                <a:solidFill>
                  <a:schemeClr val="tx1"/>
                </a:solidFill>
                <a:effectLst/>
                <a:latin typeface="Roboto Condensed" charset="0"/>
                <a:ea typeface="Roboto Condensed" charset="0"/>
                <a:cs typeface="+mn-cs"/>
              </a:rPr>
              <a:t>О внесении изменений в Федеральный закон «Об электронной подписи» и статью 1 Федерального закона «О защите прав юридических лиц и индивидуальных предпринимателей при осуществлении государственного контроля (надзора) и муниципального контроля»</a:t>
            </a:r>
            <a:r>
              <a:rPr lang="ru-RU" sz="1600" b="1" dirty="0" smtClean="0">
                <a:solidFill>
                  <a:schemeClr val="tx1">
                    <a:lumMod val="75000"/>
                  </a:schemeClr>
                </a:solidFill>
                <a:latin typeface="Roboto Condensed" charset="0"/>
                <a:ea typeface="Roboto Condensed" charset="0"/>
              </a:rPr>
              <a:t>»</a:t>
            </a:r>
            <a:r>
              <a:rPr lang="ru-RU" sz="1600" b="1" dirty="0" smtClean="0">
                <a:latin typeface="Calibri" panose="020F0502020204030204" pitchFamily="34" charset="0"/>
              </a:rPr>
              <a:t>, </a:t>
            </a:r>
            <a:r>
              <a:rPr lang="ru-RU" sz="1600" kern="1200" dirty="0" smtClean="0">
                <a:solidFill>
                  <a:schemeClr val="tx1"/>
                </a:solidFill>
                <a:effectLst/>
                <a:latin typeface="Calibri" panose="020F0502020204030204" pitchFamily="34" charset="0"/>
                <a:ea typeface="+mn-ea"/>
                <a:cs typeface="+mn-cs"/>
              </a:rPr>
              <a:t>в соответствии с которым </a:t>
            </a:r>
            <a:r>
              <a:rPr lang="ru-RU" sz="1600" b="1" kern="1200" dirty="0" smtClean="0">
                <a:solidFill>
                  <a:schemeClr val="tx1"/>
                </a:solidFill>
                <a:effectLst/>
                <a:latin typeface="Calibri" panose="020F0502020204030204" pitchFamily="34" charset="0"/>
                <a:ea typeface="+mn-ea"/>
                <a:cs typeface="+mn-cs"/>
              </a:rPr>
              <a:t>с 01.01.2022 </a:t>
            </a:r>
            <a:r>
              <a:rPr lang="ru-RU" sz="1600" b="0" kern="1200" dirty="0" smtClean="0">
                <a:solidFill>
                  <a:schemeClr val="tx1"/>
                </a:solidFill>
                <a:effectLst/>
                <a:latin typeface="Calibri" panose="020F0502020204030204" pitchFamily="34" charset="0"/>
                <a:ea typeface="+mn-ea"/>
                <a:cs typeface="+mn-cs"/>
              </a:rPr>
              <a:t>функции по выпуску квалифицированной</a:t>
            </a:r>
            <a:r>
              <a:rPr lang="ru-RU" sz="1600" b="0" kern="1200" baseline="0" dirty="0" smtClean="0">
                <a:solidFill>
                  <a:schemeClr val="tx1"/>
                </a:solidFill>
                <a:effectLst/>
                <a:latin typeface="Calibri" panose="020F0502020204030204" pitchFamily="34" charset="0"/>
                <a:ea typeface="+mn-ea"/>
                <a:cs typeface="+mn-cs"/>
              </a:rPr>
              <a:t> электронной подписи (далее – КЭП) для юридических лиц, индивидуальных предпринимателей и нотариусов возлагаются на Удостоверяющий центр ФНС России.</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Calibri" panose="020F0502020204030204" pitchFamily="34" charset="0"/>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В рамках реализации положений Федерального закона от 27.12.2019 № 476-ФЗ </a:t>
            </a:r>
            <a:r>
              <a:rPr lang="ru-RU" sz="1600" b="1" kern="1200" baseline="0" dirty="0" smtClean="0">
                <a:solidFill>
                  <a:schemeClr val="tx1"/>
                </a:solidFill>
                <a:effectLst/>
                <a:latin typeface="Calibri" panose="020F0502020204030204" pitchFamily="34" charset="0"/>
                <a:ea typeface="+mn-ea"/>
                <a:cs typeface="+mn-cs"/>
              </a:rPr>
              <a:t>за 2020 год реализовано </a:t>
            </a:r>
            <a:r>
              <a:rPr lang="ru-RU" sz="1600" b="0" kern="1200" baseline="0" dirty="0" smtClean="0">
                <a:solidFill>
                  <a:schemeClr val="tx1"/>
                </a:solidFill>
                <a:effectLst/>
                <a:latin typeface="Calibri" panose="020F0502020204030204" pitchFamily="34" charset="0"/>
                <a:ea typeface="+mn-ea"/>
                <a:cs typeface="+mn-cs"/>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были разработаны и </a:t>
            </a:r>
            <a:r>
              <a:rPr lang="ru-RU" sz="1600" kern="1200" dirty="0" smtClean="0">
                <a:solidFill>
                  <a:schemeClr val="tx1"/>
                </a:solidFill>
                <a:effectLst/>
                <a:latin typeface="+mn-lt"/>
                <a:ea typeface="+mn-ea"/>
                <a:cs typeface="+mn-cs"/>
              </a:rPr>
              <a:t>согласованы с ФСБ России концептуальные схемы развития Удостоверяющего центра ФНС России (далее – УЦ ФНС России) и взаимодействия с доверенными лицами. </a:t>
            </a:r>
            <a:endParaRPr lang="ru-RU" sz="1600" b="0" kern="1200" baseline="0" dirty="0" smtClean="0">
              <a:solidFill>
                <a:schemeClr val="tx1"/>
              </a:solidFill>
              <a:effectLst/>
              <a:latin typeface="Calibri" panose="020F0502020204030204" pitchFamily="34" charset="0"/>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разработана и внедрена в опытную эксплуатацию </a:t>
            </a:r>
            <a:r>
              <a:rPr lang="ru-RU" sz="1600" kern="1200" dirty="0" smtClean="0">
                <a:solidFill>
                  <a:schemeClr val="tx1"/>
                </a:solidFill>
                <a:effectLst/>
                <a:latin typeface="+mn-lt"/>
                <a:ea typeface="+mn-ea"/>
                <a:cs typeface="+mn-cs"/>
              </a:rPr>
              <a:t>Единая цифровая платформа УЦ ФНС России, обеспечивающая взаимодействие компонентов УЦ ФНС России с информационными системами и сервисами ФНС России (АИС «Налог-3», «ЛК ФЛ/ЮЛ/ИП») и другими государственными информационными системами (посредством СМЭВ). В соответствии с программой импортозамещения</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данное решение реализовано на базе операционной системы Astra Linux (Смоленск) и с применением СУБД PostgreSQL.</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	- расширена инфраструктура распределенного (регионального) сегмента УЦ ФНС России (полностью</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оборудованы 16 Региональных центров регистрации);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полностью оборудованы и о</a:t>
            </a:r>
            <a:r>
              <a:rPr lang="ru-RU" sz="1600" kern="1200" dirty="0" smtClean="0">
                <a:solidFill>
                  <a:schemeClr val="tx1"/>
                </a:solidFill>
                <a:effectLst/>
                <a:latin typeface="+mn-lt"/>
                <a:ea typeface="+mn-ea"/>
                <a:cs typeface="+mn-cs"/>
              </a:rPr>
              <a:t>рганизованы </a:t>
            </a:r>
            <a:r>
              <a:rPr lang="ru-RU" sz="1600" b="1" kern="1200" dirty="0" smtClean="0">
                <a:solidFill>
                  <a:schemeClr val="tx1"/>
                </a:solidFill>
                <a:effectLst/>
                <a:latin typeface="+mn-lt"/>
                <a:ea typeface="+mn-ea"/>
                <a:cs typeface="+mn-cs"/>
              </a:rPr>
              <a:t>976 точек выдачи КЭП</a:t>
            </a:r>
            <a:r>
              <a:rPr lang="ru-RU" sz="1600" kern="1200" dirty="0" smtClean="0">
                <a:solidFill>
                  <a:schemeClr val="tx1"/>
                </a:solidFill>
                <a:effectLst/>
                <a:latin typeface="+mn-lt"/>
                <a:ea typeface="+mn-ea"/>
                <a:cs typeface="+mn-cs"/>
              </a:rPr>
              <a:t> в территориальных налоговых органах;</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- 1948 сотрудников территориальных налоговых органов прошли обучение по программе Оператор УЦ;</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Подготовлены, согласованы и утверждены необходимые документы:</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постановление Правительства Российской Федерации от 02.12.2020 № 1987 </a:t>
            </a:r>
            <a:r>
              <a:rPr lang="ru-RU" sz="1600" kern="1200" dirty="0" smtClean="0">
                <a:solidFill>
                  <a:schemeClr val="tx1"/>
                </a:solidFill>
                <a:effectLst/>
                <a:latin typeface="+mn-lt"/>
                <a:ea typeface="+mn-ea"/>
                <a:cs typeface="+mn-cs"/>
              </a:rPr>
              <a:t>«О порядке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постановление Правительства Российской Федерации </a:t>
            </a:r>
            <a:r>
              <a:rPr lang="ru-RU" sz="1600" kern="1200" dirty="0" smtClean="0">
                <a:solidFill>
                  <a:schemeClr val="tx1"/>
                </a:solidFill>
                <a:effectLst/>
                <a:latin typeface="+mn-lt"/>
                <a:ea typeface="+mn-ea"/>
                <a:cs typeface="+mn-cs"/>
              </a:rPr>
              <a:t>от 31.12.2020 № 2409 «О дополнительных требованиях к доверенным лицам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kern="1200" dirty="0" smtClean="0">
                <a:solidFill>
                  <a:schemeClr val="tx1"/>
                </a:solidFill>
                <a:effectLst/>
                <a:latin typeface="+mn-lt"/>
                <a:ea typeface="+mn-ea"/>
                <a:cs typeface="+mn-cs"/>
              </a:rPr>
              <a:t>приказ</a:t>
            </a:r>
            <a:r>
              <a:rPr lang="ru-RU" sz="1600" kern="1200" baseline="0" dirty="0" smtClean="0">
                <a:solidFill>
                  <a:schemeClr val="tx1"/>
                </a:solidFill>
                <a:effectLst/>
                <a:latin typeface="+mn-lt"/>
                <a:ea typeface="+mn-ea"/>
                <a:cs typeface="+mn-cs"/>
              </a:rPr>
              <a:t> ФНС России </a:t>
            </a:r>
            <a:r>
              <a:rPr lang="ru-RU" sz="1600" kern="1200" dirty="0" smtClean="0">
                <a:solidFill>
                  <a:schemeClr val="tx1"/>
                </a:solidFill>
                <a:effectLst/>
                <a:latin typeface="+mn-lt"/>
                <a:ea typeface="+mn-ea"/>
                <a:cs typeface="+mn-cs"/>
              </a:rPr>
              <a:t>от 30.12.2020 № ВД-7-24/982@ «Об утверждении Порядка реализации Федеральной налоговой службой функций аккредитованного удостоверяющего центра и исполнения его обязанностей».</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В рамках </a:t>
            </a:r>
            <a:r>
              <a:rPr lang="ru-RU" sz="1600" kern="1200" dirty="0" smtClean="0">
                <a:solidFill>
                  <a:schemeClr val="tx1"/>
                </a:solidFill>
                <a:effectLst/>
                <a:latin typeface="+mn-lt"/>
                <a:ea typeface="+mn-ea"/>
                <a:cs typeface="+mn-cs"/>
              </a:rPr>
              <a:t>тестирования (проведения эксперимента) механизмов выдачи КСКПЭП через инфраструктуру доверенных лиц, заключены 8 агентских соглашений с потенциальными доверенными лицами:</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«СБЕРБАНК»;</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ГК РОСТЕХ;</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«ЕЭТП»;</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«ПРОМСВЯЗЬБАНК»;</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«БАНК «ВТБ»;</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«ЭЛЕКТРОННАЯ МОСКВА»;</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ФОНД «ЦЕНТР ИННОВАЦИЙ И ИНФОРМАЦИОННЫХ ТЕХНОЛОГИЙ»;</a:t>
            </a:r>
          </a:p>
          <a:p>
            <a:pPr marL="342900" marR="0" lvl="0" indent="-3429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ПОЧТА РОССИИ.</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На базе ФКУ «Налог-Сервис» ФНС России и АО «ГНИВЦ» развернута Служба технической поддержки и </a:t>
            </a:r>
            <a:r>
              <a:rPr lang="en-US" sz="1600" b="0" kern="1200" baseline="0" dirty="0" smtClean="0">
                <a:solidFill>
                  <a:schemeClr val="tx1"/>
                </a:solidFill>
                <a:effectLst/>
                <a:latin typeface="+mn-lt"/>
                <a:ea typeface="+mn-ea"/>
                <a:cs typeface="+mn-cs"/>
              </a:rPr>
              <a:t>CALL</a:t>
            </a:r>
            <a:r>
              <a:rPr lang="ru-RU" sz="1600" b="0" kern="1200" baseline="0" dirty="0" smtClean="0">
                <a:solidFill>
                  <a:schemeClr val="tx1"/>
                </a:solidFill>
                <a:effectLst/>
                <a:latin typeface="+mn-lt"/>
                <a:ea typeface="+mn-ea"/>
                <a:cs typeface="+mn-cs"/>
              </a:rPr>
              <a:t>-центр для пользователей УЦ ФНС России. Дополнительно, в целях оказания технической поддержки операторами электронного документооборота, заключены следующие соглашения:</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1) ООО «ТАКСКОМ»;</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2) АО «ПФ «СКБ КОНТУР»;</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3) ООО «КОМПАНИЯ ТЕНЗОР».  </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1" kern="1200" baseline="0" dirty="0" smtClean="0">
                <a:solidFill>
                  <a:schemeClr val="tx1"/>
                </a:solidFill>
                <a:effectLst/>
                <a:latin typeface="+mn-lt"/>
                <a:ea typeface="+mn-ea"/>
                <a:cs typeface="+mn-cs"/>
              </a:rPr>
              <a:t>Настоящее время и ближайшие перспективы:</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lvl="0"/>
            <a:r>
              <a:rPr lang="ru-RU" sz="1600" b="0" kern="1200" baseline="0" dirty="0" smtClean="0">
                <a:solidFill>
                  <a:schemeClr val="tx1"/>
                </a:solidFill>
                <a:effectLst/>
                <a:latin typeface="+mn-lt"/>
                <a:ea typeface="+mn-ea"/>
                <a:cs typeface="+mn-cs"/>
              </a:rPr>
              <a:t>	- </a:t>
            </a:r>
            <a:r>
              <a:rPr lang="ru-RU" sz="1600" b="1" kern="1200" baseline="0" dirty="0" smtClean="0">
                <a:solidFill>
                  <a:schemeClr val="tx1"/>
                </a:solidFill>
                <a:effectLst/>
                <a:latin typeface="+mn-lt"/>
                <a:ea typeface="+mn-ea"/>
                <a:cs typeface="+mn-cs"/>
              </a:rPr>
              <a:t>с 11.01.2021 по 01.05.2021</a:t>
            </a:r>
            <a:r>
              <a:rPr lang="ru-RU" sz="1600" b="0" kern="1200" baseline="0" dirty="0" smtClean="0">
                <a:solidFill>
                  <a:schemeClr val="tx1"/>
                </a:solidFill>
                <a:effectLst/>
                <a:latin typeface="+mn-lt"/>
                <a:ea typeface="+mn-ea"/>
                <a:cs typeface="+mn-cs"/>
              </a:rPr>
              <a:t> проводится эксперимент по выдаче КСКПЭП ЮЛ и ИП в отдельных субъектах Российской Федерации (</a:t>
            </a:r>
            <a:r>
              <a:rPr lang="ru-RU" sz="1600" b="0" i="0" u="none" strike="noStrike" kern="1200" baseline="0" dirty="0" smtClean="0">
                <a:solidFill>
                  <a:schemeClr val="tx1"/>
                </a:solidFill>
                <a:latin typeface="+mn-lt"/>
                <a:ea typeface="+mn-ea"/>
                <a:cs typeface="+mn-cs"/>
              </a:rPr>
              <a:t>УФНС России по Ханты-Мансийскому автономному округу - Югре</a:t>
            </a:r>
            <a:r>
              <a:rPr lang="ru-RU" sz="1600" b="0" kern="1200" baseline="0" dirty="0" smtClean="0">
                <a:solidFill>
                  <a:schemeClr val="tx1"/>
                </a:solidFill>
                <a:effectLst/>
                <a:latin typeface="+mn-lt"/>
                <a:ea typeface="+mn-ea"/>
                <a:cs typeface="+mn-cs"/>
              </a:rPr>
              <a:t>) и через инфраструктуру потенциальных доверенных лиц (в рамках соглашений): </a:t>
            </a:r>
          </a:p>
          <a:p>
            <a:pPr lvl="0"/>
            <a:r>
              <a:rPr lang="ru-RU" sz="1600" b="0" kern="1200" baseline="0" dirty="0" smtClean="0">
                <a:solidFill>
                  <a:schemeClr val="tx1"/>
                </a:solidFill>
                <a:effectLst/>
                <a:latin typeface="+mn-lt"/>
                <a:ea typeface="+mn-ea"/>
                <a:cs typeface="+mn-cs"/>
              </a:rPr>
              <a:t>1) </a:t>
            </a:r>
            <a:r>
              <a:rPr lang="ru-RU" sz="1600" kern="1200" dirty="0" smtClean="0">
                <a:solidFill>
                  <a:schemeClr val="tx1"/>
                </a:solidFill>
                <a:effectLst/>
                <a:latin typeface="+mn-lt"/>
                <a:ea typeface="+mn-ea"/>
                <a:cs typeface="+mn-cs"/>
              </a:rPr>
              <a:t>АО «Электронная Москва» – 1 операционный зал, предусматривающий массовый прием заявителей (Москва);</a:t>
            </a:r>
          </a:p>
          <a:p>
            <a:pPr lvl="0"/>
            <a:r>
              <a:rPr lang="ru-RU" sz="1600" kern="1200" dirty="0" smtClean="0">
                <a:solidFill>
                  <a:schemeClr val="tx1"/>
                </a:solidFill>
                <a:effectLst/>
                <a:latin typeface="+mn-lt"/>
                <a:ea typeface="+mn-ea"/>
                <a:cs typeface="+mn-cs"/>
              </a:rPr>
              <a:t>2) ПАО «Сбербанк» – 37 точек выдачи (Москва);</a:t>
            </a:r>
          </a:p>
          <a:p>
            <a:pPr lvl="0"/>
            <a:r>
              <a:rPr lang="ru-RU" sz="1600" kern="1200" dirty="0" smtClean="0">
                <a:solidFill>
                  <a:schemeClr val="tx1"/>
                </a:solidFill>
                <a:effectLst/>
                <a:latin typeface="+mn-lt"/>
                <a:ea typeface="+mn-ea"/>
                <a:cs typeface="+mn-cs"/>
              </a:rPr>
              <a:t>3) ПАО «Банк «ВТБ» – 15 точек выдачи (Москва) + 15 точек выдачи (Санкт-Петербург);</a:t>
            </a:r>
          </a:p>
          <a:p>
            <a:pPr lvl="0"/>
            <a:r>
              <a:rPr lang="ru-RU" sz="1600" kern="1200" dirty="0" smtClean="0">
                <a:solidFill>
                  <a:schemeClr val="tx1"/>
                </a:solidFill>
                <a:effectLst/>
                <a:latin typeface="+mn-lt"/>
                <a:ea typeface="+mn-ea"/>
                <a:cs typeface="+mn-cs"/>
              </a:rPr>
              <a:t>4) ГК Ростех – 6 точек выдачи (Москва) + 1 точка выдачи (Нижний Новгород); </a:t>
            </a:r>
          </a:p>
          <a:p>
            <a:r>
              <a:rPr lang="ru-RU" sz="1600" kern="1200" dirty="0" smtClean="0">
                <a:solidFill>
                  <a:schemeClr val="tx1"/>
                </a:solidFill>
                <a:effectLst/>
                <a:latin typeface="+mn-lt"/>
                <a:ea typeface="+mn-ea"/>
                <a:cs typeface="+mn-cs"/>
              </a:rPr>
              <a:t>5) ПАО «ПромсвязьБанк» – 1 точка (Москва)</a:t>
            </a:r>
            <a:r>
              <a:rPr lang="ru-RU" sz="1600" b="0" kern="1200" baseline="0" dirty="0" smtClean="0">
                <a:solidFill>
                  <a:schemeClr val="tx1"/>
                </a:solidFill>
                <a:effectLst/>
                <a:latin typeface="+mn-lt"/>
                <a:ea typeface="+mn-ea"/>
                <a:cs typeface="+mn-cs"/>
              </a:rPr>
              <a:t>.</a:t>
            </a:r>
          </a:p>
          <a:p>
            <a:endParaRPr lang="ru-RU" sz="1600" b="0" kern="1200" baseline="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a:t>
            </a:r>
            <a:r>
              <a:rPr lang="ru-RU" sz="1600" b="1" kern="1200" baseline="0" dirty="0" smtClean="0">
                <a:solidFill>
                  <a:schemeClr val="tx1"/>
                </a:solidFill>
                <a:effectLst/>
                <a:latin typeface="+mn-lt"/>
                <a:ea typeface="+mn-ea"/>
                <a:cs typeface="+mn-cs"/>
              </a:rPr>
              <a:t>к 20.04.2021</a:t>
            </a:r>
            <a:r>
              <a:rPr lang="ru-RU" sz="1600" b="0" kern="1200" baseline="0" dirty="0" smtClean="0">
                <a:solidFill>
                  <a:schemeClr val="tx1"/>
                </a:solidFill>
                <a:effectLst/>
                <a:latin typeface="+mn-lt"/>
                <a:ea typeface="+mn-ea"/>
                <a:cs typeface="+mn-cs"/>
              </a:rPr>
              <a:t> будет завершено подключение всех Операторов УЦ ФНС России и Операторов доверенных лиц на использование ЕЦП УЦ ФНС России (</a:t>
            </a:r>
            <a:r>
              <a:rPr lang="en-US" sz="1600" b="0" kern="1200" baseline="0" dirty="0" smtClean="0">
                <a:solidFill>
                  <a:schemeClr val="tx1"/>
                </a:solidFill>
                <a:effectLst/>
                <a:latin typeface="+mn-lt"/>
                <a:ea typeface="+mn-ea"/>
                <a:cs typeface="+mn-cs"/>
              </a:rPr>
              <a:t>Astra Linux)</a:t>
            </a:r>
            <a:r>
              <a:rPr lang="ru-RU" sz="1600" b="0" kern="1200" baseline="0" dirty="0" smtClean="0">
                <a:solidFill>
                  <a:schemeClr val="tx1"/>
                </a:solidFill>
                <a:effectLst/>
                <a:latin typeface="+mn-lt"/>
                <a:ea typeface="+mn-ea"/>
                <a:cs typeface="+mn-cs"/>
              </a:rPr>
              <a:t>, развернутой в федеральном центре обработки данных в г. Дубна Московской области.</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a:t>
            </a:r>
            <a:r>
              <a:rPr lang="ru-RU" sz="1600" b="1" kern="1200" baseline="0" dirty="0" smtClean="0">
                <a:solidFill>
                  <a:schemeClr val="tx1"/>
                </a:solidFill>
                <a:effectLst/>
                <a:latin typeface="+mn-lt"/>
                <a:ea typeface="+mn-ea"/>
                <a:cs typeface="+mn-cs"/>
              </a:rPr>
              <a:t>к 01.06.2021 </a:t>
            </a:r>
            <a:r>
              <a:rPr lang="ru-RU" sz="1600" b="0" kern="1200" baseline="0" dirty="0" smtClean="0">
                <a:solidFill>
                  <a:schemeClr val="tx1"/>
                </a:solidFill>
                <a:effectLst/>
                <a:latin typeface="+mn-lt"/>
                <a:ea typeface="+mn-ea"/>
                <a:cs typeface="+mn-cs"/>
              </a:rPr>
              <a:t>будет завершена централизация всех компонент и сервисов УЦ ФНС России на базе федерального центра обработки данных в г. Дубна Московской области.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a:t>
            </a:r>
            <a:r>
              <a:rPr lang="ru-RU" sz="1600" b="1" kern="1200" baseline="0" dirty="0" smtClean="0">
                <a:solidFill>
                  <a:schemeClr val="tx1"/>
                </a:solidFill>
                <a:effectLst/>
                <a:latin typeface="Calibri" panose="020F0502020204030204" pitchFamily="34" charset="0"/>
                <a:ea typeface="+mn-ea"/>
                <a:cs typeface="+mn-cs"/>
              </a:rPr>
              <a:t>с 01.07.2021</a:t>
            </a:r>
            <a:r>
              <a:rPr lang="ru-RU" sz="1600" b="0" kern="1200" baseline="0" dirty="0" smtClean="0">
                <a:solidFill>
                  <a:schemeClr val="tx1"/>
                </a:solidFill>
                <a:effectLst/>
                <a:latin typeface="Calibri" panose="020F0502020204030204" pitchFamily="34" charset="0"/>
                <a:ea typeface="+mn-ea"/>
                <a:cs typeface="+mn-cs"/>
              </a:rPr>
              <a:t> УЦ ФНС России начинает выпуск КСКПЭП ЮЛ/ИП и нотариусов, в целях обеспечения «бесшовного» перехода от коммерческой услуги к безвозмездной государственной услуге.</a:t>
            </a:r>
            <a:endParaRPr lang="ru-RU" sz="1600" b="0" kern="1200" dirty="0" smtClean="0">
              <a:solidFill>
                <a:schemeClr val="tx1"/>
              </a:solidFill>
              <a:effectLst/>
              <a:latin typeface="Calibri" panose="020F0502020204030204" pitchFamily="34" charset="0"/>
              <a:ea typeface="+mn-ea"/>
              <a:cs typeface="+mn-cs"/>
            </a:endParaRPr>
          </a:p>
          <a:p>
            <a:pPr indent="0" algn="just" defTabSz="941388"/>
            <a:endParaRPr lang="ru-RU" sz="1600" dirty="0">
              <a:solidFill>
                <a:prstClr val="black"/>
              </a:solidFill>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986715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32</a:t>
            </a:fld>
            <a:endParaRPr lang="en-US"/>
          </a:p>
        </p:txBody>
      </p:sp>
    </p:spTree>
    <p:extLst>
      <p:ext uri="{BB962C8B-B14F-4D97-AF65-F5344CB8AC3E}">
        <p14:creationId xmlns:p14="http://schemas.microsoft.com/office/powerpoint/2010/main" val="1761346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90000"/>
              </a:lnSpc>
            </a:pPr>
            <a:r>
              <a:rPr lang="ru-RU" dirty="0">
                <a:latin typeface="Arial Narrow" panose="020B0606020202030204" pitchFamily="34" charset="0"/>
              </a:rPr>
              <a:t>В рамках работ по совершенствованию  информирования налогоплательщиков ФНС России ведёт активную информационно-просветительскую работу по повышению налоговой грамотности.</a:t>
            </a:r>
          </a:p>
          <a:p>
            <a:pPr algn="just">
              <a:lnSpc>
                <a:spcPct val="90000"/>
              </a:lnSpc>
            </a:pPr>
            <a:endParaRPr lang="ru-RU" dirty="0">
              <a:latin typeface="Arial Narrow" panose="020B0606020202030204" pitchFamily="34" charset="0"/>
            </a:endParaRPr>
          </a:p>
          <a:p>
            <a:pPr algn="just">
              <a:lnSpc>
                <a:spcPct val="90000"/>
              </a:lnSpc>
            </a:pPr>
            <a:r>
              <a:rPr lang="ru-RU" dirty="0">
                <a:latin typeface="Arial Narrow" panose="020B0606020202030204" pitchFamily="34" charset="0"/>
              </a:rPr>
              <a:t>Начиная с апреля 2015 года ФНС России открыла для налогоплательщиков бесплатный общефедеральный телефонный номер единого Контакт-центра 8-800-222-22-22 (далее – ЕКЦ). Сейчас этот номер доступен во всех регионах Российской Федерации. Таким образом, налогоплательщики могут получать информацию по наиболее актуальным вопросам налогового администрирования бесплатно, вне зависимости от места регистрации, места нахождения и в удобное для них время. </a:t>
            </a:r>
          </a:p>
          <a:p>
            <a:pPr algn="just">
              <a:lnSpc>
                <a:spcPct val="90000"/>
              </a:lnSpc>
            </a:pPr>
            <a:r>
              <a:rPr lang="ru-RU" dirty="0">
                <a:latin typeface="Arial Narrow" panose="020B0606020202030204" pitchFamily="34" charset="0"/>
              </a:rPr>
              <a:t>В 2020 году в территориальные налоговые органы и ЕКЦ поступило более 13,4 млн. вызовов.</a:t>
            </a:r>
          </a:p>
          <a:p>
            <a:pPr algn="just">
              <a:lnSpc>
                <a:spcPct val="90000"/>
              </a:lnSpc>
            </a:pPr>
            <a:endParaRPr lang="ru-RU" dirty="0">
              <a:latin typeface="Arial Narrow" panose="020B0606020202030204" pitchFamily="34" charset="0"/>
            </a:endParaRPr>
          </a:p>
          <a:p>
            <a:pPr algn="just">
              <a:lnSpc>
                <a:spcPct val="90000"/>
              </a:lnSpc>
            </a:pPr>
            <a:r>
              <a:rPr lang="ru-RU" dirty="0">
                <a:latin typeface="Arial Narrow" panose="020B0606020202030204" pitchFamily="34" charset="0"/>
              </a:rPr>
              <a:t>Указом Президента Российской Федерации от 07.05.2012 № 601 установлено значение целевого показателя «Уровень удовлетворённости граждан Российской Федерации качеством предоставления государственных услуг - не менее 90%».</a:t>
            </a:r>
          </a:p>
          <a:p>
            <a:pPr algn="just">
              <a:lnSpc>
                <a:spcPct val="90000"/>
              </a:lnSpc>
            </a:pPr>
            <a:endParaRPr lang="ru-RU" dirty="0">
              <a:latin typeface="Arial Narrow" panose="020B0606020202030204" pitchFamily="34" charset="0"/>
            </a:endParaRPr>
          </a:p>
          <a:p>
            <a:pPr algn="just">
              <a:lnSpc>
                <a:spcPct val="90000"/>
              </a:lnSpc>
            </a:pPr>
            <a:r>
              <a:rPr lang="ru-RU" dirty="0">
                <a:latin typeface="Arial Narrow" panose="020B0606020202030204" pitchFamily="34" charset="0"/>
              </a:rPr>
              <a:t>В соответствии с постановлением Правительства Российской Федерации от 12.12.2012 № 1284 в ФНС России внедрена система мониторинга качества предоставления государственных услуг территориальными налоговыми органами, полученные результаты учитываются при решении кадровых вопросов. </a:t>
            </a:r>
          </a:p>
          <a:p>
            <a:pPr algn="just">
              <a:lnSpc>
                <a:spcPct val="90000"/>
              </a:lnSpc>
            </a:pPr>
            <a:endParaRPr lang="ru-RU" dirty="0">
              <a:latin typeface="Arial Narrow" panose="020B0606020202030204" pitchFamily="34" charset="0"/>
            </a:endParaRPr>
          </a:p>
          <a:p>
            <a:pPr algn="just">
              <a:lnSpc>
                <a:spcPct val="90000"/>
              </a:lnSpc>
            </a:pPr>
            <a:r>
              <a:rPr lang="ru-RU" dirty="0">
                <a:latin typeface="Arial Narrow" panose="020B0606020202030204" pitchFamily="34" charset="0"/>
              </a:rPr>
              <a:t>По результатам за 2020 год ФНС России получено более 6,5 млн. оценок граждан, а среднее значение показателя уровня удовлетворённости граждан качеством предоставления государственных услуг ФНС России составило 99,38%.</a:t>
            </a:r>
          </a:p>
          <a:p>
            <a:pPr algn="just">
              <a:lnSpc>
                <a:spcPct val="90000"/>
              </a:lnSpc>
            </a:pPr>
            <a:endParaRPr lang="ru-RU" dirty="0">
              <a:latin typeface="Arial Narrow" panose="020B0606020202030204" pitchFamily="34" charset="0"/>
            </a:endParaRPr>
          </a:p>
          <a:p>
            <a:pPr algn="just">
              <a:lnSpc>
                <a:spcPct val="90000"/>
              </a:lnSpc>
            </a:pPr>
            <a:r>
              <a:rPr lang="ru-RU" dirty="0">
                <a:latin typeface="Arial Narrow" panose="020B0606020202030204" pitchFamily="34" charset="0"/>
              </a:rPr>
              <a:t>Во исполнение реализации мер поддержки МСП, наиболее пострадавшим из-за новой </a:t>
            </a:r>
            <a:r>
              <a:rPr lang="ru-RU" dirty="0" err="1">
                <a:latin typeface="Arial Narrow" panose="020B0606020202030204" pitchFamily="34" charset="0"/>
              </a:rPr>
              <a:t>коронавирусной</a:t>
            </a:r>
            <a:r>
              <a:rPr lang="ru-RU" dirty="0">
                <a:latin typeface="Arial Narrow" panose="020B0606020202030204" pitchFamily="34" charset="0"/>
              </a:rPr>
              <a:t> инфекции, сотрудниками ТНО в 2020 году было принято и обработано более 3 млн заявлений на </a:t>
            </a:r>
            <a:r>
              <a:rPr lang="ru-RU" dirty="0"/>
              <a:t>получение субсидии, предусмотренные Постановлениями Правительства Российской Федерации от 24.04.2020 № 576 и от 02.07.2020  № </a:t>
            </a:r>
            <a:r>
              <a:rPr lang="en-US" dirty="0"/>
              <a:t>976</a:t>
            </a:r>
            <a:r>
              <a:rPr lang="ru-RU" dirty="0"/>
              <a:t>.</a:t>
            </a:r>
            <a:endParaRPr lang="en-US" dirty="0"/>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2504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a:t>
            </a:r>
            <a:r>
              <a:rPr lang="ru-RU" dirty="0" smtClean="0"/>
              <a:t>ФНС России функционирует вертикально </a:t>
            </a:r>
            <a:r>
              <a:rPr lang="ru-RU" dirty="0"/>
              <a:t>интегрированная модель организации администрирования крупнейших </a:t>
            </a:r>
            <a:r>
              <a:rPr lang="ru-RU" dirty="0" smtClean="0"/>
              <a:t>налогоплательщиков (юридических</a:t>
            </a:r>
            <a:r>
              <a:rPr lang="ru-RU" baseline="0" dirty="0" smtClean="0"/>
              <a:t> лиц)</a:t>
            </a:r>
            <a:r>
              <a:rPr lang="ru-RU" dirty="0" smtClean="0"/>
              <a:t>.</a:t>
            </a:r>
            <a:endParaRPr lang="ru-RU" dirty="0"/>
          </a:p>
          <a:p>
            <a:endParaRPr lang="ru-RU" dirty="0"/>
          </a:p>
          <a:p>
            <a:r>
              <a:rPr lang="ru-RU" dirty="0"/>
              <a:t>Система администрирования межрегиональных инспекций и находящихся в их подчинении межрайонных инспекций по крупнейшим налогоплательщикам обеспечивает повышение качества администрирования, выявление характерных для определенных отраслей (групп налогоплательщиков) вопросов, выработку и доведение единых методологических подходов, а также рост дополнительных поступлений в бюджет Российской Федерации.</a:t>
            </a:r>
          </a:p>
          <a:p>
            <a:endParaRPr lang="ru-RU" dirty="0"/>
          </a:p>
          <a:p>
            <a:r>
              <a:rPr lang="ru-RU" dirty="0"/>
              <a:t>По состоянию на </a:t>
            </a:r>
            <a:r>
              <a:rPr lang="ru-RU" dirty="0" smtClean="0"/>
              <a:t>01.01.2021 </a:t>
            </a:r>
            <a:r>
              <a:rPr lang="ru-RU" dirty="0"/>
              <a:t>в межрегиональных (межрайонных) инспекциях ФНС России по крупнейшим налогоплательщикам </a:t>
            </a:r>
            <a:r>
              <a:rPr lang="ru-RU" dirty="0" err="1"/>
              <a:t>администрируются</a:t>
            </a:r>
            <a:r>
              <a:rPr lang="ru-RU" dirty="0"/>
              <a:t> </a:t>
            </a:r>
            <a:r>
              <a:rPr lang="ru-RU" dirty="0" smtClean="0"/>
              <a:t>3 272 </a:t>
            </a:r>
            <a:r>
              <a:rPr lang="ru-RU" dirty="0"/>
              <a:t>крупнейших налогоплательщика</a:t>
            </a:r>
            <a:r>
              <a:rPr lang="ru-RU" dirty="0" smtClean="0"/>
              <a:t>.</a:t>
            </a:r>
          </a:p>
          <a:p>
            <a:endParaRPr lang="ru-RU" dirty="0" smtClean="0"/>
          </a:p>
          <a:p>
            <a:r>
              <a:rPr lang="ru-RU" dirty="0" smtClean="0"/>
              <a:t>Доля поступлений в федеральный бюджет за 2020 год</a:t>
            </a:r>
            <a:r>
              <a:rPr lang="ru-RU" baseline="0" dirty="0" smtClean="0"/>
              <a:t> </a:t>
            </a:r>
            <a:r>
              <a:rPr lang="ru-RU" dirty="0" smtClean="0"/>
              <a:t>от крупнейших налогоплательщиков составляет 62</a:t>
            </a:r>
            <a:r>
              <a:rPr lang="ru-RU" dirty="0" smtClean="0">
                <a:solidFill>
                  <a:srgbClr val="FF0000"/>
                </a:solidFill>
              </a:rPr>
              <a:t>%</a:t>
            </a:r>
            <a:r>
              <a:rPr lang="ru-RU" baseline="0" dirty="0" smtClean="0"/>
              <a:t> </a:t>
            </a:r>
            <a:r>
              <a:rPr lang="ru-RU" dirty="0"/>
              <a:t>от суммы поступлений по всем налогоплательщикам по России.</a:t>
            </a:r>
          </a:p>
          <a:p>
            <a:endParaRPr lang="ru-RU" dirty="0"/>
          </a:p>
          <a:p>
            <a:r>
              <a:rPr lang="ru-RU" dirty="0"/>
              <a:t>Межрегиональными и межрайонными инспекциями ФНС России по крупнейшим налогоплательщикам за </a:t>
            </a:r>
            <a:r>
              <a:rPr lang="ru-RU" dirty="0" smtClean="0"/>
              <a:t>2020 год обеспечены поступления </a:t>
            </a:r>
            <a:r>
              <a:rPr lang="ru-RU" dirty="0"/>
              <a:t>в бюджет по результатам </a:t>
            </a:r>
            <a:r>
              <a:rPr lang="ru-RU" dirty="0" smtClean="0"/>
              <a:t>контрольно-аналитической работы – 97 млрд. руб., что на 20% ниже, чем</a:t>
            </a:r>
            <a:r>
              <a:rPr lang="ru-RU" baseline="0" dirty="0" smtClean="0"/>
              <a:t> за</a:t>
            </a:r>
            <a:r>
              <a:rPr lang="ru-RU" dirty="0" smtClean="0"/>
              <a:t> аналогичный период прошлого года. Вместе с тем за 2020 год на 20% возросла сумма поступлений в бюджет от добровольного уточнения крупнейшими налогоплательщиками налоговых обязательств и составила 44 млрд. руб.</a:t>
            </a:r>
          </a:p>
          <a:p>
            <a:endParaRPr lang="ru-RU" dirty="0"/>
          </a:p>
          <a:p>
            <a:pPr defTabSz="603550">
              <a:defRPr/>
            </a:pPr>
            <a:r>
              <a:rPr lang="ru-RU" dirty="0"/>
              <a:t>За </a:t>
            </a:r>
            <a:r>
              <a:rPr lang="ru-RU" dirty="0" smtClean="0"/>
              <a:t>2020 год </a:t>
            </a:r>
            <a:r>
              <a:rPr lang="ru-RU" dirty="0"/>
              <a:t>в сопоставлении </a:t>
            </a:r>
            <a:r>
              <a:rPr lang="ru-RU" dirty="0" smtClean="0"/>
              <a:t>с аналогичным периодом</a:t>
            </a:r>
            <a:r>
              <a:rPr lang="ru-RU" baseline="0" dirty="0" smtClean="0"/>
              <a:t> прошлого года</a:t>
            </a:r>
            <a:r>
              <a:rPr lang="ru-RU" dirty="0" smtClean="0"/>
              <a:t> </a:t>
            </a:r>
            <a:r>
              <a:rPr lang="ru-RU" dirty="0"/>
              <a:t>уменьшилось на </a:t>
            </a:r>
            <a:r>
              <a:rPr lang="ru-RU" dirty="0" smtClean="0"/>
              <a:t>274 единиц (</a:t>
            </a:r>
            <a:r>
              <a:rPr lang="ru-RU" dirty="0"/>
              <a:t>или </a:t>
            </a:r>
            <a:r>
              <a:rPr lang="ru-RU" dirty="0" smtClean="0"/>
              <a:t>на 63%) </a:t>
            </a:r>
            <a:r>
              <a:rPr lang="ru-RU" dirty="0"/>
              <a:t>совокупное количество выездных налоговых проверок, проведенных межрегиональными и межрайонными инспекциями ФНС России по крупнейшим </a:t>
            </a:r>
            <a:r>
              <a:rPr lang="ru-RU" dirty="0" smtClean="0"/>
              <a:t>налогоплательщикам.</a:t>
            </a:r>
          </a:p>
          <a:p>
            <a:pPr defTabSz="603550">
              <a:defRPr/>
            </a:pP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34</a:t>
            </a:fld>
            <a:endParaRPr lang="en-US"/>
          </a:p>
        </p:txBody>
      </p:sp>
    </p:spTree>
    <p:extLst>
      <p:ext uri="{BB962C8B-B14F-4D97-AF65-F5344CB8AC3E}">
        <p14:creationId xmlns:p14="http://schemas.microsoft.com/office/powerpoint/2010/main" val="522774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В 2020 году Управлением кадров сформирована и начата реализация Стратегии кадрового развития ФНС России </a:t>
            </a:r>
            <a:r>
              <a:rPr lang="ru-RU" sz="1600" b="1" kern="1200" dirty="0" smtClean="0">
                <a:solidFill>
                  <a:schemeClr val="tx1"/>
                </a:solidFill>
                <a:effectLst/>
                <a:latin typeface="+mn-lt"/>
                <a:ea typeface="+mn-ea"/>
                <a:cs typeface="+mn-cs"/>
              </a:rPr>
              <a:t>«Кадровая служба 2.0»</a:t>
            </a:r>
            <a:r>
              <a:rPr lang="ru-RU" sz="1600" kern="1200" dirty="0" smtClean="0">
                <a:solidFill>
                  <a:schemeClr val="tx1"/>
                </a:solidFill>
                <a:effectLst/>
                <a:latin typeface="+mn-lt"/>
                <a:ea typeface="+mn-ea"/>
                <a:cs typeface="+mn-cs"/>
              </a:rPr>
              <a:t>. Цель стратегии – достижение максимального эффекта производственно-хозяйственной и финансово-экономической деятельности ФНС России за счет реинжиниринга всех процессов кадрового цикла.</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Кадровый проект </a:t>
            </a:r>
            <a:r>
              <a:rPr lang="ru-RU" sz="1600" b="1" kern="1200" dirty="0" smtClean="0">
                <a:solidFill>
                  <a:schemeClr val="tx1"/>
                </a:solidFill>
                <a:effectLst/>
                <a:latin typeface="+mn-lt"/>
                <a:ea typeface="+mn-ea"/>
                <a:cs typeface="+mn-cs"/>
              </a:rPr>
              <a:t>«Сделай карьеру сам!»</a:t>
            </a:r>
            <a:r>
              <a:rPr lang="ru-RU" sz="1600" kern="1200" dirty="0" smtClean="0">
                <a:solidFill>
                  <a:schemeClr val="tx1"/>
                </a:solidFill>
                <a:effectLst/>
                <a:latin typeface="+mn-lt"/>
                <a:ea typeface="+mn-ea"/>
                <a:cs typeface="+mn-cs"/>
              </a:rPr>
              <a:t> стартовал в 2017 году. Цель проекта – поиск активных, мотивированных на карьерный рост сотрудников, обладающих новым взглядом на налоговое администрирование, готовых предложить и реализовать передовые технологии в рамках цифровой экономики. В 2020 году проходил третий конкурс в дистанционном формате, в котором приняли участие более 4 500 государственных гражданских служащих ФНС России. Из них в финал отобрано 200 участников. </a:t>
            </a:r>
          </a:p>
          <a:p>
            <a:pPr algn="just"/>
            <a:endParaRPr lang="ru-RU" sz="1600" kern="1200" dirty="0" smtClean="0">
              <a:solidFill>
                <a:schemeClr val="tx1"/>
              </a:solidFill>
              <a:effectLst/>
              <a:latin typeface="+mn-lt"/>
              <a:ea typeface="+mn-ea"/>
              <a:cs typeface="+mn-cs"/>
            </a:endParaRPr>
          </a:p>
          <a:p>
            <a:pPr algn="just"/>
            <a:r>
              <a:rPr lang="ru-RU" sz="1600" b="1" kern="1200" dirty="0" smtClean="0">
                <a:solidFill>
                  <a:schemeClr val="tx1"/>
                </a:solidFill>
                <a:effectLst/>
                <a:latin typeface="+mn-lt"/>
                <a:ea typeface="+mn-ea"/>
                <a:cs typeface="+mn-cs"/>
              </a:rPr>
              <a:t>«</a:t>
            </a:r>
            <a:r>
              <a:rPr lang="ru-RU" sz="1600" b="1" kern="1200" dirty="0" err="1" smtClean="0">
                <a:solidFill>
                  <a:schemeClr val="tx1"/>
                </a:solidFill>
                <a:effectLst/>
                <a:latin typeface="+mn-lt"/>
                <a:ea typeface="+mn-ea"/>
                <a:cs typeface="+mn-cs"/>
              </a:rPr>
              <a:t>ПРОдвижение</a:t>
            </a:r>
            <a:r>
              <a:rPr lang="ru-RU" sz="1600" b="1" kern="1200" dirty="0" smtClean="0">
                <a:solidFill>
                  <a:schemeClr val="tx1"/>
                </a:solidFill>
                <a:effectLst/>
                <a:latin typeface="+mn-lt"/>
                <a:ea typeface="+mn-ea"/>
                <a:cs typeface="+mn-cs"/>
              </a:rPr>
              <a:t>»</a:t>
            </a:r>
            <a:r>
              <a:rPr lang="ru-RU" sz="1600" kern="1200" dirty="0" smtClean="0">
                <a:solidFill>
                  <a:schemeClr val="tx1"/>
                </a:solidFill>
                <a:effectLst/>
                <a:latin typeface="+mn-lt"/>
                <a:ea typeface="+mn-ea"/>
                <a:cs typeface="+mn-cs"/>
              </a:rPr>
              <a:t> проводится с 2018 года с целью подготовки к проектной командной работе и мотивации сотрудников налоговых органов. В 2020 году проведено совещание-семинар по подготовке организаторов региональных сессий «</a:t>
            </a:r>
            <a:r>
              <a:rPr lang="ru-RU" sz="1600" kern="1200" dirty="0" err="1" smtClean="0">
                <a:solidFill>
                  <a:schemeClr val="tx1"/>
                </a:solidFill>
                <a:effectLst/>
                <a:latin typeface="+mn-lt"/>
                <a:ea typeface="+mn-ea"/>
                <a:cs typeface="+mn-cs"/>
              </a:rPr>
              <a:t>ПРОдвижение</a:t>
            </a:r>
            <a:r>
              <a:rPr lang="ru-RU" sz="1600" kern="1200" dirty="0" smtClean="0">
                <a:solidFill>
                  <a:schemeClr val="tx1"/>
                </a:solidFill>
                <a:effectLst/>
                <a:latin typeface="+mn-lt"/>
                <a:ea typeface="+mn-ea"/>
                <a:cs typeface="+mn-cs"/>
              </a:rPr>
              <a:t>», в котором приняли участие представители всех территориальных налоговых органов (105 человек). На протяжении 6 дней с участниками проведена проектно-аналитическая сессия «</a:t>
            </a:r>
            <a:r>
              <a:rPr lang="ru-RU" sz="1600" kern="1200" dirty="0" err="1" smtClean="0">
                <a:solidFill>
                  <a:schemeClr val="tx1"/>
                </a:solidFill>
                <a:effectLst/>
                <a:latin typeface="+mn-lt"/>
                <a:ea typeface="+mn-ea"/>
                <a:cs typeface="+mn-cs"/>
              </a:rPr>
              <a:t>ПРОдвижение</a:t>
            </a:r>
            <a:r>
              <a:rPr lang="ru-RU" sz="1600" kern="1200" dirty="0" smtClean="0">
                <a:solidFill>
                  <a:schemeClr val="tx1"/>
                </a:solidFill>
                <a:effectLst/>
                <a:latin typeface="+mn-lt"/>
                <a:ea typeface="+mn-ea"/>
                <a:cs typeface="+mn-cs"/>
              </a:rPr>
              <a:t>», заслушаны подготовленные проекты, проведены тренинги и образовательные мероприятия. Механизм организации «</a:t>
            </a:r>
            <a:r>
              <a:rPr lang="ru-RU" sz="1600" kern="1200" dirty="0" err="1" smtClean="0">
                <a:solidFill>
                  <a:schemeClr val="tx1"/>
                </a:solidFill>
                <a:effectLst/>
                <a:latin typeface="+mn-lt"/>
                <a:ea typeface="+mn-ea"/>
                <a:cs typeface="+mn-cs"/>
              </a:rPr>
              <a:t>ПРОдвижения</a:t>
            </a:r>
            <a:r>
              <a:rPr lang="ru-RU" sz="1600" kern="1200" dirty="0" smtClean="0">
                <a:solidFill>
                  <a:schemeClr val="tx1"/>
                </a:solidFill>
                <a:effectLst/>
                <a:latin typeface="+mn-lt"/>
                <a:ea typeface="+mn-ea"/>
                <a:cs typeface="+mn-cs"/>
              </a:rPr>
              <a:t>» применен при проведении первого дня коллегии по итогам деятельности ФНС России за 2019 год и задачам на 2020 год в формате круглых столов.</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В 2020 году реализован кадровый проект </a:t>
            </a:r>
            <a:r>
              <a:rPr lang="ru-RU" sz="1600" b="1" kern="1200" dirty="0" smtClean="0">
                <a:solidFill>
                  <a:schemeClr val="tx1"/>
                </a:solidFill>
                <a:effectLst/>
                <a:latin typeface="+mn-lt"/>
                <a:ea typeface="+mn-ea"/>
                <a:cs typeface="+mn-cs"/>
              </a:rPr>
              <a:t>«Резерв руководителя»</a:t>
            </a:r>
            <a:r>
              <a:rPr lang="ru-RU" sz="1600" kern="1200" dirty="0" smtClean="0">
                <a:solidFill>
                  <a:schemeClr val="tx1"/>
                </a:solidFill>
                <a:effectLst/>
                <a:latin typeface="+mn-lt"/>
                <a:ea typeface="+mn-ea"/>
                <a:cs typeface="+mn-cs"/>
              </a:rPr>
              <a:t>, цель которого заключается в создании резерва для замещения должностей «руководителя» и «заместителя руководителя» территориальных налоговых органов. В отборочном этапе проекта приняли участие свыше 1200 гражданских служащих, имеющих опыт работы в налоговых органах на руководящих должностях не ниже начальника отдела. В результате отобраны 200 участников, которых планируется пригласить в г. Москву для прохождения оценочных мероприятий в очном полуфинале проекта. В Резерв руководителя предполагается включить 100 лучших участников проекта.</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В 2020 году стартовала ежегодная олимпиада </a:t>
            </a:r>
            <a:r>
              <a:rPr lang="ru-RU" sz="1600" b="1" kern="1200" dirty="0" smtClean="0">
                <a:solidFill>
                  <a:schemeClr val="tx1"/>
                </a:solidFill>
                <a:effectLst/>
                <a:latin typeface="+mn-lt"/>
                <a:ea typeface="+mn-ea"/>
                <a:cs typeface="+mn-cs"/>
              </a:rPr>
              <a:t>«Налоговый Олимп»</a:t>
            </a:r>
            <a:r>
              <a:rPr lang="ru-RU" sz="1600" kern="1200" dirty="0" smtClean="0">
                <a:solidFill>
                  <a:schemeClr val="tx1"/>
                </a:solidFill>
                <a:effectLst/>
                <a:latin typeface="+mn-lt"/>
                <a:ea typeface="+mn-ea"/>
                <a:cs typeface="+mn-cs"/>
              </a:rPr>
              <a:t>. Цель проекта – активная адаптация сотрудников, мотивация к профессиональному развитию, а также совершенствование навыков работы и уровня профессиональной компетентности. Дистанционный этап олимпиады «Налоговый Олимп» проведен на Образовательном портале ФНС России по федеральным округам. В нем приняло участие 3 553 гражданских служащих в возрасте до 28 лет и опытом работы в налоговых органах не более трех лет.</a:t>
            </a:r>
          </a:p>
          <a:p>
            <a:pPr algn="just"/>
            <a:r>
              <a:rPr lang="ru-RU" sz="1600" kern="1200" dirty="0" smtClean="0">
                <a:solidFill>
                  <a:schemeClr val="tx1"/>
                </a:solidFill>
                <a:effectLst/>
                <a:latin typeface="+mn-lt"/>
                <a:ea typeface="+mn-ea"/>
                <a:cs typeface="+mn-cs"/>
              </a:rPr>
              <a:t>В результате 138 участников стали победителями окружных полуфиналов и получили именные дипломы. 45 полуфиналистов с лучшими результатами были приглашены в Москву для участия в очном финале Олимпиады. По итогам очного финала победителями стали 10 участников, которые награждены соответствующими дипломами.</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Организован проект </a:t>
            </a:r>
            <a:r>
              <a:rPr lang="ru-RU" sz="1600" b="1" kern="1200" dirty="0" smtClean="0">
                <a:solidFill>
                  <a:schemeClr val="tx1"/>
                </a:solidFill>
                <a:effectLst/>
                <a:latin typeface="+mn-lt"/>
                <a:ea typeface="+mn-ea"/>
                <a:cs typeface="+mn-cs"/>
              </a:rPr>
              <a:t>«Ментор ФНС России»</a:t>
            </a:r>
            <a:r>
              <a:rPr lang="ru-RU" sz="1600" kern="1200" dirty="0" smtClean="0">
                <a:solidFill>
                  <a:schemeClr val="tx1"/>
                </a:solidFill>
                <a:effectLst/>
                <a:latin typeface="+mn-lt"/>
                <a:ea typeface="+mn-ea"/>
                <a:cs typeface="+mn-cs"/>
              </a:rPr>
              <a:t>, который объединяет ветеранов Налоговой службы и сотрудников, только начинающих осваивать новые области профессиональной деятельности в налоговой сфере. В настоящее время в проекте участвуют более 270 менторов, деятельность которых координирует Совет менторов ФНС России. </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В рамках трека «Коммуникация» проведена </a:t>
            </a:r>
            <a:r>
              <a:rPr lang="ru-RU" sz="1600" kern="1200" dirty="0" err="1" smtClean="0">
                <a:solidFill>
                  <a:schemeClr val="tx1"/>
                </a:solidFill>
                <a:effectLst/>
                <a:latin typeface="+mn-lt"/>
                <a:ea typeface="+mn-ea"/>
                <a:cs typeface="+mn-cs"/>
              </a:rPr>
              <a:t>командообразующая</a:t>
            </a:r>
            <a:r>
              <a:rPr lang="ru-RU" sz="1600" kern="1200" dirty="0" smtClean="0">
                <a:solidFill>
                  <a:schemeClr val="tx1"/>
                </a:solidFill>
                <a:effectLst/>
                <a:latin typeface="+mn-lt"/>
                <a:ea typeface="+mn-ea"/>
                <a:cs typeface="+mn-cs"/>
              </a:rPr>
              <a:t>, коммуникационная проект-игра </a:t>
            </a:r>
            <a:r>
              <a:rPr lang="ru-RU" sz="1600" b="1" kern="1200" dirty="0" smtClean="0">
                <a:solidFill>
                  <a:schemeClr val="tx1"/>
                </a:solidFill>
                <a:effectLst/>
                <a:latin typeface="+mn-lt"/>
                <a:ea typeface="+mn-ea"/>
                <a:cs typeface="+mn-cs"/>
              </a:rPr>
              <a:t>«Шерлок»</a:t>
            </a:r>
            <a:r>
              <a:rPr lang="ru-RU" sz="1600" kern="1200" dirty="0" smtClean="0">
                <a:solidFill>
                  <a:schemeClr val="tx1"/>
                </a:solidFill>
                <a:effectLst/>
                <a:latin typeface="+mn-lt"/>
                <a:ea typeface="+mn-ea"/>
                <a:cs typeface="+mn-cs"/>
              </a:rPr>
              <a:t>, направленная на мобилизацию восприятия всех сотрудников центрального аппарата ФНС России (далее – ЦА ФНС России) как единую большую команду, расширение профессиональных коммуникаций между сотрудниками различных структурных подразделений. В проекте-игре приняли участие более 300 сотрудников центрального аппарата ФНС России.</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Внедрены новые инструменты подбора персонала. Создан и тестируется интерактивный сервис </a:t>
            </a:r>
            <a:r>
              <a:rPr lang="ru-RU" sz="1600" b="1" kern="1200" dirty="0" smtClean="0">
                <a:solidFill>
                  <a:schemeClr val="tx1"/>
                </a:solidFill>
                <a:effectLst/>
                <a:latin typeface="+mn-lt"/>
                <a:ea typeface="+mn-ea"/>
                <a:cs typeface="+mn-cs"/>
              </a:rPr>
              <a:t>«</a:t>
            </a:r>
            <a:r>
              <a:rPr lang="ru-RU" sz="1600" b="1" kern="1200" dirty="0" err="1" smtClean="0">
                <a:solidFill>
                  <a:schemeClr val="tx1"/>
                </a:solidFill>
                <a:effectLst/>
                <a:latin typeface="+mn-lt"/>
                <a:ea typeface="+mn-ea"/>
                <a:cs typeface="+mn-cs"/>
              </a:rPr>
              <a:t>Работа.налог.ру</a:t>
            </a:r>
            <a:r>
              <a:rPr lang="ru-RU" sz="1600" b="1" kern="1200" dirty="0" smtClean="0">
                <a:solidFill>
                  <a:schemeClr val="tx1"/>
                </a:solidFill>
                <a:effectLst/>
                <a:latin typeface="+mn-lt"/>
                <a:ea typeface="+mn-ea"/>
                <a:cs typeface="+mn-cs"/>
              </a:rPr>
              <a:t>»</a:t>
            </a:r>
            <a:r>
              <a:rPr lang="ru-RU" sz="1600" kern="1200" dirty="0" smtClean="0">
                <a:solidFill>
                  <a:schemeClr val="tx1"/>
                </a:solidFill>
                <a:effectLst/>
                <a:latin typeface="+mn-lt"/>
                <a:ea typeface="+mn-ea"/>
                <a:cs typeface="+mn-cs"/>
              </a:rPr>
              <a:t> для размещения и поиска вакансий налоговых органов, в котором на конец декабря 2020 года опубликовано 605 вакансий. </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Кроме этого, организован доступ ЦА ФНС России и территориальных налоговых органов к одному из крупнейших в мире ресурсов по поиску сотрудников – </a:t>
            </a:r>
            <a:r>
              <a:rPr lang="en-US" sz="1600" b="1" kern="1200" dirty="0" err="1" smtClean="0">
                <a:solidFill>
                  <a:schemeClr val="tx1"/>
                </a:solidFill>
                <a:effectLst/>
                <a:latin typeface="+mn-lt"/>
                <a:ea typeface="+mn-ea"/>
                <a:cs typeface="+mn-cs"/>
              </a:rPr>
              <a:t>HeadHunter</a:t>
            </a:r>
            <a:r>
              <a:rPr lang="ru-RU" sz="1600" kern="1200" dirty="0" smtClean="0">
                <a:solidFill>
                  <a:schemeClr val="tx1"/>
                </a:solidFill>
                <a:effectLst/>
                <a:latin typeface="+mn-lt"/>
                <a:ea typeface="+mn-ea"/>
                <a:cs typeface="+mn-cs"/>
              </a:rPr>
              <a:t> в целях подбора кандидатов для замещения вакантных должностей. На конец декабря 2020 года в ресурсе опубликовано 66 вакансий налоговых органов.</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Разработан проект </a:t>
            </a:r>
            <a:r>
              <a:rPr lang="ru-RU" sz="1600" b="1" kern="1200" dirty="0" smtClean="0">
                <a:solidFill>
                  <a:schemeClr val="tx1"/>
                </a:solidFill>
                <a:effectLst/>
                <a:latin typeface="+mn-lt"/>
                <a:ea typeface="+mn-ea"/>
                <a:cs typeface="+mn-cs"/>
              </a:rPr>
              <a:t>единой системы адаптации ФНС России</a:t>
            </a:r>
            <a:r>
              <a:rPr lang="ru-RU" sz="1600" kern="1200" dirty="0" smtClean="0">
                <a:solidFill>
                  <a:schemeClr val="tx1"/>
                </a:solidFill>
                <a:effectLst/>
                <a:latin typeface="+mn-lt"/>
                <a:ea typeface="+mn-ea"/>
                <a:cs typeface="+mn-cs"/>
              </a:rPr>
              <a:t> для новых или вновь приступивших к выполнению обязанностей сотрудников. В конце 2020 года в ЦА ФНС России 6 человек начали прохождение пилотного проекта по апробации программы адаптации.</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В рамках проекта </a:t>
            </a:r>
            <a:r>
              <a:rPr lang="ru-RU" sz="1600" b="1" kern="1200" dirty="0" smtClean="0">
                <a:solidFill>
                  <a:schemeClr val="tx1"/>
                </a:solidFill>
                <a:effectLst/>
                <a:latin typeface="+mn-lt"/>
                <a:ea typeface="+mn-ea"/>
                <a:cs typeface="+mn-cs"/>
              </a:rPr>
              <a:t>«Ценности»</a:t>
            </a:r>
            <a:r>
              <a:rPr lang="ru-RU" sz="1600" kern="1200" dirty="0" smtClean="0">
                <a:solidFill>
                  <a:schemeClr val="tx1"/>
                </a:solidFill>
                <a:effectLst/>
                <a:latin typeface="+mn-lt"/>
                <a:ea typeface="+mn-ea"/>
                <a:cs typeface="+mn-cs"/>
              </a:rPr>
              <a:t> проведено масштабное исследование базовых ценностей сотрудников всей системы налоговых органов, в котором приняли участие 98 493 человека. Данное исследование является начальным этапом формирования ценностей ФНС России, которые в свою очередь являются основой корпоративной культуры ФНС России. </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В ЦА ФНС России исследованы аспекты </a:t>
            </a:r>
            <a:r>
              <a:rPr lang="ru-RU" sz="1600" b="1" kern="1200" dirty="0" smtClean="0">
                <a:solidFill>
                  <a:schemeClr val="tx1"/>
                </a:solidFill>
                <a:effectLst/>
                <a:latin typeface="+mn-lt"/>
                <a:ea typeface="+mn-ea"/>
                <a:cs typeface="+mn-cs"/>
              </a:rPr>
              <a:t>вовлеченности</a:t>
            </a:r>
            <a:r>
              <a:rPr lang="ru-RU" sz="1600" kern="1200" dirty="0" smtClean="0">
                <a:solidFill>
                  <a:schemeClr val="tx1"/>
                </a:solidFill>
                <a:effectLst/>
                <a:latin typeface="+mn-lt"/>
                <a:ea typeface="+mn-ea"/>
                <a:cs typeface="+mn-cs"/>
              </a:rPr>
              <a:t> сотрудников в рабочий процесс. В проекте приняли участие 709 человек из 26 структурных подразделений ЦА ФНС России. После чего проведена индивидуальная работа со структурным подразделением ЦА ФНС России, по итогам которой предложены рекомендации.</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С использованием Образовательного портала ФНС России успешно проведена </a:t>
            </a:r>
            <a:r>
              <a:rPr lang="ru-RU" sz="1600" b="1" kern="1200" dirty="0" smtClean="0">
                <a:solidFill>
                  <a:schemeClr val="tx1"/>
                </a:solidFill>
                <a:effectLst/>
                <a:latin typeface="+mn-lt"/>
                <a:ea typeface="+mn-ea"/>
                <a:cs typeface="+mn-cs"/>
              </a:rPr>
              <a:t>оценка личностных компетенций</a:t>
            </a:r>
            <a:r>
              <a:rPr lang="ru-RU" sz="1600" kern="1200" dirty="0" smtClean="0">
                <a:solidFill>
                  <a:schemeClr val="tx1"/>
                </a:solidFill>
                <a:effectLst/>
                <a:latin typeface="+mn-lt"/>
                <a:ea typeface="+mn-ea"/>
                <a:cs typeface="+mn-cs"/>
              </a:rPr>
              <a:t> руководителей Управлений ФНС России по субъектам (исполняющим обязанности руководителей) и их заместителей, начальников Межрегиональных инспекций ФНС России (исполняющим обязанности начальников) и их заместителей.</a:t>
            </a:r>
          </a:p>
          <a:p>
            <a:pPr algn="just"/>
            <a:r>
              <a:rPr lang="ru-RU" sz="1600" kern="1200" dirty="0" smtClean="0">
                <a:solidFill>
                  <a:schemeClr val="tx1"/>
                </a:solidFill>
                <a:effectLst/>
                <a:latin typeface="+mn-lt"/>
                <a:ea typeface="+mn-ea"/>
                <a:cs typeface="+mn-cs"/>
              </a:rPr>
              <a:t>В процессе разработки находится опрос «360» для всесторонней оценки личностных и профессиональных качеств сотрудников налоговых органов.</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kern="1200" dirty="0" smtClean="0">
              <a:solidFill>
                <a:schemeClr val="tx1"/>
              </a:solidFill>
              <a:effectLst/>
              <a:latin typeface="+mn-lt"/>
              <a:ea typeface="+mn-ea"/>
              <a:cs typeface="+mn-cs"/>
            </a:endParaRPr>
          </a:p>
          <a:p>
            <a:pPr algn="just"/>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35</a:t>
            </a:fld>
            <a:endParaRPr lang="en-US" dirty="0"/>
          </a:p>
        </p:txBody>
      </p:sp>
    </p:spTree>
    <p:extLst>
      <p:ext uri="{BB962C8B-B14F-4D97-AF65-F5344CB8AC3E}">
        <p14:creationId xmlns:p14="http://schemas.microsoft.com/office/powerpoint/2010/main" val="1003775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ea typeface="Roboto Condensed" charset="0"/>
              <a:cs typeface="Roboto Condensed" charset="0"/>
            </a:endParaRPr>
          </a:p>
        </p:txBody>
      </p:sp>
      <p:sp>
        <p:nvSpPr>
          <p:cNvPr id="256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fld id="{FDA35812-6B37-4094-9B49-B5591792915F}" type="slidenum">
              <a:rPr lang="en-US" altLang="ru-RU" sz="1200">
                <a:latin typeface="Calibri" pitchFamily="34" charset="0"/>
              </a:rPr>
              <a:pPr/>
              <a:t>36</a:t>
            </a:fld>
            <a:endParaRPr lang="en-US" altLang="ru-RU" sz="1200">
              <a:latin typeface="Calibri" pitchFamily="34" charset="0"/>
            </a:endParaRPr>
          </a:p>
        </p:txBody>
      </p:sp>
    </p:spTree>
    <p:extLst>
      <p:ext uri="{BB962C8B-B14F-4D97-AF65-F5344CB8AC3E}">
        <p14:creationId xmlns:p14="http://schemas.microsoft.com/office/powerpoint/2010/main" val="3424528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ru-RU" altLang="ru-RU" dirty="0" smtClean="0"/>
              <a:t>В соответствии с Федеральным законом от 01.03.2020 № 37-ФЗ Российской Федерацией ратифицирован Протокол об обмене информацией в электронном виде между государствами – участниками СНГ для осуществления налогового администрирования подписанный 2 ноября 2018 года (далее – Протокол об обмене информацией). Процедура ратификации прошла в Республике Армения, Азербайджанской Республике, Республике Беларусь </a:t>
            </a:r>
            <a:r>
              <a:rPr lang="ru-RU" altLang="ru-RU" dirty="0" err="1" smtClean="0"/>
              <a:t>Кыргызской</a:t>
            </a:r>
            <a:r>
              <a:rPr lang="ru-RU" altLang="ru-RU" dirty="0" smtClean="0"/>
              <a:t> Республике, Республике Казахстан, Республике Таджикистан. В Республике Узбекистан проводятся внутригосударственные процедуры, необходимые для вступления Протокола в силу.</a:t>
            </a:r>
          </a:p>
          <a:p>
            <a:pPr algn="just"/>
            <a:r>
              <a:rPr lang="ru-RU" altLang="ru-RU" dirty="0" smtClean="0"/>
              <a:t>ФНС России приступила к тестовому обмену информацией в августе 2020 года. Тестовые обмены успешно прошли с Республикой Армения, Республикой Таджикистан, Азербайджанской Республикой, Республикой Казахстан, Республикой Беларусь.</a:t>
            </a:r>
          </a:p>
          <a:p>
            <a:pPr algn="just"/>
            <a:r>
              <a:rPr lang="ru-RU" altLang="ru-RU" dirty="0" smtClean="0"/>
              <a:t>В соответствии с приказом ФНС  России от 13.10.2020 № ЕД-7-17/745@ проводится опытная эксплуатации прикладного программного обеспечения АИС «Налог-3», реализующего технологические процессы «Обмен со странами ЕАЭС (СНГ) сведениями по отдельным видам доходов юридических лиц», «Обмен со странами ЕАЭС (СНГ) сведениями по отдельным видам доходов физических лиц», «Обмен со странами ЕАЭС (СНГ) сведениями об отдельных видах имущества, зарегистрированного (находящегося) на территории одного государства, и его собственниках (владельцах), являющихся юридическими лицами другого государства», «Обмен со странами ЕАЭС (СНГ) сведениями об отдельных видах имущества, зарегистрированного (находящегося) на территории одного государства, и его собственниках (владельцах), являющихся гражданами другого государства. </a:t>
            </a:r>
          </a:p>
          <a:p>
            <a:pPr algn="just"/>
            <a:r>
              <a:rPr lang="ru-RU" altLang="ru-RU" dirty="0" smtClean="0"/>
              <a:t>Первый обмен реальными данными за 2020 год должен произойти в августе 2021 года. </a:t>
            </a:r>
          </a:p>
        </p:txBody>
      </p:sp>
      <p:sp>
        <p:nvSpPr>
          <p:cNvPr id="235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fld id="{8BB3D3E7-B5E6-4EF9-B6F6-1401F53D3168}" type="slidenum">
              <a:rPr lang="en-US" altLang="ru-RU" sz="1200">
                <a:latin typeface="Calibri" pitchFamily="34" charset="0"/>
              </a:rPr>
              <a:pPr/>
              <a:t>37</a:t>
            </a:fld>
            <a:endParaRPr lang="en-US" altLang="ru-RU" sz="1200">
              <a:latin typeface="Calibri" pitchFamily="34" charset="0"/>
            </a:endParaRPr>
          </a:p>
        </p:txBody>
      </p:sp>
    </p:spTree>
    <p:extLst>
      <p:ext uri="{BB962C8B-B14F-4D97-AF65-F5344CB8AC3E}">
        <p14:creationId xmlns:p14="http://schemas.microsoft.com/office/powerpoint/2010/main" val="3947049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sz="1600" b="1" kern="1200" dirty="0" smtClean="0">
                <a:solidFill>
                  <a:schemeClr val="tx1"/>
                </a:solidFill>
                <a:effectLst/>
                <a:latin typeface="+mn-lt"/>
                <a:ea typeface="+mn-ea"/>
                <a:cs typeface="+mn-cs"/>
              </a:rPr>
              <a:t> Федеральный закон от 15.10.2020 № 321-ФЗ</a:t>
            </a:r>
            <a:r>
              <a:rPr lang="ru-RU" sz="1600" kern="1200" dirty="0" smtClean="0">
                <a:solidFill>
                  <a:schemeClr val="tx1"/>
                </a:solidFill>
                <a:effectLst/>
                <a:latin typeface="+mn-lt"/>
                <a:ea typeface="+mn-ea"/>
                <a:cs typeface="+mn-cs"/>
              </a:rPr>
              <a:t> </a:t>
            </a:r>
            <a:r>
              <a:rPr lang="ru-RU" sz="1600" b="1" kern="1200" dirty="0" smtClean="0">
                <a:solidFill>
                  <a:schemeClr val="tx1"/>
                </a:solidFill>
                <a:effectLst/>
                <a:latin typeface="+mn-lt"/>
                <a:ea typeface="+mn-ea"/>
                <a:cs typeface="+mn-cs"/>
              </a:rPr>
              <a:t>«О внесении изменений в часть вторую Налогового кодекса Российской Федерации в части введения обратного акциза на этан, сжиженные углеводородные газы и инвестиционного коэффициента, применяемого при определении размера обратного акциза на нефтяное сырье»</a:t>
            </a:r>
            <a:r>
              <a:rPr lang="ru-RU" sz="1600" kern="1200" dirty="0" smtClean="0">
                <a:solidFill>
                  <a:schemeClr val="tx1"/>
                </a:solidFill>
                <a:effectLst/>
                <a:latin typeface="+mn-lt"/>
                <a:ea typeface="+mn-ea"/>
                <a:cs typeface="+mn-cs"/>
              </a:rPr>
              <a:t> ,</a:t>
            </a:r>
            <a:r>
              <a:rPr lang="ru-RU" sz="1600" kern="1200" baseline="0" dirty="0" smtClean="0">
                <a:solidFill>
                  <a:schemeClr val="tx1"/>
                </a:solidFill>
                <a:effectLst/>
                <a:latin typeface="+mn-lt"/>
                <a:ea typeface="+mn-ea"/>
                <a:cs typeface="+mn-cs"/>
              </a:rPr>
              <a:t> которым </a:t>
            </a:r>
            <a:r>
              <a:rPr lang="ru-RU" sz="1600" kern="1200" dirty="0" smtClean="0">
                <a:solidFill>
                  <a:schemeClr val="tx1"/>
                </a:solidFill>
                <a:effectLst/>
                <a:latin typeface="+mn-lt"/>
                <a:ea typeface="+mn-ea"/>
                <a:cs typeface="+mn-cs"/>
              </a:rPr>
              <a:t>установлены условия и порядок определения инвестиционной надбавки для нефтеперерабатывающих заводов - К</a:t>
            </a:r>
            <a:r>
              <a:rPr lang="ru-RU" sz="1600" kern="1200" baseline="-25000" dirty="0" smtClean="0">
                <a:solidFill>
                  <a:schemeClr val="tx1"/>
                </a:solidFill>
                <a:effectLst/>
                <a:latin typeface="+mn-lt"/>
                <a:ea typeface="+mn-ea"/>
                <a:cs typeface="+mn-cs"/>
              </a:rPr>
              <a:t>ИНВ, </a:t>
            </a:r>
            <a:r>
              <a:rPr lang="ru-RU" sz="1600" kern="1200" dirty="0" smtClean="0">
                <a:solidFill>
                  <a:schemeClr val="tx1"/>
                </a:solidFill>
                <a:effectLst/>
                <a:latin typeface="+mn-lt"/>
                <a:ea typeface="+mn-ea"/>
                <a:cs typeface="+mn-cs"/>
              </a:rPr>
              <a:t>учитываемой при расчете суммы налогового вычета по акцизам на нефтяное сырье).</a:t>
            </a:r>
          </a:p>
          <a:p>
            <a:pPr indent="457200" algn="just"/>
            <a:r>
              <a:rPr lang="ru-RU" sz="1600" b="1" dirty="0" smtClean="0">
                <a:solidFill>
                  <a:schemeClr val="tx1">
                    <a:lumMod val="75000"/>
                  </a:schemeClr>
                </a:solidFill>
                <a:latin typeface="Roboto Condensed" panose="02000000000000000000" pitchFamily="2" charset="0"/>
                <a:ea typeface="Roboto Condensed" panose="02000000000000000000" pitchFamily="2" charset="0"/>
              </a:rPr>
              <a:t> </a:t>
            </a:r>
          </a:p>
          <a:p>
            <a:pPr indent="457200" algn="just"/>
            <a:r>
              <a:rPr lang="ru-RU" sz="1600" b="1" dirty="0" smtClean="0">
                <a:solidFill>
                  <a:schemeClr val="tx1">
                    <a:lumMod val="75000"/>
                  </a:schemeClr>
                </a:solidFill>
                <a:latin typeface="Roboto Condensed" panose="02000000000000000000" pitchFamily="2" charset="0"/>
                <a:ea typeface="Roboto Condensed" panose="02000000000000000000" pitchFamily="2" charset="0"/>
              </a:rPr>
              <a:t>Федеральный закон от 15.10.2020 N 342-ФЗ «О внесении изменений в главы 25.4 и 26 части второй Налогового кодекса Российской Федерации»;</a:t>
            </a:r>
          </a:p>
          <a:p>
            <a:pPr indent="0" algn="just" rtl="0"/>
            <a:endParaRPr lang="ru-RU" sz="1600" b="0" i="0" u="none" strike="noStrike" kern="1200" baseline="0" dirty="0" smtClean="0">
              <a:solidFill>
                <a:schemeClr val="tx1"/>
              </a:solidFill>
              <a:latin typeface="+mn-lt"/>
              <a:ea typeface="+mn-ea"/>
              <a:cs typeface="+mn-cs"/>
            </a:endParaRPr>
          </a:p>
          <a:p>
            <a:pPr indent="0" algn="just" rtl="0"/>
            <a:r>
              <a:rPr lang="ru-RU" sz="1600" b="0" i="0" u="none" strike="noStrike" kern="1200" baseline="0" dirty="0" smtClean="0">
                <a:solidFill>
                  <a:schemeClr val="tx1"/>
                </a:solidFill>
                <a:latin typeface="+mn-lt"/>
                <a:ea typeface="+mn-ea"/>
                <a:cs typeface="+mn-cs"/>
              </a:rPr>
              <a:t>Законом введен повышающий коэффициент </a:t>
            </a:r>
            <a:r>
              <a:rPr lang="ru-RU" sz="1600" b="0" i="0" u="none" strike="noStrike" kern="1200" baseline="0" dirty="0" err="1" smtClean="0">
                <a:solidFill>
                  <a:schemeClr val="tx1"/>
                </a:solidFill>
                <a:latin typeface="+mn-lt"/>
                <a:ea typeface="+mn-ea"/>
                <a:cs typeface="+mn-cs"/>
              </a:rPr>
              <a:t>Крента</a:t>
            </a:r>
            <a:r>
              <a:rPr lang="ru-RU" sz="1600" b="0" i="0" u="none" strike="noStrike" kern="1200" baseline="0" dirty="0" smtClean="0">
                <a:solidFill>
                  <a:schemeClr val="tx1"/>
                </a:solidFill>
                <a:latin typeface="+mn-lt"/>
                <a:ea typeface="+mn-ea"/>
                <a:cs typeface="+mn-cs"/>
              </a:rPr>
              <a:t>, применяемый к ставкам НДПИ по отдельным видам твердых полезных ископаемых, введены налоговые вычеты при добыче нефти на отдельных участках недр.</a:t>
            </a:r>
          </a:p>
          <a:p>
            <a:pPr indent="0" algn="just" rtl="0"/>
            <a:endParaRPr lang="ru-RU" sz="1600" b="0" i="0" u="none" strike="noStrike" kern="1200" baseline="0" dirty="0" smtClean="0">
              <a:solidFill>
                <a:schemeClr val="tx1"/>
              </a:solidFill>
              <a:latin typeface="+mn-lt"/>
              <a:ea typeface="+mn-ea"/>
              <a:cs typeface="+mn-cs"/>
            </a:endParaRPr>
          </a:p>
          <a:p>
            <a:pPr indent="0" algn="just" rtl="0"/>
            <a:r>
              <a:rPr lang="ru-RU" sz="1600" b="0" i="0" u="none" strike="noStrike" kern="1200" baseline="0" dirty="0" smtClean="0">
                <a:solidFill>
                  <a:schemeClr val="tx1"/>
                </a:solidFill>
                <a:latin typeface="+mn-lt"/>
                <a:ea typeface="+mn-ea"/>
                <a:cs typeface="+mn-cs"/>
              </a:rPr>
              <a:t>Кроме того, данным законом отменено действие коэффициента 0,7, применяемого налогоплательщиками, осуществившими за счет собственных средств поиск и разведку разрабатываемых месторождений полезных ископаемых или возместившими все расходы государства на поиск и разведку запасов этих полезных ископаемых и освобожденными по состоянию на 1 июля 2001 года от отчислений на воспроизводство минерально-сырьевой базы, а также отменено действие коэффициента, характеризующего степень </a:t>
            </a:r>
            <a:r>
              <a:rPr lang="ru-RU" sz="1600" b="0" i="0" u="none" strike="noStrike" kern="1200" baseline="0" dirty="0" err="1" smtClean="0">
                <a:solidFill>
                  <a:schemeClr val="tx1"/>
                </a:solidFill>
                <a:latin typeface="+mn-lt"/>
                <a:ea typeface="+mn-ea"/>
                <a:cs typeface="+mn-cs"/>
              </a:rPr>
              <a:t>выработанности</a:t>
            </a:r>
            <a:r>
              <a:rPr lang="ru-RU" sz="1600" b="0" i="0" u="none" strike="noStrike" kern="1200" baseline="0" dirty="0" smtClean="0">
                <a:solidFill>
                  <a:schemeClr val="tx1"/>
                </a:solidFill>
                <a:latin typeface="+mn-lt"/>
                <a:ea typeface="+mn-ea"/>
                <a:cs typeface="+mn-cs"/>
              </a:rPr>
              <a:t> запасов конкретного участка недр (</a:t>
            </a:r>
            <a:r>
              <a:rPr lang="ru-RU" sz="1600" b="0" i="0" u="none" strike="noStrike" kern="1200" baseline="0" dirty="0" err="1" smtClean="0">
                <a:solidFill>
                  <a:schemeClr val="tx1"/>
                </a:solidFill>
                <a:latin typeface="+mn-lt"/>
                <a:ea typeface="+mn-ea"/>
                <a:cs typeface="+mn-cs"/>
              </a:rPr>
              <a:t>Кв</a:t>
            </a:r>
            <a:r>
              <a:rPr lang="ru-RU" sz="1600" b="0" i="0" u="none" strike="noStrike" kern="1200" baseline="0" dirty="0" smtClean="0">
                <a:solidFill>
                  <a:schemeClr val="tx1"/>
                </a:solidFill>
                <a:latin typeface="+mn-lt"/>
                <a:ea typeface="+mn-ea"/>
                <a:cs typeface="+mn-cs"/>
              </a:rPr>
              <a:t>), учитываемого при расчете ставки НДПИ на нефть. </a:t>
            </a:r>
            <a:endParaRPr lang="ru-RU" sz="1600" b="0" dirty="0" smtClean="0">
              <a:solidFill>
                <a:schemeClr val="tx1">
                  <a:lumMod val="75000"/>
                </a:schemeClr>
              </a:solidFill>
              <a:latin typeface="Roboto Condensed" panose="02000000000000000000" pitchFamily="2" charset="0"/>
              <a:ea typeface="Roboto Condensed" panose="02000000000000000000" pitchFamily="2" charset="0"/>
            </a:endParaRPr>
          </a:p>
          <a:p>
            <a:pPr algn="just"/>
            <a:endParaRPr lang="ru-RU" sz="1600" kern="1200" dirty="0" smtClean="0">
              <a:solidFill>
                <a:schemeClr val="tx1"/>
              </a:solidFill>
              <a:effectLst/>
              <a:latin typeface="+mn-lt"/>
              <a:ea typeface="+mn-ea"/>
              <a:cs typeface="+mn-cs"/>
            </a:endParaRPr>
          </a:p>
          <a:p>
            <a:pPr indent="457200" algn="just"/>
            <a:r>
              <a:rPr lang="ru-RU" sz="1600" b="1" kern="1200" dirty="0" smtClean="0">
                <a:solidFill>
                  <a:schemeClr val="tx1"/>
                </a:solidFill>
                <a:effectLst/>
                <a:latin typeface="+mn-lt"/>
                <a:ea typeface="+mn-ea"/>
                <a:cs typeface="+mn-cs"/>
              </a:rPr>
              <a:t>Федеральный </a:t>
            </a:r>
            <a:r>
              <a:rPr lang="ru-RU" sz="1600" b="1" u="none" strike="noStrike" kern="1200" dirty="0" smtClean="0">
                <a:solidFill>
                  <a:schemeClr val="tx1"/>
                </a:solidFill>
                <a:effectLst/>
                <a:latin typeface="+mn-lt"/>
                <a:ea typeface="+mn-ea"/>
                <a:cs typeface="+mn-cs"/>
              </a:rPr>
              <a:t>закон</a:t>
            </a:r>
            <a:r>
              <a:rPr lang="ru-RU" sz="1600" b="1" u="none" strike="noStrike" kern="1200" baseline="0" dirty="0" smtClean="0">
                <a:solidFill>
                  <a:schemeClr val="tx1"/>
                </a:solidFill>
                <a:effectLst/>
                <a:latin typeface="+mn-lt"/>
                <a:ea typeface="+mn-ea"/>
                <a:cs typeface="+mn-cs"/>
              </a:rPr>
              <a:t> </a:t>
            </a:r>
            <a:r>
              <a:rPr lang="ru-RU" sz="1600" b="1" kern="1200" dirty="0" smtClean="0">
                <a:solidFill>
                  <a:schemeClr val="tx1"/>
                </a:solidFill>
                <a:effectLst/>
                <a:latin typeface="+mn-lt"/>
                <a:ea typeface="+mn-ea"/>
                <a:cs typeface="+mn-cs"/>
              </a:rPr>
              <a:t> от 09.11.2020 № 368-ФЗ «О внесении изменений в части первую и вторую Налогового кодекса Российской Федерации».</a:t>
            </a:r>
          </a:p>
          <a:p>
            <a:pPr algn="just"/>
            <a:r>
              <a:rPr lang="ru-RU" sz="1600" kern="1200" dirty="0" smtClean="0">
                <a:solidFill>
                  <a:schemeClr val="tx1"/>
                </a:solidFill>
                <a:effectLst/>
                <a:latin typeface="+mn-lt"/>
                <a:ea typeface="+mn-ea"/>
                <a:cs typeface="+mn-cs"/>
              </a:rPr>
              <a:t>Законом</a:t>
            </a:r>
            <a:r>
              <a:rPr lang="ru-RU" sz="1600" kern="1200" baseline="0" dirty="0" smtClean="0">
                <a:solidFill>
                  <a:schemeClr val="tx1"/>
                </a:solidFill>
                <a:effectLst/>
                <a:latin typeface="+mn-lt"/>
                <a:ea typeface="+mn-ea"/>
                <a:cs typeface="+mn-cs"/>
              </a:rPr>
              <a:t> к</a:t>
            </a:r>
            <a:r>
              <a:rPr lang="ru-RU" sz="1600" kern="1200" dirty="0" smtClean="0">
                <a:solidFill>
                  <a:schemeClr val="tx1"/>
                </a:solidFill>
                <a:effectLst/>
                <a:latin typeface="+mn-lt"/>
                <a:ea typeface="+mn-ea"/>
                <a:cs typeface="+mn-cs"/>
              </a:rPr>
              <a:t> средствам целевого финансирования приравнены средства участников долевого строительства, размещенные на счетах </a:t>
            </a:r>
            <a:r>
              <a:rPr lang="ru-RU" sz="1600" kern="1200" dirty="0" err="1" smtClean="0">
                <a:solidFill>
                  <a:schemeClr val="tx1"/>
                </a:solidFill>
                <a:effectLst/>
                <a:latin typeface="+mn-lt"/>
                <a:ea typeface="+mn-ea"/>
                <a:cs typeface="+mn-cs"/>
              </a:rPr>
              <a:t>эскроу</a:t>
            </a:r>
            <a:r>
              <a:rPr lang="ru-RU" sz="1600" kern="1200" dirty="0" smtClean="0">
                <a:solidFill>
                  <a:schemeClr val="tx1"/>
                </a:solidFill>
                <a:effectLst/>
                <a:latin typeface="+mn-lt"/>
                <a:ea typeface="+mn-ea"/>
                <a:cs typeface="+mn-cs"/>
              </a:rPr>
              <a:t>.</a:t>
            </a:r>
          </a:p>
          <a:p>
            <a:pPr algn="just"/>
            <a:r>
              <a:rPr lang="ru-RU" sz="1600" kern="1200" dirty="0" smtClean="0">
                <a:solidFill>
                  <a:schemeClr val="tx1"/>
                </a:solidFill>
                <a:effectLst/>
                <a:latin typeface="+mn-lt"/>
                <a:ea typeface="+mn-ea"/>
                <a:cs typeface="+mn-cs"/>
              </a:rPr>
              <a:t>При этом расходы организации-застройщика, которые должны быть в дальнейшем возмещены за счет указанных средств, должны учитываться раздельно как произведенные в рамках целевого финансирования.</a:t>
            </a:r>
          </a:p>
          <a:p>
            <a:pPr algn="just"/>
            <a:endParaRPr lang="ru-RU" sz="1600"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Кроме</a:t>
            </a:r>
            <a:r>
              <a:rPr lang="ru-RU" sz="1600" kern="1200" baseline="0" dirty="0" smtClean="0">
                <a:solidFill>
                  <a:schemeClr val="tx1"/>
                </a:solidFill>
                <a:effectLst/>
                <a:latin typeface="+mn-lt"/>
                <a:ea typeface="+mn-ea"/>
                <a:cs typeface="+mn-cs"/>
              </a:rPr>
              <a:t> того, п</a:t>
            </a:r>
            <a:r>
              <a:rPr lang="ru-RU" sz="1600" kern="1200" dirty="0" smtClean="0">
                <a:solidFill>
                  <a:schemeClr val="tx1"/>
                </a:solidFill>
                <a:effectLst/>
                <a:latin typeface="+mn-lt"/>
                <a:ea typeface="+mn-ea"/>
                <a:cs typeface="+mn-cs"/>
              </a:rPr>
              <a:t>редусмотрен перенос на следующие налоговые периоды не только остатка инвестиционного вычета (то есть расходов, уменьшающих платеж в региональный бюджет), но и расходов, уменьшающих налог в федеральный бюджет.</a:t>
            </a:r>
          </a:p>
          <a:p>
            <a:pPr algn="just"/>
            <a:endParaRPr lang="ru-RU" sz="1600" kern="1200" dirty="0" smtClean="0">
              <a:solidFill>
                <a:schemeClr val="tx1"/>
              </a:solidFill>
              <a:effectLst/>
              <a:latin typeface="+mn-lt"/>
              <a:ea typeface="+mn-ea"/>
              <a:cs typeface="+mn-cs"/>
            </a:endParaRPr>
          </a:p>
          <a:p>
            <a:pPr indent="457200" algn="just" rtl="0"/>
            <a:endParaRPr lang="ru-RU" sz="1600" b="0" i="0" u="none" strike="noStrike" kern="1200" baseline="0" dirty="0" smtClean="0">
              <a:solidFill>
                <a:schemeClr val="tx1"/>
              </a:solidFill>
              <a:latin typeface="+mn-lt"/>
              <a:ea typeface="+mn-ea"/>
              <a:cs typeface="+mn-cs"/>
            </a:endParaRP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 Федеральный закон от</a:t>
            </a:r>
            <a:r>
              <a:rPr lang="ru-RU" sz="1600" b="1" baseline="0" dirty="0" smtClean="0">
                <a:solidFill>
                  <a:schemeClr val="tx1">
                    <a:lumMod val="75000"/>
                  </a:schemeClr>
                </a:solidFill>
                <a:latin typeface="Roboto Condensed" panose="02000000000000000000" pitchFamily="2" charset="0"/>
                <a:ea typeface="Roboto Condensed" panose="02000000000000000000" pitchFamily="2" charset="0"/>
              </a:rPr>
              <a:t>  23.11.2020 </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 373-ФЗ «О внесении изменений в главы 26.2 и 26.5 части второй Налогового кодекса Российской Федерации и статью 2 Федерального закона </a:t>
            </a:r>
            <a:r>
              <a:rPr lang="ru-RU" sz="1600" b="1" baseline="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«О применении контрольно-кассовой техники при осуществлении расчетов в Российской Федерации»</a:t>
            </a:r>
            <a:r>
              <a:rPr lang="ru-RU" sz="160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600" i="0" dirty="0" smtClean="0">
                <a:solidFill>
                  <a:schemeClr val="tx1">
                    <a:lumMod val="75000"/>
                  </a:schemeClr>
                </a:solidFill>
                <a:latin typeface="Roboto Condensed" panose="02000000000000000000" pitchFamily="2" charset="0"/>
                <a:ea typeface="Roboto Condensed" panose="02000000000000000000" pitchFamily="2" charset="0"/>
              </a:rPr>
              <a:t>которым</a:t>
            </a:r>
            <a:r>
              <a:rPr lang="ru-RU" sz="1600" i="0" baseline="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600" i="0" kern="1200" dirty="0" smtClean="0">
                <a:solidFill>
                  <a:schemeClr val="tx1"/>
                </a:solidFill>
                <a:effectLst/>
                <a:latin typeface="+mn-lt"/>
                <a:ea typeface="+mn-ea"/>
                <a:cs typeface="+mn-cs"/>
              </a:rPr>
              <a:t>расширены возможности для применения патентной системы налогообложения в связи с отменой ЕНВД.</a:t>
            </a:r>
          </a:p>
          <a:p>
            <a:pPr algn="just"/>
            <a:endParaRPr lang="ru-RU" sz="1600" kern="1200" dirty="0" smtClean="0">
              <a:solidFill>
                <a:schemeClr val="tx1"/>
              </a:solidFill>
              <a:effectLst/>
              <a:latin typeface="+mn-lt"/>
              <a:ea typeface="+mn-ea"/>
              <a:cs typeface="+mn-cs"/>
            </a:endParaRPr>
          </a:p>
          <a:p>
            <a:pPr indent="0" algn="just"/>
            <a:r>
              <a:rPr lang="ru-RU" sz="1600" kern="1200" dirty="0" smtClean="0">
                <a:solidFill>
                  <a:schemeClr val="tx1"/>
                </a:solidFill>
                <a:effectLst/>
                <a:latin typeface="+mn-lt"/>
                <a:ea typeface="+mn-ea"/>
                <a:cs typeface="+mn-cs"/>
              </a:rPr>
              <a:t>С 2021 года расширены</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сферы применения патентной системы налогообложения (ПСН). </a:t>
            </a:r>
          </a:p>
          <a:p>
            <a:pPr indent="0" algn="just"/>
            <a:r>
              <a:rPr lang="ru-RU" sz="1600" kern="1200" dirty="0" smtClean="0">
                <a:solidFill>
                  <a:schemeClr val="tx1"/>
                </a:solidFill>
                <a:effectLst/>
                <a:latin typeface="+mn-lt"/>
                <a:ea typeface="+mn-ea"/>
                <a:cs typeface="+mn-cs"/>
              </a:rPr>
              <a:t>Плательщикам ПСН предоставлено право уменьшать сумму налога, исчисленную за налоговый период, на страховые взносы;</a:t>
            </a:r>
          </a:p>
          <a:p>
            <a:pPr indent="0" algn="just"/>
            <a:r>
              <a:rPr lang="ru-RU" sz="1600" kern="1200" dirty="0" smtClean="0">
                <a:solidFill>
                  <a:schemeClr val="tx1"/>
                </a:solidFill>
                <a:effectLst/>
                <a:latin typeface="+mn-lt"/>
                <a:ea typeface="+mn-ea"/>
                <a:cs typeface="+mn-cs"/>
              </a:rPr>
              <a:t>Расширен перечень видов деятельности, в отношении которых может применятся ПСН, в том числе теми, которые применялись в рамках ЕНВД: автостоянки, ремонт, техническое обслуживание и мойка автотранспортных средств. </a:t>
            </a:r>
          </a:p>
          <a:p>
            <a:pPr indent="0" algn="just"/>
            <a:endParaRPr lang="ru-RU" sz="1600" kern="1200" dirty="0" smtClean="0">
              <a:solidFill>
                <a:schemeClr val="tx1"/>
              </a:solidFill>
              <a:effectLst/>
              <a:latin typeface="+mn-lt"/>
              <a:ea typeface="+mn-ea"/>
              <a:cs typeface="+mn-cs"/>
            </a:endParaRPr>
          </a:p>
          <a:p>
            <a:pPr indent="0" algn="just"/>
            <a:r>
              <a:rPr lang="ru-RU" sz="1600" kern="1200" dirty="0" smtClean="0">
                <a:solidFill>
                  <a:schemeClr val="tx1"/>
                </a:solidFill>
                <a:effectLst/>
                <a:latin typeface="+mn-lt"/>
                <a:ea typeface="+mn-ea"/>
                <a:cs typeface="+mn-cs"/>
              </a:rPr>
              <a:t>Субъекты РФ получили право вводить на своей территории ПСН в отношении любых видов деятельности, поименованных в ОКВЭД, устанавливать в отношении таких видов деятельности любые физические показатели для расчета налоговой базы по ПСН;</a:t>
            </a:r>
          </a:p>
          <a:p>
            <a:pPr indent="0" algn="just"/>
            <a:r>
              <a:rPr lang="ru-RU" sz="1600" kern="1200" dirty="0" smtClean="0">
                <a:solidFill>
                  <a:schemeClr val="tx1"/>
                </a:solidFill>
                <a:effectLst/>
                <a:latin typeface="+mn-lt"/>
                <a:ea typeface="+mn-ea"/>
                <a:cs typeface="+mn-cs"/>
              </a:rPr>
              <a:t>Увеличены ограничения по площади в отношении розничной торговли и оказания услуг общественного питания с 50 до 150 кв. м.</a:t>
            </a:r>
          </a:p>
          <a:p>
            <a:pPr indent="0" algn="just"/>
            <a:endParaRPr lang="ru-RU" sz="1600" kern="1200" dirty="0" smtClean="0">
              <a:solidFill>
                <a:schemeClr val="tx1"/>
              </a:solidFill>
              <a:effectLst/>
              <a:latin typeface="+mn-lt"/>
              <a:ea typeface="+mn-ea"/>
              <a:cs typeface="+mn-cs"/>
            </a:endParaRPr>
          </a:p>
          <a:p>
            <a:pPr indent="0" algn="just"/>
            <a:r>
              <a:rPr lang="ru-RU" sz="1600" kern="1200" dirty="0" smtClean="0">
                <a:solidFill>
                  <a:schemeClr val="tx1"/>
                </a:solidFill>
                <a:effectLst/>
                <a:latin typeface="+mn-lt"/>
                <a:ea typeface="+mn-ea"/>
                <a:cs typeface="+mn-cs"/>
              </a:rPr>
              <a:t>Кроме того, до принятия соответствующих законов субъектов Российской Федерации предусмотрен переходный период, в рамках которого налогоплательщики смогут до 31.03.2021 применять ПСН по виду деятельности розничная торговля, общепит, стоянка автомобилей и автомастерские на расчетных условиях, максимально приближенным к действующим на ЕНВД в 2020 году. </a:t>
            </a:r>
            <a:br>
              <a:rPr lang="ru-RU" sz="1600" kern="1200" dirty="0" smtClean="0">
                <a:solidFill>
                  <a:schemeClr val="tx1"/>
                </a:solidFill>
                <a:effectLst/>
                <a:latin typeface="+mn-lt"/>
                <a:ea typeface="+mn-ea"/>
                <a:cs typeface="+mn-cs"/>
              </a:rPr>
            </a:br>
            <a:r>
              <a:rPr lang="ru-RU" sz="1600" kern="1200" dirty="0" smtClean="0">
                <a:solidFill>
                  <a:schemeClr val="tx1"/>
                </a:solidFill>
                <a:effectLst/>
                <a:latin typeface="+mn-lt"/>
                <a:ea typeface="+mn-ea"/>
                <a:cs typeface="+mn-cs"/>
              </a:rPr>
              <a:t>Такие патенты могут быть получены индивидуальными предпринимателями, если они применяли ЕНВД по соответствующему виду предпринимательской деятельности в 4</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квартале 2020 года.</a:t>
            </a:r>
          </a:p>
          <a:p>
            <a:pPr indent="0" algn="just"/>
            <a:endParaRPr lang="ru-RU" sz="1600" kern="1200" dirty="0" smtClean="0">
              <a:solidFill>
                <a:schemeClr val="tx1"/>
              </a:solidFill>
              <a:effectLst/>
              <a:latin typeface="+mn-lt"/>
              <a:ea typeface="+mn-ea"/>
              <a:cs typeface="+mn-cs"/>
            </a:endParaRPr>
          </a:p>
          <a:p>
            <a:pPr marL="0" indent="457200" algn="just">
              <a:buFontTx/>
              <a:buNone/>
            </a:pP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Федеральной закон от 23.11.2020 № 374-ФЗ «О внесении изменений в части первую и вторую Налогового кодекса Российской Федерации и отдельные законодательные акты» </a:t>
            </a:r>
            <a:r>
              <a:rPr lang="ru-RU" sz="1600" dirty="0" smtClean="0">
                <a:solidFill>
                  <a:schemeClr val="tx1">
                    <a:lumMod val="75000"/>
                  </a:schemeClr>
                </a:solidFill>
                <a:latin typeface="Roboto Condensed" panose="02000000000000000000" pitchFamily="2" charset="0"/>
                <a:ea typeface="Roboto Condensed" panose="02000000000000000000" pitchFamily="2" charset="0"/>
              </a:rPr>
              <a:t>(в части реализации отдельных положений основных направлений налоговой политики)</a:t>
            </a:r>
            <a:r>
              <a:rPr lang="en-US" sz="160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600" dirty="0" smtClean="0">
                <a:solidFill>
                  <a:schemeClr val="tx1">
                    <a:lumMod val="75000"/>
                  </a:schemeClr>
                </a:solidFill>
                <a:latin typeface="Roboto Condensed" panose="02000000000000000000" pitchFamily="2" charset="0"/>
                <a:ea typeface="Roboto Condensed" panose="02000000000000000000" pitchFamily="2" charset="0"/>
              </a:rPr>
              <a:t>внесены </a:t>
            </a:r>
            <a:r>
              <a:rPr lang="ru-RU" sz="1600" kern="1200" dirty="0" smtClean="0">
                <a:solidFill>
                  <a:schemeClr val="tx1"/>
                </a:solidFill>
                <a:effectLst/>
                <a:latin typeface="+mn-lt"/>
                <a:ea typeface="+mn-ea"/>
                <a:cs typeface="+mn-cs"/>
              </a:rPr>
              <a:t>изменения в законодательство Российской Федерации о налогах и сборах:</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i="1" kern="120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i="0" u="sng" kern="1200" dirty="0" smtClean="0">
                <a:solidFill>
                  <a:schemeClr val="tx1"/>
                </a:solidFill>
                <a:effectLst/>
                <a:latin typeface="+mn-lt"/>
                <a:ea typeface="+mn-ea"/>
                <a:cs typeface="+mn-cs"/>
              </a:rPr>
              <a:t>По налогу на прибыль</a:t>
            </a:r>
            <a:r>
              <a:rPr lang="en-US" sz="1600" i="0" u="sng" kern="1200" dirty="0" smtClean="0">
                <a:solidFill>
                  <a:schemeClr val="tx1"/>
                </a:solidFill>
                <a:effectLst/>
                <a:latin typeface="+mn-lt"/>
                <a:ea typeface="+mn-ea"/>
                <a:cs typeface="+mn-cs"/>
              </a:rPr>
              <a:t> </a:t>
            </a:r>
            <a:r>
              <a:rPr lang="ru-RU" sz="1600" i="0" u="sng" kern="1200" dirty="0" smtClean="0">
                <a:solidFill>
                  <a:schemeClr val="tx1"/>
                </a:solidFill>
                <a:effectLst/>
                <a:latin typeface="+mn-lt"/>
                <a:ea typeface="+mn-ea"/>
                <a:cs typeface="+mn-cs"/>
              </a:rPr>
              <a:t>организаций:</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i="0" u="sng" kern="120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Не учитываются доходы в виде безвозмездно полученного имущества (имущественных прав) при прямом и косвенном участии (новая редакция пп.11 п.1 ст.251 НК РФ). Распространяется на правоотношения, возникшие с 01.01.2020;</a:t>
            </a: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Вводится определение остаточной стоимости нематериальных активов (НМА): разница между их первоначальной стоимостью и суммой, начисленной за период эксплуатации амортизации (п.3 ст.257 НК РФ);</a:t>
            </a: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Перечень расходов, в отношении которых может быть применен инвестиционный налоговый вычет, дополнен расходами на научные исследования и (или) опытно-конструкторские разработки (НИОКР).</a:t>
            </a: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Расширен интервал предельных процентных ставок для признания в 2020-2021 гг. доходов (расходов) в виде процентов по долговым обязательствам из контролируемых сделок (п.1.2 ст.269 НК РФ);</a:t>
            </a: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Специальные правила нормирования в 2020-2021 гг. процентов по контролируемой задолженности, возникшей до 01.01.2020</a:t>
            </a:r>
            <a:r>
              <a:rPr lang="en-US" sz="1600" kern="1200" dirty="0" smtClean="0">
                <a:solidFill>
                  <a:schemeClr val="tx1"/>
                </a:solidFill>
                <a:effectLst/>
                <a:latin typeface="+mn-lt"/>
                <a:ea typeface="+mn-ea"/>
                <a:cs typeface="+mn-cs"/>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t>
            </a:r>
            <a:r>
              <a:rPr lang="en-US"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С 01.01.2021 нулевая ставка по налогу на прибыль при реализации акций (долей) (ст.284.2 НК РФ) начинает применяться при продаже акций (долей) не только российских, но и иностранных организаций. </a:t>
            </a:r>
            <a:endParaRPr lang="en-US" sz="1600" kern="120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С 01.01.2021 нулевая ставка по налогу на прибыль при реализации акций (долей) (ст.284.2 НК РФ) применяется к реализации обращающихся акций российских организаций, являющихся акциями высокотехнологичного (инновационного) сектора экономики, независимо от состава активов этих российских организаций.</a:t>
            </a:r>
            <a:endParaRPr lang="en-US" sz="1600" kern="1200" dirty="0" smtClean="0">
              <a:solidFill>
                <a:schemeClr val="tx1"/>
              </a:solidFill>
              <a:effectLst/>
              <a:latin typeface="+mn-lt"/>
              <a:ea typeface="+mn-ea"/>
              <a:cs typeface="+mn-cs"/>
            </a:endParaRPr>
          </a:p>
          <a:p>
            <a:pPr algn="just"/>
            <a:r>
              <a:rPr lang="en-US" sz="1600" kern="1200" dirty="0" smtClean="0">
                <a:solidFill>
                  <a:schemeClr val="tx1"/>
                </a:solidFill>
                <a:effectLst/>
                <a:latin typeface="+mn-lt"/>
                <a:ea typeface="+mn-ea"/>
                <a:cs typeface="+mn-cs"/>
              </a:rPr>
              <a:t>-</a:t>
            </a:r>
            <a:r>
              <a:rPr lang="en-US"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 С 01.01.2021 суммы денежных средств, внесенных в виде вклада в имущество АО (ООО), учитываются:</a:t>
            </a:r>
          </a:p>
          <a:p>
            <a:pPr algn="just"/>
            <a:r>
              <a:rPr lang="ru-RU" sz="1600" kern="1200" dirty="0" smtClean="0">
                <a:solidFill>
                  <a:schemeClr val="tx1"/>
                </a:solidFill>
                <a:effectLst/>
                <a:latin typeface="+mn-lt"/>
                <a:ea typeface="+mn-ea"/>
                <a:cs typeface="+mn-cs"/>
              </a:rPr>
              <a:t>           – в уменьшение доходов, полученных при выходе из организации либо при распределении имущества ликвидируемой организации (ч.1 ст.250, п.2 ст.277 НК РФ),</a:t>
            </a:r>
          </a:p>
          <a:p>
            <a:pPr algn="just"/>
            <a:r>
              <a:rPr lang="ru-RU" sz="1600" kern="1200" dirty="0" smtClean="0">
                <a:solidFill>
                  <a:schemeClr val="tx1"/>
                </a:solidFill>
                <a:effectLst/>
                <a:latin typeface="+mn-lt"/>
                <a:ea typeface="+mn-ea"/>
                <a:cs typeface="+mn-cs"/>
              </a:rPr>
              <a:t>           – в уменьшение доходов от реализации акций (долей) (п.2.1 ст.268, п.3 ст.280 НК РФ);</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 Организация – участник КГН после выхода из КГН (прекращения действия КГН) вправе учитывать убытки, полученные в период участия в КГН, не учтенные при определении консолидированной налоговой базы (п.6 ст.283 НК РФ). При этом налоговая база не может быть уменьшена на сумму убытка, указанного в настоящем пункте, более чем на 50 процентов;</a:t>
            </a:r>
          </a:p>
          <a:p>
            <a:pPr marL="0" marR="0" lvl="0" indent="0" algn="just" defTabSz="609585"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mn-lt"/>
                <a:ea typeface="+mn-ea"/>
                <a:cs typeface="+mn-cs"/>
              </a:rPr>
              <a:t>-</a:t>
            </a:r>
            <a:r>
              <a:rPr lang="ru-RU" sz="1600" kern="1200" baseline="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 Налогообложение резидентов ТОСЭР (ст.284.4 НК РФ). С 01.01.2021 Наличие обособленных подразделений на территориях других ТОСЭР – </a:t>
            </a:r>
            <a:br>
              <a:rPr lang="ru-RU" sz="1600" kern="1200" dirty="0" smtClean="0">
                <a:solidFill>
                  <a:schemeClr val="tx1"/>
                </a:solidFill>
                <a:effectLst/>
                <a:latin typeface="+mn-lt"/>
                <a:ea typeface="+mn-ea"/>
                <a:cs typeface="+mn-cs"/>
              </a:rPr>
            </a:br>
            <a:r>
              <a:rPr lang="ru-RU" sz="1600" kern="1200" dirty="0" smtClean="0">
                <a:solidFill>
                  <a:schemeClr val="tx1"/>
                </a:solidFill>
                <a:effectLst/>
                <a:latin typeface="+mn-lt"/>
                <a:ea typeface="+mn-ea"/>
                <a:cs typeface="+mn-cs"/>
              </a:rPr>
              <a:t>не препятствие для применения пониженных ставок резидентом ТОСЭР (ст.284.4 НК РФ);</a:t>
            </a: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i="0" u="sng" kern="1200" dirty="0" smtClean="0">
              <a:solidFill>
                <a:schemeClr val="tx1"/>
              </a:solidFill>
              <a:effectLst/>
              <a:latin typeface="+mn-lt"/>
              <a:ea typeface="+mn-ea"/>
              <a:cs typeface="+mn-cs"/>
            </a:endParaRPr>
          </a:p>
          <a:p>
            <a:pPr algn="just"/>
            <a:r>
              <a:rPr lang="ru-RU" sz="1600" u="sng" kern="1200" dirty="0" smtClean="0">
                <a:solidFill>
                  <a:schemeClr val="tx1"/>
                </a:solidFill>
                <a:effectLst/>
                <a:latin typeface="+mn-lt"/>
                <a:ea typeface="+mn-ea"/>
                <a:cs typeface="+mn-cs"/>
              </a:rPr>
              <a:t> </a:t>
            </a:r>
            <a:r>
              <a:rPr lang="ru-RU" sz="1600" i="1" u="sng" kern="1200" dirty="0" smtClean="0">
                <a:solidFill>
                  <a:schemeClr val="tx1"/>
                </a:solidFill>
                <a:effectLst/>
                <a:latin typeface="+mn-lt"/>
                <a:ea typeface="+mn-ea"/>
                <a:cs typeface="+mn-cs"/>
              </a:rPr>
              <a:t>По</a:t>
            </a:r>
            <a:r>
              <a:rPr lang="ru-RU" sz="1600" i="1" u="sng" kern="1200" baseline="0" dirty="0" smtClean="0">
                <a:solidFill>
                  <a:schemeClr val="tx1"/>
                </a:solidFill>
                <a:effectLst/>
                <a:latin typeface="+mn-lt"/>
                <a:ea typeface="+mn-ea"/>
                <a:cs typeface="+mn-cs"/>
              </a:rPr>
              <a:t> </a:t>
            </a:r>
            <a:r>
              <a:rPr lang="ru-RU" sz="1600" i="1" u="sng" kern="1200" dirty="0" smtClean="0">
                <a:solidFill>
                  <a:schemeClr val="tx1"/>
                </a:solidFill>
                <a:effectLst/>
                <a:latin typeface="+mn-lt"/>
                <a:ea typeface="+mn-ea"/>
                <a:cs typeface="+mn-cs"/>
              </a:rPr>
              <a:t>налогу на добычу полезных ископаемых:</a:t>
            </a:r>
            <a:endParaRPr lang="ru-RU" sz="1600" u="sng" kern="1200" dirty="0" smtClean="0">
              <a:solidFill>
                <a:schemeClr val="tx1"/>
              </a:solidFill>
              <a:effectLst/>
              <a:latin typeface="+mn-lt"/>
              <a:ea typeface="+mn-ea"/>
              <a:cs typeface="+mn-cs"/>
            </a:endParaRPr>
          </a:p>
          <a:p>
            <a:pPr algn="just"/>
            <a:r>
              <a:rPr lang="ru-RU" sz="1600" kern="1200" dirty="0" smtClean="0">
                <a:solidFill>
                  <a:schemeClr val="tx1"/>
                </a:solidFill>
                <a:effectLst/>
                <a:latin typeface="+mn-lt"/>
                <a:ea typeface="+mn-ea"/>
                <a:cs typeface="+mn-cs"/>
              </a:rPr>
              <a:t> Внесены изменения в пункт 9 статьи 339 НК РФ в части уточнения требований, при соблюдении которых налогоплательщик вправе применить коэффициент Кд менее 1.</a:t>
            </a:r>
          </a:p>
          <a:p>
            <a:pPr algn="just"/>
            <a:r>
              <a:rPr lang="ru-RU" sz="1600" kern="1200" dirty="0" smtClean="0">
                <a:solidFill>
                  <a:schemeClr val="tx1"/>
                </a:solidFill>
                <a:effectLst/>
                <a:latin typeface="+mn-lt"/>
                <a:ea typeface="+mn-ea"/>
                <a:cs typeface="+mn-cs"/>
              </a:rPr>
              <a:t> </a:t>
            </a:r>
          </a:p>
          <a:p>
            <a:pPr lvl="0" algn="just"/>
            <a:r>
              <a:rPr lang="ru-RU" sz="1600" kern="1200" dirty="0" smtClean="0">
                <a:solidFill>
                  <a:schemeClr val="tx1"/>
                </a:solidFill>
                <a:effectLst/>
                <a:latin typeface="+mn-lt"/>
                <a:ea typeface="+mn-ea"/>
                <a:cs typeface="+mn-cs"/>
              </a:rPr>
              <a:t>Предусмотрено, что количество измерений добываемой скважинной жидкости и определение ее физико-химических свойств, проводимых в течение налогового периода, определяется путем деления количества дней работы скважины в налоговом периоде на число 7, но не реже одного раза в налоговом периоде.</a:t>
            </a:r>
          </a:p>
          <a:p>
            <a:pPr lvl="0" algn="just"/>
            <a:endParaRPr lang="ru-RU" sz="1600" kern="1200" dirty="0" smtClean="0">
              <a:solidFill>
                <a:schemeClr val="tx1"/>
              </a:solidFill>
              <a:effectLst/>
              <a:latin typeface="+mn-lt"/>
              <a:ea typeface="+mn-ea"/>
              <a:cs typeface="+mn-cs"/>
            </a:endParaRPr>
          </a:p>
          <a:p>
            <a:pPr lvl="0" algn="just"/>
            <a:r>
              <a:rPr lang="ru-RU" sz="1600" kern="1200" dirty="0" smtClean="0">
                <a:solidFill>
                  <a:schemeClr val="tx1"/>
                </a:solidFill>
                <a:effectLst/>
                <a:latin typeface="+mn-lt"/>
                <a:ea typeface="+mn-ea"/>
                <a:cs typeface="+mn-cs"/>
              </a:rPr>
              <a:t>Кроме того, внесены изменения в пункт 6 статьи 340 НК РФ, касающиеся уточнения порядка определения налоговой базы по драгоценным камням, а также установления особого порядка определения налоговой базы по природным алмазам массой 10,80 карата и более. </a:t>
            </a:r>
          </a:p>
          <a:p>
            <a:pPr algn="just"/>
            <a:r>
              <a:rPr lang="ru-RU" sz="1600" kern="1200" dirty="0" smtClean="0">
                <a:solidFill>
                  <a:schemeClr val="tx1"/>
                </a:solidFill>
                <a:effectLst/>
                <a:latin typeface="+mn-lt"/>
                <a:ea typeface="+mn-ea"/>
                <a:cs typeface="+mn-cs"/>
              </a:rPr>
              <a:t> </a:t>
            </a:r>
          </a:p>
          <a:p>
            <a:pPr lvl="0" algn="just"/>
            <a:r>
              <a:rPr lang="ru-RU" sz="1600" kern="1200" dirty="0" smtClean="0">
                <a:solidFill>
                  <a:schemeClr val="tx1"/>
                </a:solidFill>
                <a:effectLst/>
                <a:latin typeface="+mn-lt"/>
                <a:ea typeface="+mn-ea"/>
                <a:cs typeface="+mn-cs"/>
              </a:rPr>
              <a:t>Статья 342.3 НК РФ дополнена пунктом 7, согласно которому в случае прекращения статуса участника регионального инвестиционного проекта по решению суда налогоплательщик считается утратившим право на применение коэффициента </a:t>
            </a:r>
            <a:r>
              <a:rPr lang="ru-RU" sz="1600" kern="1200" dirty="0" err="1" smtClean="0">
                <a:solidFill>
                  <a:schemeClr val="tx1"/>
                </a:solidFill>
                <a:effectLst/>
                <a:latin typeface="+mn-lt"/>
                <a:ea typeface="+mn-ea"/>
                <a:cs typeface="+mn-cs"/>
              </a:rPr>
              <a:t>Ктд</a:t>
            </a:r>
            <a:r>
              <a:rPr lang="ru-RU" sz="1600" kern="1200" dirty="0" smtClean="0">
                <a:solidFill>
                  <a:schemeClr val="tx1"/>
                </a:solidFill>
                <a:effectLst/>
                <a:latin typeface="+mn-lt"/>
                <a:ea typeface="+mn-ea"/>
                <a:cs typeface="+mn-cs"/>
              </a:rPr>
              <a:t> менее 1 начиная с налогового периода, в котором был впервые применен такой коэффициент. При этом сумма НДПИ подлежит перерасчету исходя из применения коэффициента </a:t>
            </a:r>
            <a:r>
              <a:rPr lang="ru-RU" sz="1600" kern="1200" dirty="0" err="1" smtClean="0">
                <a:solidFill>
                  <a:schemeClr val="tx1"/>
                </a:solidFill>
                <a:effectLst/>
                <a:latin typeface="+mn-lt"/>
                <a:ea typeface="+mn-ea"/>
                <a:cs typeface="+mn-cs"/>
              </a:rPr>
              <a:t>Ктд</a:t>
            </a:r>
            <a:r>
              <a:rPr lang="ru-RU" sz="1600" kern="1200" dirty="0" smtClean="0">
                <a:solidFill>
                  <a:schemeClr val="tx1"/>
                </a:solidFill>
                <a:effectLst/>
                <a:latin typeface="+mn-lt"/>
                <a:ea typeface="+mn-ea"/>
                <a:cs typeface="+mn-cs"/>
              </a:rPr>
              <a:t>, равного 1, и уплате в бюджет с уплатой соответствующих пеней.</a:t>
            </a:r>
          </a:p>
          <a:p>
            <a:pPr marL="0" indent="0" algn="just">
              <a:buFontTx/>
              <a:buNone/>
            </a:pPr>
            <a:endParaRPr lang="ru-RU" sz="1600" dirty="0" smtClean="0">
              <a:solidFill>
                <a:schemeClr val="tx1">
                  <a:lumMod val="75000"/>
                </a:schemeClr>
              </a:solidFill>
              <a:latin typeface="Roboto Condensed" panose="02000000000000000000" pitchFamily="2" charset="0"/>
              <a:ea typeface="Roboto Condensed" panose="02000000000000000000" pitchFamily="2" charset="0"/>
            </a:endParaRPr>
          </a:p>
          <a:p>
            <a:pPr marL="285750" indent="-285750" algn="just">
              <a:buFontTx/>
              <a:buChar char="-"/>
            </a:pPr>
            <a:endParaRPr lang="ru-RU" sz="1600" dirty="0" smtClean="0">
              <a:solidFill>
                <a:schemeClr val="tx1">
                  <a:lumMod val="75000"/>
                </a:schemeClr>
              </a:solidFill>
              <a:latin typeface="Roboto Condensed" panose="02000000000000000000" pitchFamily="2" charset="0"/>
              <a:ea typeface="Roboto Condensed" panose="02000000000000000000" pitchFamily="2" charset="0"/>
            </a:endParaRPr>
          </a:p>
          <a:p>
            <a:pPr algn="just"/>
            <a:endParaRPr lang="ru-RU" sz="1600" b="1" kern="1200" baseline="0" dirty="0" smtClean="0">
              <a:solidFill>
                <a:schemeClr val="tx1"/>
              </a:solidFill>
              <a:effectLst/>
              <a:latin typeface="+mn-lt"/>
              <a:ea typeface="+mn-ea"/>
              <a:cs typeface="+mn-cs"/>
            </a:endParaRPr>
          </a:p>
          <a:p>
            <a:pPr algn="just"/>
            <a:endParaRPr lang="ru-RU" sz="1600" kern="1200" dirty="0" smtClean="0">
              <a:solidFill>
                <a:schemeClr val="tx1"/>
              </a:solidFill>
              <a:effectLst/>
              <a:latin typeface="+mn-lt"/>
              <a:ea typeface="+mn-ea"/>
              <a:cs typeface="+mn-cs"/>
            </a:endParaRP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dirty="0" smtClean="0">
              <a:latin typeface="Arial Narrow" panose="020B0606020202030204" pitchFamily="34" charset="0"/>
            </a:endParaRPr>
          </a:p>
          <a:p>
            <a:pPr marL="0" marR="0" lvl="0" indent="0" algn="just" defTabSz="609585" rtl="0" eaLnBrk="1" fontAlgn="auto" latinLnBrk="0" hangingPunct="1">
              <a:lnSpc>
                <a:spcPct val="100000"/>
              </a:lnSpc>
              <a:spcBef>
                <a:spcPts val="0"/>
              </a:spcBef>
              <a:spcAft>
                <a:spcPts val="0"/>
              </a:spcAft>
              <a:buClrTx/>
              <a:buSzTx/>
              <a:buFontTx/>
              <a:buNone/>
              <a:tabLst/>
              <a:defRPr/>
            </a:pPr>
            <a:endParaRPr lang="ru-RU" sz="1600" dirty="0">
              <a:solidFill>
                <a:prstClr val="black"/>
              </a:solidFill>
              <a:latin typeface="Arial Narrow" panose="020B0606020202030204" pitchFamily="34" charset="0"/>
            </a:endParaRPr>
          </a:p>
          <a:p>
            <a:pPr indent="0" algn="just" defTabSz="941388"/>
            <a:endParaRPr lang="ru-RU" sz="1600" dirty="0">
              <a:solidFill>
                <a:prstClr val="black"/>
              </a:solidFill>
              <a:latin typeface="Arial Narrow" panose="020B0606020202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38</a:t>
            </a:fld>
            <a:endParaRPr lang="en-US"/>
          </a:p>
        </p:txBody>
      </p:sp>
    </p:spTree>
    <p:extLst>
      <p:ext uri="{BB962C8B-B14F-4D97-AF65-F5344CB8AC3E}">
        <p14:creationId xmlns:p14="http://schemas.microsoft.com/office/powerpoint/2010/main" val="2986715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4</a:t>
            </a:fld>
            <a:endParaRPr lang="en-US"/>
          </a:p>
        </p:txBody>
      </p:sp>
    </p:spTree>
    <p:extLst>
      <p:ext uri="{BB962C8B-B14F-4D97-AF65-F5344CB8AC3E}">
        <p14:creationId xmlns:p14="http://schemas.microsoft.com/office/powerpoint/2010/main" val="105649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5</a:t>
            </a:fld>
            <a:endParaRPr lang="en-US" dirty="0"/>
          </a:p>
        </p:txBody>
      </p:sp>
    </p:spTree>
    <p:extLst>
      <p:ext uri="{BB962C8B-B14F-4D97-AF65-F5344CB8AC3E}">
        <p14:creationId xmlns:p14="http://schemas.microsoft.com/office/powerpoint/2010/main" val="118462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6</a:t>
            </a:fld>
            <a:endParaRPr lang="en-US" dirty="0"/>
          </a:p>
        </p:txBody>
      </p:sp>
    </p:spTree>
    <p:extLst>
      <p:ext uri="{BB962C8B-B14F-4D97-AF65-F5344CB8AC3E}">
        <p14:creationId xmlns:p14="http://schemas.microsoft.com/office/powerpoint/2010/main" val="187399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ru-RU" sz="1600" dirty="0">
                <a:latin typeface="Roboto Condensed" panose="020B0604020202020204" charset="0"/>
                <a:ea typeface="Roboto Condensed" panose="020B0604020202020204" charset="0"/>
              </a:rPr>
              <a:t>Поступления по налогу на прибыль организаций в </a:t>
            </a:r>
            <a:r>
              <a:rPr lang="ru-RU" sz="1600" dirty="0" smtClean="0">
                <a:latin typeface="Roboto Condensed" panose="020B0604020202020204" charset="0"/>
                <a:ea typeface="Roboto Condensed" panose="020B0604020202020204" charset="0"/>
              </a:rPr>
              <a:t>2020 году </a:t>
            </a:r>
            <a:r>
              <a:rPr lang="ru-RU" sz="1600" dirty="0">
                <a:latin typeface="Roboto Condensed" panose="020B0604020202020204" charset="0"/>
                <a:ea typeface="Roboto Condensed" panose="020B0604020202020204" charset="0"/>
              </a:rPr>
              <a:t>составили </a:t>
            </a:r>
            <a:r>
              <a:rPr lang="ru-RU" sz="1600" dirty="0" smtClean="0">
                <a:latin typeface="Roboto Condensed" panose="020B0604020202020204" charset="0"/>
                <a:ea typeface="Roboto Condensed" panose="020B0604020202020204" charset="0"/>
              </a:rPr>
              <a:t>4</a:t>
            </a:r>
            <a:r>
              <a:rPr lang="ru-RU" sz="1600" baseline="0" dirty="0" smtClean="0">
                <a:latin typeface="Roboto Condensed" panose="020B0604020202020204" charset="0"/>
                <a:ea typeface="Roboto Condensed" panose="020B0604020202020204" charset="0"/>
              </a:rPr>
              <a:t> 018,1 </a:t>
            </a:r>
            <a:r>
              <a:rPr lang="ru-RU" sz="1600" dirty="0" smtClean="0">
                <a:latin typeface="Roboto Condensed" panose="020B0604020202020204" charset="0"/>
                <a:ea typeface="Roboto Condensed" panose="020B0604020202020204" charset="0"/>
              </a:rPr>
              <a:t>млрд </a:t>
            </a:r>
            <a:r>
              <a:rPr lang="ru-RU" sz="1600" dirty="0">
                <a:latin typeface="Roboto Condensed" panose="020B0604020202020204" charset="0"/>
                <a:ea typeface="Roboto Condensed" panose="020B0604020202020204" charset="0"/>
              </a:rPr>
              <a:t>рублей, что на </a:t>
            </a:r>
            <a:r>
              <a:rPr lang="ru-RU" sz="1600" dirty="0" smtClean="0">
                <a:latin typeface="Roboto Condensed" panose="020B0604020202020204" charset="0"/>
                <a:ea typeface="Roboto Condensed" panose="020B0604020202020204" charset="0"/>
              </a:rPr>
              <a:t>525,0 </a:t>
            </a:r>
            <a:r>
              <a:rPr lang="ru-RU" sz="1600" dirty="0">
                <a:latin typeface="Roboto Condensed" panose="020B0604020202020204" charset="0"/>
                <a:ea typeface="Roboto Condensed" panose="020B0604020202020204" charset="0"/>
              </a:rPr>
              <a:t>млрд </a:t>
            </a:r>
            <a:r>
              <a:rPr lang="ru-RU" sz="1600" dirty="0" smtClean="0">
                <a:latin typeface="Roboto Condensed" panose="020B0604020202020204" charset="0"/>
                <a:ea typeface="Roboto Condensed" panose="020B0604020202020204" charset="0"/>
              </a:rPr>
              <a:t>рублей, </a:t>
            </a:r>
            <a:r>
              <a:rPr lang="ru-RU" sz="1600" dirty="0">
                <a:latin typeface="Roboto Condensed" panose="020B0604020202020204" charset="0"/>
                <a:ea typeface="Roboto Condensed" panose="020B0604020202020204" charset="0"/>
              </a:rPr>
              <a:t>или на </a:t>
            </a:r>
            <a:r>
              <a:rPr lang="ru-RU" sz="1600" dirty="0" smtClean="0">
                <a:latin typeface="Roboto Condensed" panose="020B0604020202020204" charset="0"/>
                <a:ea typeface="Roboto Condensed" panose="020B0604020202020204" charset="0"/>
              </a:rPr>
              <a:t>11,6% меньше поступлений</a:t>
            </a:r>
            <a:r>
              <a:rPr lang="ru-RU" sz="1600" baseline="0" dirty="0" smtClean="0">
                <a:latin typeface="Roboto Condensed" panose="020B0604020202020204" charset="0"/>
                <a:ea typeface="Roboto Condensed" panose="020B0604020202020204" charset="0"/>
              </a:rPr>
              <a:t> </a:t>
            </a:r>
            <a:r>
              <a:rPr lang="ru-RU" sz="1600" dirty="0" smtClean="0">
                <a:latin typeface="Roboto Condensed" panose="020B0604020202020204" charset="0"/>
                <a:ea typeface="Roboto Condensed" panose="020B0604020202020204" charset="0"/>
              </a:rPr>
              <a:t>2019 </a:t>
            </a:r>
            <a:r>
              <a:rPr lang="ru-RU" sz="1600" dirty="0">
                <a:latin typeface="Roboto Condensed" panose="020B0604020202020204" charset="0"/>
                <a:ea typeface="Roboto Condensed" panose="020B0604020202020204" charset="0"/>
              </a:rPr>
              <a:t>года.</a:t>
            </a:r>
          </a:p>
          <a:p>
            <a:pPr indent="0" algn="just"/>
            <a:endParaRPr lang="ru-RU" sz="1600" b="1" dirty="0">
              <a:latin typeface="Roboto Condensed" panose="020B0604020202020204" charset="0"/>
              <a:ea typeface="Roboto Condensed" panose="020B0604020202020204" charset="0"/>
            </a:endParaRPr>
          </a:p>
          <a:p>
            <a:pPr indent="0" algn="just"/>
            <a:r>
              <a:rPr lang="ru-RU" sz="1600" b="1" dirty="0">
                <a:latin typeface="Roboto Condensed" panose="020B0604020202020204" charset="0"/>
                <a:ea typeface="Roboto Condensed" panose="020B0604020202020204" charset="0"/>
              </a:rPr>
              <a:t>По налогу на прибыль организаций, зачисляемого по соответствующим ставкам </a:t>
            </a:r>
            <a:r>
              <a:rPr lang="ru-RU" sz="1600" dirty="0">
                <a:latin typeface="Roboto Condensed" panose="020B0604020202020204" charset="0"/>
                <a:ea typeface="Roboto Condensed" panose="020B0604020202020204" charset="0"/>
              </a:rPr>
              <a:t>поступления составили </a:t>
            </a:r>
            <a:r>
              <a:rPr lang="ru-RU" sz="1600" dirty="0" smtClean="0">
                <a:latin typeface="Roboto Condensed" panose="020B0604020202020204" charset="0"/>
                <a:ea typeface="Roboto Condensed" panose="020B0604020202020204" charset="0"/>
              </a:rPr>
              <a:t>3 368,9 млрд </a:t>
            </a:r>
            <a:r>
              <a:rPr lang="ru-RU" sz="1600" dirty="0">
                <a:latin typeface="Roboto Condensed" panose="020B0604020202020204" charset="0"/>
                <a:ea typeface="Roboto Condensed" panose="020B0604020202020204" charset="0"/>
              </a:rPr>
              <a:t>рублей, что на </a:t>
            </a:r>
            <a:r>
              <a:rPr lang="ru-RU" sz="1600" dirty="0" smtClean="0">
                <a:latin typeface="Roboto Condensed" panose="020B0604020202020204" charset="0"/>
                <a:ea typeface="Roboto Condensed" panose="020B0604020202020204" charset="0"/>
              </a:rPr>
              <a:t>549,0 млрд рублей,</a:t>
            </a:r>
            <a:r>
              <a:rPr lang="ru-RU" sz="1600" baseline="0" dirty="0" smtClean="0">
                <a:latin typeface="Roboto Condensed" panose="020B0604020202020204" charset="0"/>
                <a:ea typeface="Roboto Condensed" panose="020B0604020202020204" charset="0"/>
              </a:rPr>
              <a:t> </a:t>
            </a:r>
            <a:r>
              <a:rPr lang="ru-RU" sz="1600" dirty="0" smtClean="0">
                <a:latin typeface="Roboto Condensed" panose="020B0604020202020204" charset="0"/>
                <a:ea typeface="Roboto Condensed" panose="020B0604020202020204" charset="0"/>
              </a:rPr>
              <a:t>или </a:t>
            </a:r>
            <a:r>
              <a:rPr lang="ru-RU" sz="1600" dirty="0">
                <a:latin typeface="Roboto Condensed" panose="020B0604020202020204" charset="0"/>
                <a:ea typeface="Roboto Condensed" panose="020B0604020202020204" charset="0"/>
              </a:rPr>
              <a:t>на </a:t>
            </a:r>
            <a:r>
              <a:rPr lang="ru-RU" sz="1600" dirty="0" smtClean="0">
                <a:latin typeface="Roboto Condensed" panose="020B0604020202020204" charset="0"/>
                <a:ea typeface="Roboto Condensed" panose="020B0604020202020204" charset="0"/>
              </a:rPr>
              <a:t>14,0% </a:t>
            </a:r>
            <a:r>
              <a:rPr lang="ru-RU" sz="1600" dirty="0">
                <a:latin typeface="Roboto Condensed" panose="020B0604020202020204" charset="0"/>
                <a:ea typeface="Roboto Condensed" panose="020B0604020202020204" charset="0"/>
              </a:rPr>
              <a:t>меньше </a:t>
            </a:r>
            <a:r>
              <a:rPr lang="ru-RU" sz="1600" dirty="0" smtClean="0">
                <a:latin typeface="Roboto Condensed" panose="020B0604020202020204" charset="0"/>
                <a:ea typeface="Roboto Condensed" panose="020B0604020202020204" charset="0"/>
              </a:rPr>
              <a:t>поступлений </a:t>
            </a:r>
            <a:r>
              <a:rPr lang="ru-RU" sz="1600" dirty="0">
                <a:latin typeface="Roboto Condensed" panose="020B0604020202020204" charset="0"/>
                <a:ea typeface="Roboto Condensed" panose="020B0604020202020204" charset="0"/>
              </a:rPr>
              <a:t>2019 года, что обусловлено снижением поступлений от организаций </a:t>
            </a:r>
            <a:r>
              <a:rPr lang="ru-RU" sz="1600" dirty="0" smtClean="0">
                <a:latin typeface="Roboto Condensed" panose="020B0604020202020204" charset="0"/>
                <a:ea typeface="Roboto Condensed" panose="020B0604020202020204" charset="0"/>
              </a:rPr>
              <a:t>нефтегазового,</a:t>
            </a:r>
            <a:r>
              <a:rPr lang="ru-RU" sz="1600" baseline="0" dirty="0" smtClean="0">
                <a:latin typeface="Roboto Condensed" panose="020B0604020202020204" charset="0"/>
                <a:ea typeface="Roboto Condensed" panose="020B0604020202020204" charset="0"/>
              </a:rPr>
              <a:t> </a:t>
            </a:r>
            <a:r>
              <a:rPr lang="ru-RU" sz="1600" dirty="0" smtClean="0">
                <a:latin typeface="Roboto Condensed" panose="020B0604020202020204" charset="0"/>
                <a:ea typeface="Roboto Condensed" panose="020B0604020202020204" charset="0"/>
              </a:rPr>
              <a:t>металлургического и финансового секторов </a:t>
            </a:r>
            <a:r>
              <a:rPr lang="ru-RU" sz="1600" dirty="0">
                <a:latin typeface="Roboto Condensed" panose="020B0604020202020204" charset="0"/>
                <a:ea typeface="Roboto Condensed" panose="020B0604020202020204" charset="0"/>
              </a:rPr>
              <a:t>экономики.</a:t>
            </a:r>
          </a:p>
          <a:p>
            <a:pPr indent="0" algn="just"/>
            <a:endParaRPr lang="ru-RU" sz="1600" b="1" dirty="0">
              <a:latin typeface="Roboto Condensed" panose="020B0604020202020204" charset="0"/>
              <a:ea typeface="Roboto Condensed" panose="020B0604020202020204" charset="0"/>
            </a:endParaRPr>
          </a:p>
          <a:p>
            <a:pPr indent="0" algn="just"/>
            <a:r>
              <a:rPr lang="ru-RU" sz="1600" b="1" dirty="0">
                <a:latin typeface="Roboto Condensed" panose="020B0604020202020204" charset="0"/>
                <a:ea typeface="Roboto Condensed" panose="020B0604020202020204" charset="0"/>
              </a:rPr>
              <a:t>По налогу на прибыль организаций при выполнении соглашений о разделе продукции нефти и газа</a:t>
            </a:r>
            <a:r>
              <a:rPr lang="ru-RU" sz="1600" dirty="0">
                <a:latin typeface="Roboto Condensed" panose="020B0604020202020204" charset="0"/>
                <a:ea typeface="Roboto Condensed" panose="020B0604020202020204" charset="0"/>
              </a:rPr>
              <a:t> поступления составили </a:t>
            </a:r>
            <a:r>
              <a:rPr lang="ru-RU" sz="1600" dirty="0" smtClean="0">
                <a:latin typeface="Roboto Condensed" panose="020B0604020202020204" charset="0"/>
                <a:ea typeface="Roboto Condensed" panose="020B0604020202020204" charset="0"/>
              </a:rPr>
              <a:t>193,6 </a:t>
            </a:r>
            <a:r>
              <a:rPr lang="ru-RU" sz="1600" dirty="0">
                <a:latin typeface="Roboto Condensed" panose="020B0604020202020204" charset="0"/>
                <a:ea typeface="Roboto Condensed" panose="020B0604020202020204" charset="0"/>
              </a:rPr>
              <a:t>млрд рублей, что на </a:t>
            </a:r>
            <a:r>
              <a:rPr lang="ru-RU" sz="1600" dirty="0" smtClean="0">
                <a:latin typeface="Roboto Condensed" panose="020B0604020202020204" charset="0"/>
                <a:ea typeface="Roboto Condensed" panose="020B0604020202020204" charset="0"/>
              </a:rPr>
              <a:t>14,2 </a:t>
            </a:r>
            <a:r>
              <a:rPr lang="ru-RU" sz="1600" dirty="0">
                <a:latin typeface="Roboto Condensed" panose="020B0604020202020204" charset="0"/>
                <a:ea typeface="Roboto Condensed" panose="020B0604020202020204" charset="0"/>
              </a:rPr>
              <a:t>млрд рублей, или </a:t>
            </a:r>
            <a:r>
              <a:rPr lang="ru-RU" sz="1600" dirty="0" smtClean="0">
                <a:latin typeface="Roboto Condensed" panose="020B0604020202020204" charset="0"/>
                <a:ea typeface="Roboto Condensed" panose="020B0604020202020204" charset="0"/>
              </a:rPr>
              <a:t>на</a:t>
            </a:r>
            <a:r>
              <a:rPr lang="ru-RU" sz="1600" baseline="0" dirty="0" smtClean="0">
                <a:latin typeface="Roboto Condensed" panose="020B0604020202020204" charset="0"/>
                <a:ea typeface="Roboto Condensed" panose="020B0604020202020204" charset="0"/>
              </a:rPr>
              <a:t> 7,9%</a:t>
            </a:r>
            <a:r>
              <a:rPr lang="ru-RU" sz="1600" dirty="0" smtClean="0">
                <a:latin typeface="Roboto Condensed" panose="020B0604020202020204" charset="0"/>
                <a:ea typeface="Roboto Condensed" panose="020B0604020202020204" charset="0"/>
              </a:rPr>
              <a:t> больше поступлений 2019 </a:t>
            </a:r>
            <a:r>
              <a:rPr lang="ru-RU" sz="1600" dirty="0">
                <a:latin typeface="Roboto Condensed" panose="020B0604020202020204" charset="0"/>
                <a:ea typeface="Roboto Condensed" panose="020B0604020202020204" charset="0"/>
              </a:rPr>
              <a:t>года, что </a:t>
            </a:r>
            <a:r>
              <a:rPr lang="ru-RU" sz="1600" dirty="0" smtClean="0">
                <a:latin typeface="Roboto Condensed" panose="020B0604020202020204" charset="0"/>
                <a:ea typeface="Roboto Condensed" panose="020B0604020202020204" charset="0"/>
              </a:rPr>
              <a:t>обусловлено</a:t>
            </a:r>
            <a:r>
              <a:rPr lang="ru-RU" sz="1600" baseline="0" dirty="0" smtClean="0">
                <a:latin typeface="Roboto Condensed" panose="020B0604020202020204" charset="0"/>
                <a:ea typeface="Roboto Condensed" panose="020B0604020202020204" charset="0"/>
              </a:rPr>
              <a:t> волатильностью курса рубля.</a:t>
            </a:r>
            <a:endParaRPr lang="ru-RU" sz="1600" dirty="0" smtClean="0">
              <a:latin typeface="Roboto Condensed" panose="020B0604020202020204" charset="0"/>
              <a:ea typeface="Roboto Condensed" panose="020B0604020202020204" charset="0"/>
            </a:endParaRPr>
          </a:p>
          <a:p>
            <a:pPr indent="0" algn="just"/>
            <a:endParaRPr lang="ru-RU" sz="1600" b="1" dirty="0">
              <a:latin typeface="Roboto Condensed" panose="020B0604020202020204" charset="0"/>
              <a:ea typeface="Roboto Condensed" panose="020B0604020202020204" charset="0"/>
            </a:endParaRPr>
          </a:p>
          <a:p>
            <a:pPr indent="0" algn="just"/>
            <a:r>
              <a:rPr lang="ru-RU" sz="1600" b="1" dirty="0">
                <a:latin typeface="Roboto Condensed" panose="020B0604020202020204" charset="0"/>
                <a:ea typeface="Roboto Condensed" panose="020B0604020202020204" charset="0"/>
              </a:rPr>
              <a:t>По налогу на прибыль организаций с доходов, полученных в виде дивидендов</a:t>
            </a:r>
            <a:r>
              <a:rPr lang="ru-RU" sz="1600" dirty="0">
                <a:latin typeface="Roboto Condensed" panose="020B0604020202020204" charset="0"/>
                <a:ea typeface="Roboto Condensed" panose="020B0604020202020204" charset="0"/>
              </a:rPr>
              <a:t> поступления составили </a:t>
            </a:r>
            <a:r>
              <a:rPr lang="ru-RU" sz="1600" dirty="0" smtClean="0">
                <a:latin typeface="Roboto Condensed" panose="020B0604020202020204" charset="0"/>
                <a:ea typeface="Roboto Condensed" panose="020B0604020202020204" charset="0"/>
              </a:rPr>
              <a:t>357,1 млрд </a:t>
            </a:r>
            <a:r>
              <a:rPr lang="ru-RU" sz="1600" dirty="0">
                <a:latin typeface="Roboto Condensed" panose="020B0604020202020204" charset="0"/>
                <a:ea typeface="Roboto Condensed" panose="020B0604020202020204" charset="0"/>
              </a:rPr>
              <a:t>рублей, что на </a:t>
            </a:r>
            <a:r>
              <a:rPr lang="ru-RU" sz="1600" dirty="0" smtClean="0">
                <a:latin typeface="Roboto Condensed" panose="020B0604020202020204" charset="0"/>
                <a:ea typeface="Roboto Condensed" panose="020B0604020202020204" charset="0"/>
              </a:rPr>
              <a:t>11,1 </a:t>
            </a:r>
            <a:r>
              <a:rPr lang="ru-RU" sz="1600" dirty="0">
                <a:latin typeface="Roboto Condensed" panose="020B0604020202020204" charset="0"/>
                <a:ea typeface="Roboto Condensed" panose="020B0604020202020204" charset="0"/>
              </a:rPr>
              <a:t>млрд рублей, или на </a:t>
            </a:r>
            <a:r>
              <a:rPr lang="ru-RU" sz="1600" dirty="0" smtClean="0">
                <a:latin typeface="Roboto Condensed" panose="020B0604020202020204" charset="0"/>
                <a:ea typeface="Roboto Condensed" panose="020B0604020202020204" charset="0"/>
              </a:rPr>
              <a:t>3,2% больше поступлений</a:t>
            </a:r>
            <a:r>
              <a:rPr lang="ru-RU" sz="1600" baseline="0" dirty="0" smtClean="0">
                <a:latin typeface="Roboto Condensed" panose="020B0604020202020204" charset="0"/>
                <a:ea typeface="Roboto Condensed" panose="020B0604020202020204" charset="0"/>
              </a:rPr>
              <a:t> </a:t>
            </a:r>
            <a:r>
              <a:rPr lang="ru-RU" sz="1600" dirty="0" smtClean="0">
                <a:latin typeface="Roboto Condensed" panose="020B0604020202020204" charset="0"/>
                <a:ea typeface="Roboto Condensed" panose="020B0604020202020204" charset="0"/>
              </a:rPr>
              <a:t>2019 года,</a:t>
            </a:r>
            <a:r>
              <a:rPr lang="ru-RU" sz="1600" baseline="0" dirty="0" smtClean="0">
                <a:latin typeface="Roboto Condensed" panose="020B0604020202020204" charset="0"/>
                <a:ea typeface="Roboto Condensed" panose="020B0604020202020204" charset="0"/>
              </a:rPr>
              <a:t> что обусловлено увеличением доходности акций по эмитентам нефтегазового сектора экономики.</a:t>
            </a:r>
            <a:endParaRPr lang="ru-RU" sz="1600"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7</a:t>
            </a:fld>
            <a:endParaRPr lang="en-US" dirty="0"/>
          </a:p>
        </p:txBody>
      </p:sp>
    </p:spTree>
    <p:extLst>
      <p:ext uri="{BB962C8B-B14F-4D97-AF65-F5344CB8AC3E}">
        <p14:creationId xmlns:p14="http://schemas.microsoft.com/office/powerpoint/2010/main" val="337349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5758" algn="just" defTabSz="603550">
              <a:lnSpc>
                <a:spcPct val="92000"/>
              </a:lnSpc>
              <a:defRPr/>
            </a:pPr>
            <a:r>
              <a:rPr lang="ru-RU" sz="1100" dirty="0">
                <a:ea typeface="Calibri" panose="020F0502020204030204" pitchFamily="34" charset="0"/>
                <a:cs typeface="Times New Roman" panose="02020603050405020304" pitchFamily="18" charset="0"/>
              </a:rPr>
              <a:t>Поступления</a:t>
            </a:r>
            <a:r>
              <a:rPr lang="ru-RU" sz="1100" b="1" dirty="0">
                <a:ea typeface="Calibri" panose="020F0502020204030204" pitchFamily="34" charset="0"/>
                <a:cs typeface="Times New Roman" panose="02020603050405020304" pitchFamily="18" charset="0"/>
              </a:rPr>
              <a:t> НДС</a:t>
            </a:r>
            <a:r>
              <a:rPr lang="ru-RU" sz="1100" dirty="0">
                <a:ea typeface="Calibri" panose="020F0502020204030204" pitchFamily="34" charset="0"/>
                <a:cs typeface="Times New Roman" panose="02020603050405020304" pitchFamily="18" charset="0"/>
              </a:rPr>
              <a:t> </a:t>
            </a:r>
            <a:r>
              <a:rPr lang="ru-RU" sz="1100" b="1" dirty="0">
                <a:ea typeface="Calibri" panose="020F0502020204030204" pitchFamily="34" charset="0"/>
                <a:cs typeface="Times New Roman" panose="02020603050405020304" pitchFamily="18" charset="0"/>
              </a:rPr>
              <a:t>в 2020 году</a:t>
            </a:r>
            <a:r>
              <a:rPr lang="ru-RU" sz="1100" dirty="0">
                <a:ea typeface="Calibri" panose="020F0502020204030204" pitchFamily="34" charset="0"/>
                <a:cs typeface="Times New Roman" panose="02020603050405020304" pitchFamily="18" charset="0"/>
              </a:rPr>
              <a:t> составили </a:t>
            </a:r>
            <a:r>
              <a:rPr lang="ru-RU" sz="1100" b="1" dirty="0">
                <a:ea typeface="Calibri" panose="020F0502020204030204" pitchFamily="34" charset="0"/>
                <a:cs typeface="Times New Roman" panose="02020603050405020304" pitchFamily="18" charset="0"/>
              </a:rPr>
              <a:t>4 268,6 млрд рублей,</a:t>
            </a:r>
            <a:r>
              <a:rPr lang="ru-RU" sz="1100" dirty="0">
                <a:ea typeface="Calibri" panose="020F0502020204030204" pitchFamily="34" charset="0"/>
                <a:cs typeface="Times New Roman" panose="02020603050405020304" pitchFamily="18" charset="0"/>
              </a:rPr>
              <a:t> что на уровне 2019 года (100,3% или +10,9 млрд рублей).</a:t>
            </a:r>
            <a:r>
              <a:rPr lang="ru-RU" sz="1100" dirty="0">
                <a:ea typeface="Times New Roman" panose="02020603050405020304" pitchFamily="18" charset="0"/>
                <a:cs typeface="Times New Roman" panose="02020603050405020304" pitchFamily="18" charset="0"/>
              </a:rPr>
              <a:t> На сдержанный темп роста поступлений налога в 2020 году </a:t>
            </a:r>
            <a:r>
              <a:rPr lang="ru-RU" sz="1100" dirty="0">
                <a:solidFill>
                  <a:prstClr val="black"/>
                </a:solidFill>
              </a:rPr>
              <a:t>в основном оказало снижение деловой активности и потребительского спроса из-за ограничительных мер в связи с COVID–19 и </a:t>
            </a:r>
            <a:r>
              <a:rPr lang="ru-RU" sz="1100" dirty="0">
                <a:ea typeface="Times New Roman" panose="02020603050405020304" pitchFamily="18" charset="0"/>
              </a:rPr>
              <a:t>снижение поступлений от организаций нефтегазового сектора, в связи со снижением средней цены реализации нефти и сокращением объемов добычи за период с 4 квартала 2019 года по 3 квартал 2020 года: нефти на 6,7% и природного газа на 7,1%.</a:t>
            </a:r>
          </a:p>
          <a:p>
            <a:pPr indent="445758" algn="just">
              <a:lnSpc>
                <a:spcPct val="92000"/>
              </a:lnSpc>
            </a:pP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8</a:t>
            </a:fld>
            <a:endParaRPr lang="en-US"/>
          </a:p>
        </p:txBody>
      </p:sp>
    </p:spTree>
    <p:extLst>
      <p:ext uri="{BB962C8B-B14F-4D97-AF65-F5344CB8AC3E}">
        <p14:creationId xmlns:p14="http://schemas.microsoft.com/office/powerpoint/2010/main" val="114792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RU" dirty="0"/>
              <a:t>Поступления налога на доходы физических лиц в консолидированный бюджет Российской Федерации в </a:t>
            </a:r>
            <a:r>
              <a:rPr lang="ru-RU" dirty="0" smtClean="0"/>
              <a:t>2020 году </a:t>
            </a:r>
            <a:r>
              <a:rPr lang="ru-RU" dirty="0"/>
              <a:t>составили </a:t>
            </a:r>
            <a:r>
              <a:rPr lang="ru-RU" dirty="0" smtClean="0"/>
              <a:t>4 251,9 </a:t>
            </a:r>
            <a:r>
              <a:rPr lang="ru-RU" dirty="0"/>
              <a:t>млрд рублей, что на </a:t>
            </a:r>
            <a:r>
              <a:rPr lang="ru-RU" dirty="0" smtClean="0"/>
              <a:t>296,7 </a:t>
            </a:r>
            <a:r>
              <a:rPr lang="ru-RU" dirty="0"/>
              <a:t>млрд рублей, или на </a:t>
            </a:r>
            <a:r>
              <a:rPr lang="ru-RU" dirty="0" smtClean="0"/>
              <a:t>7,5% </a:t>
            </a:r>
            <a:r>
              <a:rPr lang="ru-RU" dirty="0"/>
              <a:t>больше, чем  в  </a:t>
            </a:r>
            <a:r>
              <a:rPr lang="ru-RU" dirty="0" smtClean="0"/>
              <a:t>аналогичном</a:t>
            </a:r>
            <a:r>
              <a:rPr lang="ru-RU" baseline="0" dirty="0" smtClean="0"/>
              <a:t> периоде прошлого года. </a:t>
            </a:r>
            <a:r>
              <a:rPr lang="ru-RU" dirty="0" smtClean="0"/>
              <a:t>Темп </a:t>
            </a:r>
            <a:r>
              <a:rPr lang="ru-RU" dirty="0"/>
              <a:t>роста поступлений НДФЛ </a:t>
            </a:r>
            <a:r>
              <a:rPr lang="ru-RU" dirty="0" smtClean="0"/>
              <a:t>в </a:t>
            </a:r>
            <a:r>
              <a:rPr lang="ru-RU" smtClean="0"/>
              <a:t>2020 год </a:t>
            </a:r>
            <a:r>
              <a:rPr lang="ru-RU" dirty="0"/>
              <a:t>на </a:t>
            </a:r>
            <a:r>
              <a:rPr lang="ru-RU" dirty="0" smtClean="0"/>
              <a:t>2 </a:t>
            </a:r>
            <a:r>
              <a:rPr lang="ru-RU" dirty="0"/>
              <a:t>п.п. </a:t>
            </a:r>
            <a:r>
              <a:rPr lang="ru-RU" dirty="0" smtClean="0"/>
              <a:t>превысил темп </a:t>
            </a:r>
            <a:r>
              <a:rPr lang="ru-RU" dirty="0"/>
              <a:t>роста среднемесячной </a:t>
            </a:r>
            <a:r>
              <a:rPr lang="ru-RU" dirty="0" smtClean="0"/>
              <a:t>начисленной </a:t>
            </a:r>
            <a:r>
              <a:rPr lang="ru-RU" dirty="0"/>
              <a:t>заработной платы </a:t>
            </a:r>
            <a:r>
              <a:rPr lang="ru-RU" dirty="0" smtClean="0"/>
              <a:t>работников, </a:t>
            </a:r>
            <a:r>
              <a:rPr lang="ru-RU" dirty="0"/>
              <a:t>который в </a:t>
            </a:r>
            <a:r>
              <a:rPr lang="ru-RU" dirty="0" smtClean="0"/>
              <a:t>январе-</a:t>
            </a:r>
            <a:r>
              <a:rPr lang="ru-RU" baseline="0" dirty="0" smtClean="0"/>
              <a:t>ноябре 2020 года </a:t>
            </a:r>
            <a:r>
              <a:rPr lang="ru-RU" dirty="0" smtClean="0"/>
              <a:t>составил 105,5%. </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9</a:t>
            </a:fld>
            <a:endParaRPr lang="en-US"/>
          </a:p>
        </p:txBody>
      </p:sp>
    </p:spTree>
    <p:extLst>
      <p:ext uri="{BB962C8B-B14F-4D97-AF65-F5344CB8AC3E}">
        <p14:creationId xmlns:p14="http://schemas.microsoft.com/office/powerpoint/2010/main" val="320052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18550-DA75-40AD-838D-40238185EE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9CB9F5E-02E3-4EB3-97B0-4E0F261BA7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88707E-AE73-4641-B9CE-9C76867F085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5" name="Footer Placeholder 4">
            <a:extLst>
              <a:ext uri="{FF2B5EF4-FFF2-40B4-BE49-F238E27FC236}">
                <a16:creationId xmlns="" xmlns:a16="http://schemas.microsoft.com/office/drawing/2014/main" id="{8946FBCE-69D8-4B3D-80D4-1B1B35A4DF7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8F9E8F-D25E-4B3B-8496-DDA00493020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1143594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88341-41DE-46F7-B2A3-F727F4C93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3C52D5-DD68-4024-B8D1-B2E45792E0C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BB6C82-4CFD-463E-9569-81FDE1023A4C}"/>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5" name="Footer Placeholder 4">
            <a:extLst>
              <a:ext uri="{FF2B5EF4-FFF2-40B4-BE49-F238E27FC236}">
                <a16:creationId xmlns="" xmlns:a16="http://schemas.microsoft.com/office/drawing/2014/main" id="{84D81793-E879-43A1-A3AB-9DFD563A59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16C25D8-8E5D-4AB9-9BC7-F7279FF504B6}"/>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369951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93D49-4D5E-49F6-B9A1-F2B237E6B3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174DB43-5EE4-493B-9F05-280B0EE17C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9F13AC3-8A23-4D25-9F4E-316DAB972B68}"/>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5" name="Footer Placeholder 4">
            <a:extLst>
              <a:ext uri="{FF2B5EF4-FFF2-40B4-BE49-F238E27FC236}">
                <a16:creationId xmlns="" xmlns:a16="http://schemas.microsoft.com/office/drawing/2014/main" id="{C595932B-EBD2-4187-887D-12323633C2C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75504640-42FF-4EDD-9620-D81EF93260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4035024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47BEE1-9015-416F-8551-50EAAB8FA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729130-AD31-43A6-888B-D6BD1B4BFD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5A1B38C-304E-455B-961C-4288DDBB709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3182F9-CA48-471C-BBD2-0D9B82611B79}"/>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6" name="Footer Placeholder 5">
            <a:extLst>
              <a:ext uri="{FF2B5EF4-FFF2-40B4-BE49-F238E27FC236}">
                <a16:creationId xmlns="" xmlns:a16="http://schemas.microsoft.com/office/drawing/2014/main" id="{B92C29EE-C475-46A2-B9F7-D29E73E8A73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4F803EDA-CCFC-4AFD-A8B1-3FB15F732193}"/>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552171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39A52-8089-483B-849E-BB8EC60B0B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7C671CA-780E-4653-8BE2-4DA8847433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8418BE3-327F-4A92-BEF4-4B8F43D135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C933A-6AEA-40A9-9DE2-D58D3E0730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2DA71-C459-4CF7-8F01-C3ECB9E079B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9826DA-93E4-4D7F-B570-566DB44B8AC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8" name="Footer Placeholder 7">
            <a:extLst>
              <a:ext uri="{FF2B5EF4-FFF2-40B4-BE49-F238E27FC236}">
                <a16:creationId xmlns="" xmlns:a16="http://schemas.microsoft.com/office/drawing/2014/main" id="{52BBBDF1-87AB-47D4-BAE1-FAC681FFCE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40A37D19-D7F7-45D7-A78B-D29BD040F49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845297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159C8-53FB-4337-9ACA-1A797A9A5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5DAD014-94E3-414D-97C7-637FF0241012}"/>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4" name="Footer Placeholder 3">
            <a:extLst>
              <a:ext uri="{FF2B5EF4-FFF2-40B4-BE49-F238E27FC236}">
                <a16:creationId xmlns="" xmlns:a16="http://schemas.microsoft.com/office/drawing/2014/main" id="{1EEE34FB-081D-42F5-9362-2088DD4A19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 xmlns:a16="http://schemas.microsoft.com/office/drawing/2014/main" id="{E6B10B77-1486-40E2-8920-B83F8E8D3B8E}"/>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68913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1C304B6-1191-486B-B62A-66A798B193E0}"/>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3" name="Footer Placeholder 2">
            <a:extLst>
              <a:ext uri="{FF2B5EF4-FFF2-40B4-BE49-F238E27FC236}">
                <a16:creationId xmlns="" xmlns:a16="http://schemas.microsoft.com/office/drawing/2014/main" id="{FD1773C8-F71C-47BF-BE44-32CD3309E4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9218BA3A-8E56-453A-90BC-AC939B2D1319}"/>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8862978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8F41C-597D-4A67-B3C8-A87508A74A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3D3D920-C976-4BB0-8EF7-5ED1AD0D74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EA4A8D-D24E-4B18-B6F6-001DF6691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3AFD7C3-3010-4180-B277-3F29933E1CB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6" name="Footer Placeholder 5">
            <a:extLst>
              <a:ext uri="{FF2B5EF4-FFF2-40B4-BE49-F238E27FC236}">
                <a16:creationId xmlns="" xmlns:a16="http://schemas.microsoft.com/office/drawing/2014/main" id="{2BCED994-5AF3-469D-BD86-A8DE957F0CF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5E2FD4C-53A7-41A7-B258-813652B463F1}"/>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218878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EA40A-4EF7-4746-BDDD-B10D9A3B81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97341B-E8A7-4254-91ED-C5342B017D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2BFC824C-8913-4E9F-BAA2-15C360DCEE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978684-A31C-4D08-AED0-D586A3076B26}"/>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6" name="Footer Placeholder 5">
            <a:extLst>
              <a:ext uri="{FF2B5EF4-FFF2-40B4-BE49-F238E27FC236}">
                <a16:creationId xmlns="" xmlns:a16="http://schemas.microsoft.com/office/drawing/2014/main" id="{3520E5F0-30F0-498F-B4AA-3E21F6B212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5E88310F-1278-4ADC-800A-7609F5F91A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010363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8772FB-4FD3-4770-8CB8-57526CCFF8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C2E9DDE-DE45-4811-B62F-85CBC9C4EA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A5EE89-5063-4A8A-9FE2-465658B5573E}"/>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5" name="Footer Placeholder 4">
            <a:extLst>
              <a:ext uri="{FF2B5EF4-FFF2-40B4-BE49-F238E27FC236}">
                <a16:creationId xmlns="" xmlns:a16="http://schemas.microsoft.com/office/drawing/2014/main" id="{F3F4B979-3D45-4E35-A5BA-1C68565D359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39E3A14-4470-4CFA-ABE1-E6B374F1B24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799619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55E9BE-16AA-4F4B-99B8-C92BFF8E4EF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247810-2869-4648-8746-7D9F9AC7DD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713DA9-0BE5-4A11-984B-FD89A3DBB4A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3/2/2021</a:t>
            </a:fld>
            <a:endParaRPr lang="en-US" dirty="0"/>
          </a:p>
        </p:txBody>
      </p:sp>
      <p:sp>
        <p:nvSpPr>
          <p:cNvPr id="5" name="Footer Placeholder 4">
            <a:extLst>
              <a:ext uri="{FF2B5EF4-FFF2-40B4-BE49-F238E27FC236}">
                <a16:creationId xmlns="" xmlns:a16="http://schemas.microsoft.com/office/drawing/2014/main" id="{C4343CE4-4FFC-4CF7-9FFF-6357F5C2FEC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79D47CF-1FE1-4966-9F56-974B92AAD628}"/>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7880605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55787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755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31485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1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2700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00583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4373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302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67334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0652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501829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solidFill>
                  <a:prstClr val="black"/>
                </a:solidFill>
                <a:latin typeface="Roboto Condensed" panose="02000000000000000000" pitchFamily="2" charset="0"/>
                <a:ea typeface="Roboto Condensed" panose="02000000000000000000" pitchFamily="2" charset="0"/>
              </a:rPr>
              <a:pPr algn="ctr"/>
              <a:t>‹#›</a:t>
            </a:fld>
            <a:endParaRPr lang="en-US" sz="600" b="1" dirty="0">
              <a:solidFill>
                <a:prstClr val="black"/>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3658850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2133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506875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424069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786251"/>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61773452"/>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239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010141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502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821206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7143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536433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721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23523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7614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81305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970245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61090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086775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84055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255457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24848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8105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24683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1710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75122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52039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866155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6484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82151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23443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39959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635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2011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364793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46181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849363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265752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41757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597668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984806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212895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643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4766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999855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7739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80054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46782"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84420"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22058"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3136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09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01021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4837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87256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38701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16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latin typeface="Roboto Condensed" panose="02000000000000000000" pitchFamily="2" charset="0"/>
                <a:ea typeface="Roboto Condensed" panose="02000000000000000000" pitchFamily="2" charset="0"/>
              </a:rPr>
              <a:pPr algn="ctr"/>
              <a:t>‹#›</a:t>
            </a:fld>
            <a:endParaRPr lang="en-US" sz="6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11880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01760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85212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5484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862117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740493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666106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77139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theme" Target="../theme/theme2.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theme" Target="../theme/theme4.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3"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CAAD7B6-3335-4DA9-B213-2BB9410C5445}"/>
              </a:ext>
            </a:extLst>
          </p:cNvPr>
          <p:cNvSpPr/>
          <p:nvPr userDrawn="1"/>
        </p:nvSpPr>
        <p:spPr>
          <a:xfrm>
            <a:off x="0" y="1268760"/>
            <a:ext cx="12192000" cy="5589240"/>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 xmlns:a16="http://schemas.microsoft.com/office/drawing/2014/main" id="{12ACD30A-C3C8-4A3D-A3C1-82E334A22A77}"/>
              </a:ext>
            </a:extLst>
          </p:cNvPr>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 xmlns:a16="http://schemas.microsoft.com/office/drawing/2014/main" id="{0B9608F9-AD2C-4B46-A8A2-61126E25747D}"/>
              </a:ext>
            </a:extLst>
          </p:cNvPr>
          <p:cNvSpPr>
            <a:spLocks noGrp="1"/>
          </p:cNvSpPr>
          <p:nvPr>
            <p:ph type="body" idx="1"/>
          </p:nvPr>
        </p:nvSpPr>
        <p:spPr>
          <a:xfrm>
            <a:off x="914400" y="1592796"/>
            <a:ext cx="10363200" cy="425396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159478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81266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 id="2147483953" r:id="rId44"/>
    <p:sldLayoutId id="2147483954" r:id="rId45"/>
    <p:sldLayoutId id="2147483955" r:id="rId46"/>
    <p:sldLayoutId id="2147483956" r:id="rId47"/>
    <p:sldLayoutId id="2147483957" r:id="rId48"/>
    <p:sldLayoutId id="2147483958" r:id="rId49"/>
    <p:sldLayoutId id="2147483959" r:id="rId50"/>
    <p:sldLayoutId id="2147483960" r:id="rId51"/>
    <p:sldLayoutId id="2147483961" r:id="rId52"/>
    <p:sldLayoutId id="2147483962" r:id="rId53"/>
    <p:sldLayoutId id="2147483963" r:id="rId54"/>
    <p:sldLayoutId id="2147483964" r:id="rId55"/>
    <p:sldLayoutId id="2147483965" r:id="rId56"/>
    <p:sldLayoutId id="2147483966"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8.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chart" Target="../charts/char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chart" Target="../charts/char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78.xml"/><Relationship Id="rId5" Type="http://schemas.openxmlformats.org/officeDocument/2006/relationships/comments" Target="../comments/comment1.xml"/><Relationship Id="rId4" Type="http://schemas.openxmlformats.org/officeDocument/2006/relationships/chart" Target="../charts/char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8.sv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36.svg"/><Relationship Id="rId11"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40.sv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image" Target="../media/image38.sv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44.sv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22.png"/><Relationship Id="rId14" Type="http://schemas.openxmlformats.org/officeDocument/2006/relationships/image" Target="../media/image4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7.xml"/><Relationship Id="rId6" Type="http://schemas.openxmlformats.org/officeDocument/2006/relationships/image" Target="NULL"/><Relationship Id="rId5" Type="http://schemas.openxmlformats.org/officeDocument/2006/relationships/image" Target="../media/image25.pn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78.xml"/><Relationship Id="rId5" Type="http://schemas.openxmlformats.org/officeDocument/2006/relationships/chart" Target="../charts/chart25.xml"/><Relationship Id="rId4" Type="http://schemas.openxmlformats.org/officeDocument/2006/relationships/chart" Target="../charts/char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oleObject" Target="../embeddings/oleObject1.bin"/><Relationship Id="rId3" Type="http://schemas.openxmlformats.org/officeDocument/2006/relationships/notesSlide" Target="../notesSlides/notesSlide23.xml"/><Relationship Id="rId7" Type="http://schemas.openxmlformats.org/officeDocument/2006/relationships/image" Target="../media/image52.svg"/><Relationship Id="rId12" Type="http://schemas.openxmlformats.org/officeDocument/2006/relationships/image" Target="../media/image54.svg"/><Relationship Id="rId17" Type="http://schemas.openxmlformats.org/officeDocument/2006/relationships/image" Target="../media/image31.png"/><Relationship Id="rId2" Type="http://schemas.openxmlformats.org/officeDocument/2006/relationships/slideLayout" Target="../slideLayouts/slideLayout78.xml"/><Relationship Id="rId16" Type="http://schemas.microsoft.com/office/2007/relationships/hdphoto" Target="../media/hdphoto1.wdp"/><Relationship Id="rId1" Type="http://schemas.openxmlformats.org/officeDocument/2006/relationships/vmlDrawing" Target="../drawings/vmlDrawing1.v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34.svg"/><Relationship Id="rId15" Type="http://schemas.openxmlformats.org/officeDocument/2006/relationships/image" Target="../media/image30.png"/><Relationship Id="rId10" Type="http://schemas.openxmlformats.org/officeDocument/2006/relationships/image" Target="../media/image56.svg"/><Relationship Id="rId4" Type="http://schemas.openxmlformats.org/officeDocument/2006/relationships/image" Target="../media/image17.png"/><Relationship Id="rId14" Type="http://schemas.openxmlformats.org/officeDocument/2006/relationships/image" Target="../media/image26.wmf"/></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32.png"/><Relationship Id="rId12"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8.xml"/><Relationship Id="rId6" Type="http://schemas.openxmlformats.org/officeDocument/2006/relationships/image" Target="../media/image52.svg"/><Relationship Id="rId11" Type="http://schemas.openxmlformats.org/officeDocument/2006/relationships/image" Target="NULL"/><Relationship Id="rId10" Type="http://schemas.openxmlformats.org/officeDocument/2006/relationships/image" Target="../media/image21.png"/><Relationship Id="rId9" Type="http://schemas.openxmlformats.org/officeDocument/2006/relationships/image" Target="../media/image25.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8.xml"/><Relationship Id="rId6" Type="http://schemas.openxmlformats.org/officeDocument/2006/relationships/image" Target="../media/image60.svg"/><Relationship Id="rId5" Type="http://schemas.openxmlformats.org/officeDocument/2006/relationships/image" Target="../media/image17.png"/><Relationship Id="rId4" Type="http://schemas.openxmlformats.org/officeDocument/2006/relationships/image" Target="../media/image44.sv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52.svg"/></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4.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20.pn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72.svg"/><Relationship Id="rId2" Type="http://schemas.openxmlformats.org/officeDocument/2006/relationships/notesSlide" Target="../notesSlides/notesSlide28.xml"/><Relationship Id="rId1" Type="http://schemas.openxmlformats.org/officeDocument/2006/relationships/slideLayout" Target="../slideLayouts/slideLayout78.xml"/><Relationship Id="rId6" Type="http://schemas.openxmlformats.org/officeDocument/2006/relationships/image" Target="../media/image66.sv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8.xml"/><Relationship Id="rId6"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78.xml"/><Relationship Id="rId6" Type="http://schemas.openxmlformats.org/officeDocument/2006/relationships/image" Target="../media/image12.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68.svg"/><Relationship Id="rId18" Type="http://schemas.openxmlformats.org/officeDocument/2006/relationships/image" Target="../media/image24.png"/><Relationship Id="rId3" Type="http://schemas.openxmlformats.org/officeDocument/2006/relationships/image" Target="../media/image37.png"/><Relationship Id="rId17" Type="http://schemas.microsoft.com/office/2007/relationships/hdphoto" Target="../media/hdphoto2.wdp"/><Relationship Id="rId2" Type="http://schemas.openxmlformats.org/officeDocument/2006/relationships/notesSlide" Target="../notesSlides/notesSlide31.xml"/><Relationship Id="rId16" Type="http://schemas.openxmlformats.org/officeDocument/2006/relationships/image" Target="../media/image46.png"/><Relationship Id="rId1" Type="http://schemas.openxmlformats.org/officeDocument/2006/relationships/slideLayout" Target="../slideLayouts/slideLayout146.xml"/><Relationship Id="rId11" Type="http://schemas.openxmlformats.org/officeDocument/2006/relationships/image" Target="../media/image45.png"/><Relationship Id="rId15" Type="http://schemas.openxmlformats.org/officeDocument/2006/relationships/image" Target="../media/image13.png"/><Relationship Id="rId10" Type="http://schemas.openxmlformats.org/officeDocument/2006/relationships/image" Target="../media/image70.svg"/><Relationship Id="rId19" Type="http://schemas.openxmlformats.org/officeDocument/2006/relationships/image" Target="../media/image48.svg"/><Relationship Id="rId9" Type="http://schemas.openxmlformats.org/officeDocument/2006/relationships/image" Target="../media/image38.png"/><Relationship Id="rId14" Type="http://schemas.openxmlformats.org/officeDocument/2006/relationships/image" Target="../media/image74.svg"/><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8.xml"/><Relationship Id="rId6" Type="http://schemas.openxmlformats.org/officeDocument/2006/relationships/image" Target="../media/image74.svg"/><Relationship Id="rId5" Type="http://schemas.openxmlformats.org/officeDocument/2006/relationships/image" Target="../media/image45.png"/><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17.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8.xml"/><Relationship Id="rId6" Type="http://schemas.openxmlformats.org/officeDocument/2006/relationships/image" Target="../media/image28.svg"/><Relationship Id="rId5" Type="http://schemas.openxmlformats.org/officeDocument/2006/relationships/image" Target="../media/image14.png"/><Relationship Id="rId4" Type="http://schemas.openxmlformats.org/officeDocument/2006/relationships/image" Target="../media/image34.sv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7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8.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B03025CE-DC27-4F0A-8A48-34AC69CEFD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28832" y="0"/>
            <a:ext cx="4763168" cy="6858000"/>
          </a:xfrm>
          <a:prstGeom prst="rect">
            <a:avLst/>
          </a:prstGeom>
        </p:spPr>
      </p:pic>
      <p:sp>
        <p:nvSpPr>
          <p:cNvPr id="8" name="Rectangle 18">
            <a:extLst>
              <a:ext uri="{FF2B5EF4-FFF2-40B4-BE49-F238E27FC236}">
                <a16:creationId xmlns="" xmlns:a16="http://schemas.microsoft.com/office/drawing/2014/main" id="{A3D43B73-2B0A-4CDF-8104-3D3F930D4D40}"/>
              </a:ext>
            </a:extLst>
          </p:cNvPr>
          <p:cNvSpPr/>
          <p:nvPr/>
        </p:nvSpPr>
        <p:spPr>
          <a:xfrm>
            <a:off x="0" y="0"/>
            <a:ext cx="7428832" cy="6858000"/>
          </a:xfrm>
          <a:prstGeom prst="rect">
            <a:avLst/>
          </a:prstGeom>
          <a:solidFill>
            <a:schemeClr val="bg1">
              <a:lumMod val="20000"/>
              <a:lumOff val="80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 xmlns:a16="http://schemas.microsoft.com/office/drawing/2014/main" id="{C9545F2A-6B36-48F4-9F15-94670C72777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80735" y="-244429"/>
            <a:ext cx="6361469" cy="6953233"/>
          </a:xfrm>
          <a:prstGeom prst="rect">
            <a:avLst/>
          </a:prstGeom>
        </p:spPr>
      </p:pic>
      <p:sp>
        <p:nvSpPr>
          <p:cNvPr id="3" name="TextBox 2"/>
          <p:cNvSpPr txBox="1"/>
          <p:nvPr/>
        </p:nvSpPr>
        <p:spPr>
          <a:xfrm>
            <a:off x="2027548" y="6273316"/>
            <a:ext cx="4345736" cy="215444"/>
          </a:xfrm>
          <a:prstGeom prst="rect">
            <a:avLst/>
          </a:prstGeom>
          <a:noFill/>
        </p:spPr>
        <p:txBody>
          <a:bodyPr wrap="square" lIns="0" tIns="0" rIns="0" bIns="0" rtlCol="0" anchor="ctr" anchorCtr="0">
            <a:spAutoFit/>
          </a:bodyPr>
          <a:lstStyle/>
          <a:p>
            <a:r>
              <a:rPr lang="ru-RU" sz="1400" dirty="0">
                <a:solidFill>
                  <a:schemeClr val="bg1">
                    <a:lumMod val="75000"/>
                  </a:schemeClr>
                </a:solidFill>
                <a:latin typeface="Roboto Condensed" panose="02000000000000000000" pitchFamily="2" charset="0"/>
                <a:ea typeface="Roboto Condensed" panose="02000000000000000000" pitchFamily="2" charset="0"/>
              </a:rPr>
              <a:t>МОСКВА 2020</a:t>
            </a:r>
          </a:p>
        </p:txBody>
      </p:sp>
      <p:sp>
        <p:nvSpPr>
          <p:cNvPr id="14" name="TextBox 13">
            <a:extLst>
              <a:ext uri="{FF2B5EF4-FFF2-40B4-BE49-F238E27FC236}">
                <a16:creationId xmlns="" xmlns:a16="http://schemas.microsoft.com/office/drawing/2014/main" id="{8C0A38DE-7E13-4312-9AFA-866AA71C4C95}"/>
              </a:ext>
            </a:extLst>
          </p:cNvPr>
          <p:cNvSpPr txBox="1"/>
          <p:nvPr/>
        </p:nvSpPr>
        <p:spPr>
          <a:xfrm>
            <a:off x="2027548" y="2875000"/>
            <a:ext cx="7380820" cy="1107996"/>
          </a:xfrm>
          <a:prstGeom prst="rect">
            <a:avLst/>
          </a:prstGeom>
          <a:noFill/>
        </p:spPr>
        <p:txBody>
          <a:bodyPr wrap="square" lIns="0" tIns="0" rIns="0" bIns="0" rtlCol="0" anchor="ctr" anchorCtr="0">
            <a:spAutoFit/>
          </a:bodyPr>
          <a:lstStyle/>
          <a:p>
            <a:r>
              <a:rPr lang="ru-RU" sz="3600" b="1" dirty="0">
                <a:solidFill>
                  <a:srgbClr val="21176A"/>
                </a:solidFill>
                <a:latin typeface="Roboto Condensed" panose="02000000000000000000" pitchFamily="2" charset="0"/>
              </a:rPr>
              <a:t>ИТОГИ ДЕЯТЕЛЬНОСТИ </a:t>
            </a:r>
            <a:br>
              <a:rPr lang="ru-RU" sz="3600" b="1" dirty="0">
                <a:solidFill>
                  <a:srgbClr val="21176A"/>
                </a:solidFill>
                <a:latin typeface="Roboto Condensed" panose="02000000000000000000" pitchFamily="2" charset="0"/>
              </a:rPr>
            </a:br>
            <a:r>
              <a:rPr lang="ru-RU" sz="3600" b="1" dirty="0">
                <a:solidFill>
                  <a:srgbClr val="21176A"/>
                </a:solidFill>
                <a:latin typeface="Roboto Condensed" panose="02000000000000000000" pitchFamily="2" charset="0"/>
              </a:rPr>
              <a:t>ФНС РОССИИ</a:t>
            </a:r>
          </a:p>
        </p:txBody>
      </p:sp>
      <p:pic>
        <p:nvPicPr>
          <p:cNvPr id="7" name="Graphic 9">
            <a:extLst>
              <a:ext uri="{FF2B5EF4-FFF2-40B4-BE49-F238E27FC236}">
                <a16:creationId xmlns="" xmlns:a16="http://schemas.microsoft.com/office/drawing/2014/main" id="{1190B5BC-289C-480A-9F4B-8A49BF1CA8A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75021" y="764704"/>
            <a:ext cx="2996301" cy="954467"/>
          </a:xfrm>
          <a:prstGeom prst="rect">
            <a:avLst/>
          </a:prstGeom>
        </p:spPr>
      </p:pic>
      <p:sp>
        <p:nvSpPr>
          <p:cNvPr id="10" name="TextBox 9">
            <a:extLst>
              <a:ext uri="{FF2B5EF4-FFF2-40B4-BE49-F238E27FC236}">
                <a16:creationId xmlns="" xmlns:a16="http://schemas.microsoft.com/office/drawing/2014/main" id="{9DCE9063-46A2-4B3C-BD09-2E6C932F605A}"/>
              </a:ext>
            </a:extLst>
          </p:cNvPr>
          <p:cNvSpPr txBox="1"/>
          <p:nvPr/>
        </p:nvSpPr>
        <p:spPr>
          <a:xfrm>
            <a:off x="2027548" y="4123764"/>
            <a:ext cx="7596844" cy="369332"/>
          </a:xfrm>
          <a:prstGeom prst="rect">
            <a:avLst/>
          </a:prstGeom>
          <a:noFill/>
        </p:spPr>
        <p:txBody>
          <a:bodyPr wrap="square" lIns="0" tIns="0" rIns="0" bIns="0" rtlCol="0" anchor="ctr" anchorCtr="0">
            <a:spAutoFit/>
          </a:bodyPr>
          <a:lstStyle/>
          <a:p>
            <a:r>
              <a:rPr lang="ru-RU" b="1" smtClean="0">
                <a:solidFill>
                  <a:schemeClr val="bg1">
                    <a:lumMod val="75000"/>
                  </a:schemeClr>
                </a:solidFill>
                <a:latin typeface="Roboto Condensed" panose="02000000000000000000" pitchFamily="2" charset="0"/>
              </a:rPr>
              <a:t>2020 ГОД</a:t>
            </a:r>
            <a:endParaRPr lang="ru-RU" b="1" dirty="0">
              <a:solidFill>
                <a:schemeClr val="bg1">
                  <a:lumMod val="75000"/>
                </a:schemeClr>
              </a:solidFill>
              <a:latin typeface="Roboto Condensed" panose="02000000000000000000" pitchFamily="2" charset="0"/>
            </a:endParaRPr>
          </a:p>
        </p:txBody>
      </p:sp>
      <p:pic>
        <p:nvPicPr>
          <p:cNvPr id="2" name="Рисунок 1">
            <a:extLst>
              <a:ext uri="{FF2B5EF4-FFF2-40B4-BE49-F238E27FC236}">
                <a16:creationId xmlns="" xmlns:a16="http://schemas.microsoft.com/office/drawing/2014/main" id="{C2E8695E-A143-418C-8D77-1DF2ABD765C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764904" y="1268760"/>
            <a:ext cx="4091024" cy="4219268"/>
          </a:xfrm>
          <a:prstGeom prst="rect">
            <a:avLst/>
          </a:prstGeom>
        </p:spPr>
      </p:pic>
    </p:spTree>
    <p:extLst>
      <p:ext uri="{BB962C8B-B14F-4D97-AF65-F5344CB8AC3E}">
        <p14:creationId xmlns:p14="http://schemas.microsoft.com/office/powerpoint/2010/main" val="148802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АКЦИЗЫ</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3044719693"/>
              </p:ext>
            </p:extLst>
          </p:nvPr>
        </p:nvGraphicFramePr>
        <p:xfrm>
          <a:off x="-1"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3359696" y="3286102"/>
            <a:ext cx="1193364" cy="629315"/>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+98,3%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4553060" y="4810432"/>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840320" y="1377523"/>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+43,5%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1393033851"/>
              </p:ext>
            </p:extLst>
          </p:nvPr>
        </p:nvGraphicFramePr>
        <p:xfrm>
          <a:off x="7608169" y="2600908"/>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736025" y="1844824"/>
            <a:ext cx="914400" cy="914400"/>
          </a:xfrm>
          <a:prstGeom prst="rect">
            <a:avLst/>
          </a:prstGeom>
        </p:spPr>
        <p:txBody>
          <a:bodyPr wrap="none" lIns="104306" tIns="52153" rIns="104306" bIns="52153" anchor="ctr">
            <a:normAutofit/>
          </a:bodyPr>
          <a:lstStyle/>
          <a:p>
            <a:pPr defTabSz="1043056">
              <a:defRPr/>
            </a:pPr>
            <a:r>
              <a:rPr lang="ru-RU" sz="2800" dirty="0" smtClean="0">
                <a:solidFill>
                  <a:srgbClr val="E46C0A"/>
                </a:solidFill>
                <a:latin typeface="Roboto Condensed" panose="020B0604020202020204" charset="0"/>
                <a:ea typeface="Roboto Condensed" panose="020B0604020202020204" charset="0"/>
                <a:cs typeface="+mj-cs"/>
              </a:rPr>
              <a:t>+48,6 </a:t>
            </a:r>
            <a:r>
              <a:rPr lang="ru-RU" dirty="0">
                <a:solidFill>
                  <a:srgbClr val="E46C0A"/>
                </a:solidFill>
                <a:latin typeface="Roboto Condensed" panose="020B0604020202020204" charset="0"/>
                <a:ea typeface="Roboto Condensed" panose="020B0604020202020204" charset="0"/>
                <a:cs typeface="+mj-cs"/>
              </a:rPr>
              <a:t>млрд руб. </a:t>
            </a:r>
          </a:p>
        </p:txBody>
      </p:sp>
      <p:cxnSp>
        <p:nvCxnSpPr>
          <p:cNvPr id="51" name="Прямая соединительная линия 50"/>
          <p:cNvCxnSpPr/>
          <p:nvPr/>
        </p:nvCxnSpPr>
        <p:spPr>
          <a:xfrm flipV="1">
            <a:off x="9746301" y="2587915"/>
            <a:ext cx="273050" cy="38258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10020187" y="2588647"/>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
        <p:nvSpPr>
          <p:cNvPr id="53" name="Равнобедренный треугольник 52"/>
          <p:cNvSpPr/>
          <p:nvPr/>
        </p:nvSpPr>
        <p:spPr>
          <a:xfrm rot="10800000">
            <a:off x="9588388" y="2818102"/>
            <a:ext cx="431800" cy="468000"/>
          </a:xfrm>
          <a:prstGeom prs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54" name="Прямоугольник 53">
            <a:extLst>
              <a:ext uri="{FF2B5EF4-FFF2-40B4-BE49-F238E27FC236}">
                <a16:creationId xmlns:a16="http://schemas.microsoft.com/office/drawing/2014/main" xmlns="" id="{873146C3-90A5-43EF-9CFF-B7D95A3A66ED}"/>
              </a:ext>
            </a:extLst>
          </p:cNvPr>
          <p:cNvSpPr/>
          <p:nvPr/>
        </p:nvSpPr>
        <p:spPr>
          <a:xfrm>
            <a:off x="7711514" y="1139751"/>
            <a:ext cx="4289142" cy="759439"/>
          </a:xfrm>
          <a:prstGeom prst="rect">
            <a:avLst/>
          </a:prstGeom>
        </p:spPr>
        <p:txBody>
          <a:bodyPr wrap="square">
            <a:spAutoFit/>
          </a:bodyPr>
          <a:lstStyle/>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федерального бюджета</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a:p>
            <a:pPr algn="ctr">
              <a:lnSpc>
                <a:spcPct val="80000"/>
              </a:lnSpc>
              <a:buClr>
                <a:srgbClr val="CAD82A"/>
              </a:buClr>
              <a:tabLst>
                <a:tab pos="342900" algn="l"/>
              </a:tabLst>
            </a:pPr>
            <a:r>
              <a:rPr lang="ru-RU" sz="1800" b="1" dirty="0" smtClean="0">
                <a:solidFill>
                  <a:srgbClr val="57565A">
                    <a:lumMod val="75000"/>
                  </a:srgbClr>
                </a:solidFill>
                <a:latin typeface="Roboto Condensed" panose="02000000000000000000" pitchFamily="2" charset="0"/>
              </a:rPr>
              <a:t>по </a:t>
            </a:r>
            <a:r>
              <a:rPr lang="ru-RU" sz="1800" b="1" dirty="0">
                <a:solidFill>
                  <a:srgbClr val="57565A">
                    <a:lumMod val="75000"/>
                  </a:srgbClr>
                </a:solidFill>
                <a:latin typeface="Roboto Condensed" panose="02000000000000000000" pitchFamily="2" charset="0"/>
              </a:rPr>
              <a:t>оценке Минфина России</a:t>
            </a:r>
          </a:p>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(сентябрь 2020 года)</a:t>
            </a:r>
          </a:p>
        </p:txBody>
      </p:sp>
    </p:spTree>
    <p:extLst>
      <p:ext uri="{BB962C8B-B14F-4D97-AF65-F5344CB8AC3E}">
        <p14:creationId xmlns:p14="http://schemas.microsoft.com/office/powerpoint/2010/main" val="3444782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ДОБЫЧУ ПОЛЕЗНЫХ ИСКОПАЕМЫХ</a:t>
            </a:r>
            <a:r>
              <a:rPr lang="ru-RU" dirty="0">
                <a:solidFill>
                  <a:srgbClr val="57565A">
                    <a:lumMod val="75000"/>
                  </a:srgbClr>
                </a:solidFill>
                <a:latin typeface="Roboto Condensed" panose="02000000000000000000" pitchFamily="2" charset="0"/>
              </a:rPr>
              <a:t>, </a:t>
            </a:r>
            <a:r>
              <a:rPr lang="en-US" dirty="0">
                <a:solidFill>
                  <a:srgbClr val="57565A">
                    <a:lumMod val="75000"/>
                  </a:srgbClr>
                </a:solidFill>
                <a:latin typeface="Roboto Condensed" panose="02000000000000000000" pitchFamily="2" charset="0"/>
              </a:rPr>
              <a:t/>
            </a:r>
            <a:br>
              <a:rPr lang="en-US" dirty="0">
                <a:solidFill>
                  <a:srgbClr val="57565A">
                    <a:lumMod val="75000"/>
                  </a:srgbClr>
                </a:solidFill>
                <a:latin typeface="Roboto Condensed" panose="02000000000000000000" pitchFamily="2" charset="0"/>
              </a:rPr>
            </a:br>
            <a:r>
              <a:rPr lang="ru-RU" dirty="0">
                <a:solidFill>
                  <a:srgbClr val="57565A">
                    <a:lumMod val="75000"/>
                  </a:srgb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672375489"/>
              </p:ext>
            </p:extLst>
          </p:nvPr>
        </p:nvGraphicFramePr>
        <p:xfrm>
          <a:off x="238668" y="1179033"/>
          <a:ext cx="7448161"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6361426" y="2915328"/>
            <a:ext cx="1065771" cy="390744"/>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-38,2%</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065402" y="5494740"/>
            <a:ext cx="1129822" cy="379618"/>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-17,8%</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618613" y="1225613"/>
            <a:ext cx="989556" cy="492205"/>
          </a:xfrm>
          <a:prstGeom prst="rect">
            <a:avLst/>
          </a:prstGeom>
        </p:spPr>
        <p:txBody>
          <a:bodyPr wrap="none" lIns="104105" tIns="52052" rIns="104105" bIns="52052" anchor="ctr">
            <a:normAutofit/>
          </a:bodyPr>
          <a:lstStyle/>
          <a:p>
            <a:pPr algn="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-35,3%</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47167" y="2517192"/>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НЕФТЬ В ФБ</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47167" y="4977410"/>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ГАЗОВЫЙ КОНДЕНСАТ В ФБ</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47167" y="1272743"/>
            <a:ext cx="1440160"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КБ РФ</a:t>
            </a:r>
          </a:p>
        </p:txBody>
      </p:sp>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E7798418-FD5F-41D6-8C41-B6FA8FB28C36}"/>
              </a:ext>
            </a:extLst>
          </p:cNvPr>
          <p:cNvSpPr txBox="1"/>
          <p:nvPr/>
        </p:nvSpPr>
        <p:spPr bwMode="auto">
          <a:xfrm>
            <a:off x="147167" y="3747301"/>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 ГОРЮЧИЙ ПРИРОДНЫЙ В ФБ</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1735611" y="4235058"/>
            <a:ext cx="1196164" cy="357682"/>
          </a:xfrm>
          <a:prstGeom prst="rect">
            <a:avLst/>
          </a:prstGeom>
        </p:spPr>
        <p:txBody>
          <a:bodyPr wrap="none" lIns="104105" tIns="52052" rIns="104105" bIns="52052" anchor="ctr">
            <a:noAutofit/>
          </a:bodyPr>
          <a:lstStyle>
            <a:defPPr>
              <a:defRPr lang="en-US"/>
            </a:defPPr>
            <a:lvl1pPr defTabSz="1041034">
              <a:defRPr b="1">
                <a:solidFill>
                  <a:srgbClr val="F79646">
                    <a:lumMod val="75000"/>
                  </a:srgbClr>
                </a:solidFill>
                <a:latin typeface="Roboto Condensed" panose="02000000000000000000" pitchFamily="2" charset="0"/>
                <a:ea typeface="Roboto Condensed" panose="02000000000000000000" pitchFamily="2" charset="0"/>
              </a:defRPr>
            </a:lvl1pPr>
          </a:lstStyle>
          <a:p>
            <a:r>
              <a:rPr lang="ru-RU" sz="2200" dirty="0"/>
              <a:t>-23,1%</a:t>
            </a:r>
          </a:p>
        </p:txBody>
      </p:sp>
      <p:sp>
        <p:nvSpPr>
          <p:cNvPr id="52" name="TextBox 51"/>
          <p:cNvSpPr txBox="1"/>
          <p:nvPr/>
        </p:nvSpPr>
        <p:spPr>
          <a:xfrm>
            <a:off x="9620200" y="2182768"/>
            <a:ext cx="914400" cy="914400"/>
          </a:xfrm>
          <a:prstGeom prst="rect">
            <a:avLst/>
          </a:prstGeom>
        </p:spPr>
        <p:txBody>
          <a:bodyPr wrap="none" lIns="104306" tIns="52153" rIns="104306" bIns="52153" anchor="ctr">
            <a:normAutofit/>
          </a:bodyPr>
          <a:lstStyle/>
          <a:p>
            <a:pPr defTabSz="1043056">
              <a:defRPr/>
            </a:pPr>
            <a:r>
              <a:rPr lang="ru-RU" sz="2800" dirty="0" smtClean="0">
                <a:solidFill>
                  <a:srgbClr val="E46C0A"/>
                </a:solidFill>
                <a:latin typeface="Roboto Condensed" panose="020B0604020202020204" charset="0"/>
                <a:ea typeface="Roboto Condensed" panose="020B0604020202020204" charset="0"/>
                <a:cs typeface="+mj-cs"/>
              </a:rPr>
              <a:t>-</a:t>
            </a:r>
            <a:r>
              <a:rPr lang="ru-RU" sz="3200" dirty="0" smtClean="0">
                <a:solidFill>
                  <a:srgbClr val="E46C0A"/>
                </a:solidFill>
                <a:latin typeface="Roboto Condensed" panose="020B0604020202020204" charset="0"/>
                <a:ea typeface="Roboto Condensed" panose="020B0604020202020204" charset="0"/>
                <a:cs typeface="+mj-cs"/>
              </a:rPr>
              <a:t>1,1</a:t>
            </a:r>
            <a:r>
              <a:rPr lang="ru-RU" sz="2800" dirty="0" smtClean="0">
                <a:solidFill>
                  <a:srgbClr val="E46C0A"/>
                </a:solidFill>
                <a:latin typeface="Roboto Condensed" panose="020B0604020202020204" charset="0"/>
                <a:ea typeface="Roboto Condensed" panose="020B0604020202020204" charset="0"/>
                <a:cs typeface="+mj-cs"/>
              </a:rPr>
              <a:t> </a:t>
            </a:r>
            <a:r>
              <a:rPr lang="ru-RU" dirty="0">
                <a:solidFill>
                  <a:srgbClr val="E46C0A"/>
                </a:solidFill>
                <a:latin typeface="Roboto Condensed" panose="020B0604020202020204" charset="0"/>
                <a:ea typeface="Roboto Condensed" panose="020B0604020202020204" charset="0"/>
                <a:cs typeface="+mj-cs"/>
              </a:rPr>
              <a:t>млрд руб. </a:t>
            </a:r>
          </a:p>
        </p:txBody>
      </p:sp>
      <p:cxnSp>
        <p:nvCxnSpPr>
          <p:cNvPr id="53" name="Прямая соединительная линия 52"/>
          <p:cNvCxnSpPr/>
          <p:nvPr/>
        </p:nvCxnSpPr>
        <p:spPr>
          <a:xfrm flipV="1">
            <a:off x="9660138" y="2851152"/>
            <a:ext cx="273050" cy="38258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9943987" y="2854583"/>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graphicFrame>
        <p:nvGraphicFramePr>
          <p:cNvPr id="55" name="Диаграмма 54">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1318315880"/>
              </p:ext>
            </p:extLst>
          </p:nvPr>
        </p:nvGraphicFramePr>
        <p:xfrm>
          <a:off x="7562025" y="2813946"/>
          <a:ext cx="4392487" cy="3922460"/>
        </p:xfrm>
        <a:graphic>
          <a:graphicData uri="http://schemas.openxmlformats.org/drawingml/2006/chart">
            <c:chart xmlns:c="http://schemas.openxmlformats.org/drawingml/2006/chart" xmlns:r="http://schemas.openxmlformats.org/officeDocument/2006/relationships" r:id="rId4"/>
          </a:graphicData>
        </a:graphic>
      </p:graphicFrame>
      <p:sp>
        <p:nvSpPr>
          <p:cNvPr id="56" name="Прямоугольник 55">
            <a:extLst>
              <a:ext uri="{FF2B5EF4-FFF2-40B4-BE49-F238E27FC236}">
                <a16:creationId xmlns:a16="http://schemas.microsoft.com/office/drawing/2014/main" xmlns="" id="{873146C3-90A5-43EF-9CFF-B7D95A3A66ED}"/>
              </a:ext>
            </a:extLst>
          </p:cNvPr>
          <p:cNvSpPr/>
          <p:nvPr/>
        </p:nvSpPr>
        <p:spPr>
          <a:xfrm>
            <a:off x="7711514" y="1139751"/>
            <a:ext cx="4289142" cy="759439"/>
          </a:xfrm>
          <a:prstGeom prst="rect">
            <a:avLst/>
          </a:prstGeom>
        </p:spPr>
        <p:txBody>
          <a:bodyPr wrap="square">
            <a:spAutoFit/>
          </a:bodyPr>
          <a:lstStyle/>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федерального бюджета</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a:p>
            <a:pPr algn="ctr">
              <a:lnSpc>
                <a:spcPct val="80000"/>
              </a:lnSpc>
              <a:buClr>
                <a:srgbClr val="CAD82A"/>
              </a:buClr>
              <a:tabLst>
                <a:tab pos="342900" algn="l"/>
              </a:tabLst>
            </a:pPr>
            <a:r>
              <a:rPr lang="ru-RU" sz="1800" b="1" dirty="0" smtClean="0">
                <a:solidFill>
                  <a:srgbClr val="57565A">
                    <a:lumMod val="75000"/>
                  </a:srgbClr>
                </a:solidFill>
                <a:latin typeface="Roboto Condensed" panose="02000000000000000000" pitchFamily="2" charset="0"/>
              </a:rPr>
              <a:t>по </a:t>
            </a:r>
            <a:r>
              <a:rPr lang="ru-RU" sz="1800" b="1" dirty="0">
                <a:solidFill>
                  <a:srgbClr val="57565A">
                    <a:lumMod val="75000"/>
                  </a:srgbClr>
                </a:solidFill>
                <a:latin typeface="Roboto Condensed" panose="02000000000000000000" pitchFamily="2" charset="0"/>
              </a:rPr>
              <a:t>оценке Минфина России</a:t>
            </a:r>
          </a:p>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(сентябрь 2020 года)</a:t>
            </a:r>
          </a:p>
        </p:txBody>
      </p:sp>
    </p:spTree>
    <p:extLst>
      <p:ext uri="{BB962C8B-B14F-4D97-AF65-F5344CB8AC3E}">
        <p14:creationId xmlns:p14="http://schemas.microsoft.com/office/powerpoint/2010/main" val="9157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ИМУЩЕСТВЕННЫЕ НАЛОГИ</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1262530792"/>
              </p:ext>
            </p:extLst>
          </p:nvPr>
        </p:nvGraphicFramePr>
        <p:xfrm>
          <a:off x="3390403" y="1124744"/>
          <a:ext cx="8654430"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5159896" y="2060848"/>
            <a:ext cx="1035512"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5477873" y="3599647"/>
            <a:ext cx="115212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10804382" y="1289085"/>
            <a:ext cx="138761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+0,5%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147167" y="2113279"/>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ФЛ </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147167" y="3647369"/>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ТРАНСПОРТНЫЙ НАЛОГ</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47166" y="1346234"/>
            <a:ext cx="4076625"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a:t>
            </a:r>
          </a:p>
        </p:txBody>
      </p:sp>
      <p:sp>
        <p:nvSpPr>
          <p:cNvPr id="46" name="TextBox 45">
            <a:extLst>
              <a:ext uri="{FF2B5EF4-FFF2-40B4-BE49-F238E27FC236}">
                <a16:creationId xmlns:a16="http://schemas.microsoft.com/office/drawing/2014/main" xmlns="" id="{E7798418-FD5F-41D6-8C41-B6FA8FB28C36}"/>
              </a:ext>
            </a:extLst>
          </p:cNvPr>
          <p:cNvSpPr txBox="1"/>
          <p:nvPr/>
        </p:nvSpPr>
        <p:spPr bwMode="auto">
          <a:xfrm>
            <a:off x="147167" y="2880324"/>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ОРГАНИЗАЦИЙ</a:t>
            </a:r>
          </a:p>
        </p:txBody>
      </p:sp>
      <p:sp>
        <p:nvSpPr>
          <p:cNvPr id="51" name="TextBox 50">
            <a:extLst>
              <a:ext uri="{FF2B5EF4-FFF2-40B4-BE49-F238E27FC236}">
                <a16:creationId xmlns:a16="http://schemas.microsoft.com/office/drawing/2014/main" xmlns="" id="{9DFCB73D-BD5A-48D2-BF2B-DCF036A82F5B}"/>
              </a:ext>
            </a:extLst>
          </p:cNvPr>
          <p:cNvSpPr txBox="1"/>
          <p:nvPr/>
        </p:nvSpPr>
        <p:spPr bwMode="auto">
          <a:xfrm>
            <a:off x="8681286" y="2851749"/>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-0,9%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TextBox 51">
            <a:extLst>
              <a:ext uri="{FF2B5EF4-FFF2-40B4-BE49-F238E27FC236}">
                <a16:creationId xmlns:a16="http://schemas.microsoft.com/office/drawing/2014/main" xmlns="" id="{B4A2A7AA-A58C-480D-A9F0-0E00147206D8}"/>
              </a:ext>
            </a:extLst>
          </p:cNvPr>
          <p:cNvSpPr txBox="1"/>
          <p:nvPr/>
        </p:nvSpPr>
        <p:spPr bwMode="auto">
          <a:xfrm>
            <a:off x="657868" y="4414414"/>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ОРГАНИЗАЦИЙ</a:t>
            </a:r>
          </a:p>
        </p:txBody>
      </p:sp>
      <p:sp>
        <p:nvSpPr>
          <p:cNvPr id="53" name="TextBox 52">
            <a:extLst>
              <a:ext uri="{FF2B5EF4-FFF2-40B4-BE49-F238E27FC236}">
                <a16:creationId xmlns:a16="http://schemas.microsoft.com/office/drawing/2014/main" xmlns="" id="{645D7A9F-2D7F-425F-8375-01A634545831}"/>
              </a:ext>
            </a:extLst>
          </p:cNvPr>
          <p:cNvSpPr txBox="1"/>
          <p:nvPr/>
        </p:nvSpPr>
        <p:spPr bwMode="auto">
          <a:xfrm>
            <a:off x="657868" y="5181459"/>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ФИЗИЧЕСКИХ ЛИЦ</a:t>
            </a:r>
          </a:p>
        </p:txBody>
      </p:sp>
      <p:sp>
        <p:nvSpPr>
          <p:cNvPr id="54" name="TextBox 53">
            <a:extLst>
              <a:ext uri="{FF2B5EF4-FFF2-40B4-BE49-F238E27FC236}">
                <a16:creationId xmlns:a16="http://schemas.microsoft.com/office/drawing/2014/main" xmlns="" id="{ECAAD7F4-C537-4906-9898-92EEB92B2B88}"/>
              </a:ext>
            </a:extLst>
          </p:cNvPr>
          <p:cNvSpPr txBox="1"/>
          <p:nvPr/>
        </p:nvSpPr>
        <p:spPr bwMode="auto">
          <a:xfrm>
            <a:off x="147167" y="5948506"/>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ЗЕМЕЛЬНЫЙ НАЛОГ</a:t>
            </a:r>
          </a:p>
        </p:txBody>
      </p:sp>
      <p:sp>
        <p:nvSpPr>
          <p:cNvPr id="55" name="TextBox 54">
            <a:extLst>
              <a:ext uri="{FF2B5EF4-FFF2-40B4-BE49-F238E27FC236}">
                <a16:creationId xmlns:a16="http://schemas.microsoft.com/office/drawing/2014/main" xmlns="" id="{89CF15C3-2A3A-4DBD-BCC0-B15178ADCEAD}"/>
              </a:ext>
            </a:extLst>
          </p:cNvPr>
          <p:cNvSpPr txBox="1"/>
          <p:nvPr/>
        </p:nvSpPr>
        <p:spPr bwMode="auto">
          <a:xfrm>
            <a:off x="4658897" y="4414414"/>
            <a:ext cx="85197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0A76E7B2-24CD-4CC3-8753-7EFA2641343F}"/>
              </a:ext>
            </a:extLst>
          </p:cNvPr>
          <p:cNvSpPr txBox="1"/>
          <p:nvPr/>
        </p:nvSpPr>
        <p:spPr bwMode="auto">
          <a:xfrm>
            <a:off x="5561924" y="5181459"/>
            <a:ext cx="83186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6157A21F-FB12-42E3-B728-25DD00F174FF}"/>
              </a:ext>
            </a:extLst>
          </p:cNvPr>
          <p:cNvSpPr txBox="1"/>
          <p:nvPr/>
        </p:nvSpPr>
        <p:spPr bwMode="auto">
          <a:xfrm>
            <a:off x="5696180" y="5891357"/>
            <a:ext cx="83186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269303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УТИЛИЗАЦИОННЫЙ СБОР</a:t>
            </a:r>
            <a:r>
              <a:rPr lang="en-US" dirty="0">
                <a:solidFill>
                  <a:schemeClr val="tx1">
                    <a:lumMod val="75000"/>
                  </a:schemeClr>
                </a:solidFill>
                <a:latin typeface="Roboto Condensed" panose="02000000000000000000" pitchFamily="2" charset="0"/>
              </a:rPr>
              <a:t>,</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457051571"/>
              </p:ext>
            </p:extLst>
          </p:nvPr>
        </p:nvGraphicFramePr>
        <p:xfrm>
          <a:off x="-1" y="1124744"/>
          <a:ext cx="7448161"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6181708" y="3544826"/>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548107" y="1700885"/>
            <a:ext cx="1067047"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+18,3%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3352" y="3015512"/>
            <a:ext cx="6750814"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КОЛЕСНЫЕ ТРАНСПОРТНЫЕ СРЕДСТВА И ПРИЦЕПЫ К НИМ</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263352" y="4861872"/>
            <a:ext cx="6750814" cy="584489"/>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САМОХОДНЫЕ МАШИНЫ И ПРИЦЕПЫ К НИМ</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63352" y="1299954"/>
            <a:ext cx="4536504"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ВСЕГО</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2251917888"/>
              </p:ext>
            </p:extLst>
          </p:nvPr>
        </p:nvGraphicFramePr>
        <p:xfrm>
          <a:off x="7608169" y="2600908"/>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 xmlns:a16="http://schemas.microsoft.com/office/drawing/2014/main" id="{7BEB10B3-7F32-47A8-833D-F53A4F799D01}"/>
              </a:ext>
            </a:extLst>
          </p:cNvPr>
          <p:cNvSpPr txBox="1"/>
          <p:nvPr/>
        </p:nvSpPr>
        <p:spPr bwMode="auto">
          <a:xfrm>
            <a:off x="1030770" y="5311437"/>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cxnSp>
        <p:nvCxnSpPr>
          <p:cNvPr id="46" name="Прямая соединительная линия 45"/>
          <p:cNvCxnSpPr/>
          <p:nvPr/>
        </p:nvCxnSpPr>
        <p:spPr>
          <a:xfrm flipV="1">
            <a:off x="9647148" y="2290456"/>
            <a:ext cx="273050" cy="38258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9921034" y="2291188"/>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
        <p:nvSpPr>
          <p:cNvPr id="52" name="Равнобедренный треугольник 51"/>
          <p:cNvSpPr/>
          <p:nvPr/>
        </p:nvSpPr>
        <p:spPr>
          <a:xfrm rot="10800000">
            <a:off x="9489235" y="2520643"/>
            <a:ext cx="431800" cy="468000"/>
          </a:xfrm>
          <a:prstGeom prs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54" name="TextBox 53"/>
          <p:cNvSpPr txBox="1"/>
          <p:nvPr/>
        </p:nvSpPr>
        <p:spPr>
          <a:xfrm>
            <a:off x="9827741" y="1594776"/>
            <a:ext cx="914400" cy="914400"/>
          </a:xfrm>
          <a:prstGeom prst="rect">
            <a:avLst/>
          </a:prstGeom>
        </p:spPr>
        <p:txBody>
          <a:bodyPr wrap="none" lIns="104306" tIns="52153" rIns="104306" bIns="52153" anchor="ctr">
            <a:normAutofit/>
          </a:bodyPr>
          <a:lstStyle/>
          <a:p>
            <a:pPr defTabSz="1043056">
              <a:defRPr/>
            </a:pPr>
            <a:r>
              <a:rPr lang="ru-RU" sz="2800" dirty="0" smtClean="0">
                <a:solidFill>
                  <a:srgbClr val="E46C0A"/>
                </a:solidFill>
                <a:latin typeface="Roboto Condensed" panose="020B0604020202020204" charset="0"/>
                <a:ea typeface="Roboto Condensed" panose="020B0604020202020204" charset="0"/>
                <a:cs typeface="+mj-cs"/>
              </a:rPr>
              <a:t>- 6,7 </a:t>
            </a:r>
            <a:r>
              <a:rPr lang="ru-RU" dirty="0" smtClean="0">
                <a:solidFill>
                  <a:srgbClr val="E46C0A"/>
                </a:solidFill>
                <a:latin typeface="Roboto Condensed" panose="020B0604020202020204" charset="0"/>
                <a:ea typeface="Roboto Condensed" panose="020B0604020202020204" charset="0"/>
                <a:cs typeface="+mj-cs"/>
              </a:rPr>
              <a:t>млрд </a:t>
            </a:r>
            <a:r>
              <a:rPr lang="ru-RU" dirty="0">
                <a:solidFill>
                  <a:srgbClr val="E46C0A"/>
                </a:solidFill>
                <a:latin typeface="Roboto Condensed" panose="020B0604020202020204" charset="0"/>
                <a:ea typeface="Roboto Condensed" panose="020B0604020202020204" charset="0"/>
                <a:cs typeface="+mj-cs"/>
              </a:rPr>
              <a:t>руб. </a:t>
            </a:r>
          </a:p>
        </p:txBody>
      </p:sp>
      <p:sp>
        <p:nvSpPr>
          <p:cNvPr id="53" name="Прямоугольник 52">
            <a:extLst>
              <a:ext uri="{FF2B5EF4-FFF2-40B4-BE49-F238E27FC236}">
                <a16:creationId xmlns:a16="http://schemas.microsoft.com/office/drawing/2014/main" xmlns="" id="{873146C3-90A5-43EF-9CFF-B7D95A3A66ED}"/>
              </a:ext>
            </a:extLst>
          </p:cNvPr>
          <p:cNvSpPr/>
          <p:nvPr/>
        </p:nvSpPr>
        <p:spPr>
          <a:xfrm>
            <a:off x="7711514" y="1065402"/>
            <a:ext cx="4289142" cy="759439"/>
          </a:xfrm>
          <a:prstGeom prst="rect">
            <a:avLst/>
          </a:prstGeom>
        </p:spPr>
        <p:txBody>
          <a:bodyPr wrap="square">
            <a:spAutoFit/>
          </a:bodyPr>
          <a:lstStyle/>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федерального бюджета</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a:p>
            <a:pPr algn="ctr">
              <a:lnSpc>
                <a:spcPct val="80000"/>
              </a:lnSpc>
              <a:buClr>
                <a:srgbClr val="CAD82A"/>
              </a:buClr>
              <a:tabLst>
                <a:tab pos="342900" algn="l"/>
              </a:tabLst>
            </a:pPr>
            <a:r>
              <a:rPr lang="ru-RU" sz="1800" b="1" dirty="0" smtClean="0">
                <a:solidFill>
                  <a:srgbClr val="57565A">
                    <a:lumMod val="75000"/>
                  </a:srgbClr>
                </a:solidFill>
                <a:latin typeface="Roboto Condensed" panose="02000000000000000000" pitchFamily="2" charset="0"/>
              </a:rPr>
              <a:t>по </a:t>
            </a:r>
            <a:r>
              <a:rPr lang="ru-RU" sz="1800" b="1" dirty="0">
                <a:solidFill>
                  <a:srgbClr val="57565A">
                    <a:lumMod val="75000"/>
                  </a:srgbClr>
                </a:solidFill>
                <a:latin typeface="Roboto Condensed" panose="02000000000000000000" pitchFamily="2" charset="0"/>
              </a:rPr>
              <a:t>оценке Минфина России</a:t>
            </a:r>
          </a:p>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(сентябрь 2020 года)</a:t>
            </a:r>
          </a:p>
        </p:txBody>
      </p:sp>
    </p:spTree>
    <p:extLst>
      <p:ext uri="{BB962C8B-B14F-4D97-AF65-F5344CB8AC3E}">
        <p14:creationId xmlns:p14="http://schemas.microsoft.com/office/powerpoint/2010/main" val="348427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НАЛОГИ, УПЛАЧИВАЕМЫЕ В СВЯЗИ С ПРИМЕНЕНИЕМ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СПЕЦИАЛЬНЫХ НАЛОГОВЫХ РЕЖИМОВ*</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 xmlns:a16="http://schemas.microsoft.com/office/drawing/2014/main" id="{873146C3-90A5-43EF-9CFF-B7D95A3A66ED}"/>
              </a:ext>
            </a:extLst>
          </p:cNvPr>
          <p:cNvSpPr/>
          <p:nvPr/>
        </p:nvSpPr>
        <p:spPr>
          <a:xfrm>
            <a:off x="8202173" y="844911"/>
            <a:ext cx="3564396" cy="1477328"/>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Численность плательщиков налогов, уплачиваемых в связи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с применением спецрежимов,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по видам налогов в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2019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году</a:t>
            </a:r>
            <a:r>
              <a:rPr lang="ru-RU" sz="1800" dirty="0">
                <a:solidFill>
                  <a:schemeClr val="tx1">
                    <a:lumMod val="75000"/>
                  </a:schemeClr>
                </a:solidFill>
                <a:latin typeface="Roboto Condensed" panose="02000000000000000000" pitchFamily="2" charset="0"/>
                <a:ea typeface="Roboto Condensed" panose="02000000000000000000" pitchFamily="2" charset="0"/>
              </a:rPr>
              <a:t>,</a:t>
            </a:r>
            <a:r>
              <a:rPr lang="en-US" sz="1800" dirty="0">
                <a:solidFill>
                  <a:schemeClr val="tx1">
                    <a:lumMod val="75000"/>
                  </a:schemeClr>
                </a:solidFill>
                <a:latin typeface="Roboto Condensed" panose="02000000000000000000" pitchFamily="2" charset="0"/>
                <a:ea typeface="Roboto Condensed" panose="02000000000000000000" pitchFamily="2" charset="0"/>
              </a:rPr>
              <a:t> </a:t>
            </a:r>
            <a:r>
              <a:rPr lang="ru-RU" sz="1800" dirty="0">
                <a:solidFill>
                  <a:schemeClr val="tx1">
                    <a:lumMod val="75000"/>
                  </a:schemeClr>
                </a:solidFill>
                <a:latin typeface="Roboto Condensed" panose="02000000000000000000" pitchFamily="2" charset="0"/>
                <a:ea typeface="Roboto Condensed" panose="02000000000000000000" pitchFamily="2" charset="0"/>
              </a:rPr>
              <a:t>тыс. плательщиков</a:t>
            </a:r>
          </a:p>
        </p:txBody>
      </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218618081"/>
              </p:ext>
            </p:extLst>
          </p:nvPr>
        </p:nvGraphicFramePr>
        <p:xfrm>
          <a:off x="-1" y="2614102"/>
          <a:ext cx="7448161"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a:extLst>
              <a:ext uri="{FF2B5EF4-FFF2-40B4-BE49-F238E27FC236}">
                <a16:creationId xmlns="" xmlns:a16="http://schemas.microsoft.com/office/drawing/2014/main" id="{05D9D7E5-F127-445E-8826-70A30EF21877}"/>
              </a:ext>
            </a:extLst>
          </p:cNvPr>
          <p:cNvSpPr txBox="1"/>
          <p:nvPr/>
        </p:nvSpPr>
        <p:spPr bwMode="auto">
          <a:xfrm>
            <a:off x="6510369" y="2939988"/>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a:t>
            </a:r>
            <a:r>
              <a:rPr lang="ru-RU" b="1" dirty="0">
                <a:solidFill>
                  <a:srgbClr val="F79646">
                    <a:lumMod val="75000"/>
                  </a:srgbClr>
                </a:solidFill>
                <a:latin typeface="Roboto Condensed" panose="02000000000000000000" pitchFamily="2" charset="0"/>
                <a:ea typeface="Roboto Condensed" panose="02000000000000000000" pitchFamily="2" charset="0"/>
              </a:rPr>
              <a:t>0</a:t>
            </a:r>
            <a:r>
              <a:rPr lang="ru-RU" b="1" dirty="0" smtClean="0">
                <a:solidFill>
                  <a:srgbClr val="F79646">
                    <a:lumMod val="75000"/>
                  </a:srgbClr>
                </a:solidFill>
                <a:latin typeface="Roboto Condensed" panose="02000000000000000000" pitchFamily="2" charset="0"/>
                <a:ea typeface="Roboto Condensed" panose="02000000000000000000" pitchFamily="2" charset="0"/>
              </a:rPr>
              <a:t>,8%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19336" y="275342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ВСЕГО</a:t>
            </a:r>
          </a:p>
        </p:txBody>
      </p:sp>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 xmlns:a16="http://schemas.microsoft.com/office/drawing/2014/main" id="{43A0D2D4-4241-4BE9-89F0-AB979AA78230}"/>
              </a:ext>
            </a:extLst>
          </p:cNvPr>
          <p:cNvSpPr txBox="1"/>
          <p:nvPr/>
        </p:nvSpPr>
        <p:spPr>
          <a:xfrm>
            <a:off x="1595500" y="6514123"/>
            <a:ext cx="4974439" cy="307777"/>
          </a:xfrm>
          <a:prstGeom prst="rect">
            <a:avLst/>
          </a:prstGeom>
          <a:noFill/>
        </p:spPr>
        <p:txBody>
          <a:bodyPr wrap="none" rtlCol="0">
            <a:spAutoFit/>
          </a:bodyPr>
          <a:lstStyle/>
          <a:p>
            <a:r>
              <a:rPr lang="ru-RU" sz="1400" dirty="0">
                <a:latin typeface="Roboto Condensed" panose="02000000000000000000" pitchFamily="2" charset="0"/>
                <a:ea typeface="Roboto Condensed" panose="02000000000000000000" pitchFamily="2" charset="0"/>
              </a:rPr>
              <a:t>* </a:t>
            </a:r>
            <a:r>
              <a:rPr lang="en-US" sz="1400" dirty="0">
                <a:latin typeface="Roboto Condensed" panose="02000000000000000000" pitchFamily="2" charset="0"/>
                <a:ea typeface="Roboto Condensed" panose="02000000000000000000" pitchFamily="2" charset="0"/>
              </a:rPr>
              <a:t>—</a:t>
            </a:r>
            <a:r>
              <a:rPr lang="ru-RU" sz="1400" dirty="0">
                <a:latin typeface="Roboto Condensed" panose="02000000000000000000" pitchFamily="2" charset="0"/>
                <a:ea typeface="Roboto Condensed" panose="02000000000000000000" pitchFamily="2" charset="0"/>
              </a:rPr>
              <a:t> за исключением СРП и налога на профессиональный доход</a:t>
            </a:r>
          </a:p>
        </p:txBody>
      </p:sp>
      <p:sp>
        <p:nvSpPr>
          <p:cNvPr id="53" name="Прямоугольник 52">
            <a:extLst>
              <a:ext uri="{FF2B5EF4-FFF2-40B4-BE49-F238E27FC236}">
                <a16:creationId xmlns="" xmlns:a16="http://schemas.microsoft.com/office/drawing/2014/main" id="{FE819931-139A-413F-8133-F440E06D9115}"/>
              </a:ext>
            </a:extLst>
          </p:cNvPr>
          <p:cNvSpPr/>
          <p:nvPr/>
        </p:nvSpPr>
        <p:spPr>
          <a:xfrm>
            <a:off x="155994" y="1408946"/>
            <a:ext cx="6516057" cy="923330"/>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Динамика поступления налогов, уплачиваемых в связи с применением специальных налоговых режимов </a:t>
            </a:r>
          </a:p>
          <a:p>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 2020 году</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 xmlns:a16="http://schemas.microsoft.com/office/drawing/2014/main" id="{EEE79763-A1DF-40C8-B90C-E98541B432C5}"/>
              </a:ext>
            </a:extLst>
          </p:cNvPr>
          <p:cNvSpPr txBox="1"/>
          <p:nvPr/>
        </p:nvSpPr>
        <p:spPr bwMode="auto">
          <a:xfrm>
            <a:off x="5513589" y="3561540"/>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 xmlns:a16="http://schemas.microsoft.com/office/drawing/2014/main" id="{E99739E6-8D17-4715-AA78-4C5863490A63}"/>
              </a:ext>
            </a:extLst>
          </p:cNvPr>
          <p:cNvSpPr txBox="1"/>
          <p:nvPr/>
        </p:nvSpPr>
        <p:spPr bwMode="auto">
          <a:xfrm>
            <a:off x="1559496" y="4248401"/>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 xmlns:a16="http://schemas.microsoft.com/office/drawing/2014/main" id="{1A53476B-6F38-4FCB-BFA8-21F911AD30B0}"/>
              </a:ext>
            </a:extLst>
          </p:cNvPr>
          <p:cNvSpPr txBox="1"/>
          <p:nvPr/>
        </p:nvSpPr>
        <p:spPr bwMode="auto">
          <a:xfrm>
            <a:off x="1027699" y="5000083"/>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a:t>
            </a:r>
            <a:r>
              <a:rPr lang="ru-RU" b="1" dirty="0">
                <a:solidFill>
                  <a:srgbClr val="F79646">
                    <a:lumMod val="75000"/>
                  </a:srgbClr>
                </a:solidFill>
                <a:latin typeface="Roboto Condensed" panose="02000000000000000000" pitchFamily="2" charset="0"/>
                <a:ea typeface="Roboto Condensed" panose="02000000000000000000" pitchFamily="2" charset="0"/>
              </a:rPr>
              <a:t>2</a:t>
            </a:r>
            <a:r>
              <a:rPr lang="ru-RU" b="1" dirty="0" smtClean="0">
                <a:solidFill>
                  <a:srgbClr val="F79646">
                    <a:lumMod val="75000"/>
                  </a:srgbClr>
                </a:solidFill>
                <a:latin typeface="Roboto Condensed" panose="02000000000000000000" pitchFamily="2" charset="0"/>
                <a:ea typeface="Roboto Condensed" panose="02000000000000000000" pitchFamily="2" charset="0"/>
              </a:rPr>
              <a:t>,7%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 xmlns:a16="http://schemas.microsoft.com/office/drawing/2014/main" id="{0B61F89D-E63E-4849-860E-DABCC7183B2D}"/>
              </a:ext>
            </a:extLst>
          </p:cNvPr>
          <p:cNvSpPr txBox="1"/>
          <p:nvPr/>
        </p:nvSpPr>
        <p:spPr bwMode="auto">
          <a:xfrm>
            <a:off x="920576" y="5810291"/>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a:t>
            </a:r>
            <a:r>
              <a:rPr lang="ru-RU" b="1" dirty="0">
                <a:solidFill>
                  <a:srgbClr val="F79646">
                    <a:lumMod val="75000"/>
                  </a:srgbClr>
                </a:solidFill>
                <a:latin typeface="Roboto Condensed" panose="02000000000000000000" pitchFamily="2" charset="0"/>
                <a:ea typeface="Roboto Condensed" panose="02000000000000000000" pitchFamily="2" charset="0"/>
              </a:rPr>
              <a:t>4</a:t>
            </a:r>
            <a:r>
              <a:rPr lang="ru-RU" b="1" dirty="0" smtClean="0">
                <a:solidFill>
                  <a:srgbClr val="F79646">
                    <a:lumMod val="75000"/>
                  </a:srgbClr>
                </a:solidFill>
                <a:latin typeface="Roboto Condensed" panose="02000000000000000000" pitchFamily="2" charset="0"/>
                <a:ea typeface="Roboto Condensed" panose="02000000000000000000" pitchFamily="2" charset="0"/>
              </a:rPr>
              <a:t>,5%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 xmlns:a16="http://schemas.microsoft.com/office/drawing/2014/main" id="{C8515561-304E-4305-AA66-69DC7E6DE200}"/>
              </a:ext>
            </a:extLst>
          </p:cNvPr>
          <p:cNvSpPr txBox="1"/>
          <p:nvPr/>
        </p:nvSpPr>
        <p:spPr bwMode="auto">
          <a:xfrm>
            <a:off x="119336" y="3538629"/>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УСН</a:t>
            </a:r>
          </a:p>
        </p:txBody>
      </p:sp>
      <p:sp>
        <p:nvSpPr>
          <p:cNvPr id="63" name="TextBox 62">
            <a:extLst>
              <a:ext uri="{FF2B5EF4-FFF2-40B4-BE49-F238E27FC236}">
                <a16:creationId xmlns="" xmlns:a16="http://schemas.microsoft.com/office/drawing/2014/main" id="{40153B89-3DEF-4102-ABE7-4933655F9E24}"/>
              </a:ext>
            </a:extLst>
          </p:cNvPr>
          <p:cNvSpPr txBox="1"/>
          <p:nvPr/>
        </p:nvSpPr>
        <p:spPr bwMode="auto">
          <a:xfrm>
            <a:off x="119336" y="424840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ЕНВД</a:t>
            </a:r>
          </a:p>
        </p:txBody>
      </p:sp>
      <p:sp>
        <p:nvSpPr>
          <p:cNvPr id="66" name="TextBox 65">
            <a:extLst>
              <a:ext uri="{FF2B5EF4-FFF2-40B4-BE49-F238E27FC236}">
                <a16:creationId xmlns="" xmlns:a16="http://schemas.microsoft.com/office/drawing/2014/main" id="{4E2AC818-48D2-48ED-B12F-3D44D0B18D6D}"/>
              </a:ext>
            </a:extLst>
          </p:cNvPr>
          <p:cNvSpPr txBox="1"/>
          <p:nvPr/>
        </p:nvSpPr>
        <p:spPr bwMode="auto">
          <a:xfrm>
            <a:off x="119336" y="4977172"/>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ЕСХН</a:t>
            </a:r>
          </a:p>
        </p:txBody>
      </p:sp>
      <p:sp>
        <p:nvSpPr>
          <p:cNvPr id="67" name="TextBox 66">
            <a:extLst>
              <a:ext uri="{FF2B5EF4-FFF2-40B4-BE49-F238E27FC236}">
                <a16:creationId xmlns="" xmlns:a16="http://schemas.microsoft.com/office/drawing/2014/main" id="{B8A1BE58-7260-428A-98CD-E7A2A2BD6803}"/>
              </a:ext>
            </a:extLst>
          </p:cNvPr>
          <p:cNvSpPr txBox="1"/>
          <p:nvPr/>
        </p:nvSpPr>
        <p:spPr bwMode="auto">
          <a:xfrm>
            <a:off x="119336" y="5697252"/>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ПАТЕНТ</a:t>
            </a:r>
          </a:p>
        </p:txBody>
      </p:sp>
      <p:graphicFrame>
        <p:nvGraphicFramePr>
          <p:cNvPr id="69" name="Диаграмма 68">
            <a:extLst>
              <a:ext uri="{FF2B5EF4-FFF2-40B4-BE49-F238E27FC236}">
                <a16:creationId xmlns="" xmlns:a16="http://schemas.microsoft.com/office/drawing/2014/main" id="{0E49B662-3967-4D01-8BD9-92F1E724487E}"/>
              </a:ext>
            </a:extLst>
          </p:cNvPr>
          <p:cNvGraphicFramePr/>
          <p:nvPr>
            <p:extLst>
              <p:ext uri="{D42A27DB-BD31-4B8C-83A1-F6EECF244321}">
                <p14:modId xmlns:p14="http://schemas.microsoft.com/office/powerpoint/2010/main" val="2579250599"/>
              </p:ext>
            </p:extLst>
          </p:nvPr>
        </p:nvGraphicFramePr>
        <p:xfrm>
          <a:off x="8040223" y="2492896"/>
          <a:ext cx="3829292" cy="4365104"/>
        </p:xfrm>
        <a:graphic>
          <a:graphicData uri="http://schemas.openxmlformats.org/drawingml/2006/chart">
            <c:chart xmlns:c="http://schemas.openxmlformats.org/drawingml/2006/chart" xmlns:r="http://schemas.openxmlformats.org/officeDocument/2006/relationships" r:id="rId4"/>
          </a:graphicData>
        </a:graphic>
      </p:graphicFrame>
      <p:sp>
        <p:nvSpPr>
          <p:cNvPr id="70" name="Надпись 2">
            <a:extLst>
              <a:ext uri="{FF2B5EF4-FFF2-40B4-BE49-F238E27FC236}">
                <a16:creationId xmlns="" xmlns:a16="http://schemas.microsoft.com/office/drawing/2014/main" id="{6908F58D-6FC3-4524-9777-6D2F8F71CA7E}"/>
              </a:ext>
            </a:extLst>
          </p:cNvPr>
          <p:cNvSpPr txBox="1">
            <a:spLocks noChangeArrowheads="1"/>
          </p:cNvSpPr>
          <p:nvPr/>
        </p:nvSpPr>
        <p:spPr bwMode="auto">
          <a:xfrm>
            <a:off x="9634063" y="3203931"/>
            <a:ext cx="158102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-5,0</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1" name="Надпись 2">
            <a:extLst>
              <a:ext uri="{FF2B5EF4-FFF2-40B4-BE49-F238E27FC236}">
                <a16:creationId xmlns="" xmlns:a16="http://schemas.microsoft.com/office/drawing/2014/main" id="{00FD19B4-75FC-4D2F-8475-A0F07278E55A}"/>
              </a:ext>
            </a:extLst>
          </p:cNvPr>
          <p:cNvSpPr txBox="1">
            <a:spLocks noChangeArrowheads="1"/>
          </p:cNvSpPr>
          <p:nvPr/>
        </p:nvSpPr>
        <p:spPr bwMode="auto">
          <a:xfrm>
            <a:off x="10371654" y="5655462"/>
            <a:ext cx="72611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a:solidFill>
                  <a:srgbClr val="E36C0A"/>
                </a:solidFill>
                <a:latin typeface="Roboto Condensed" panose="02000000000000000000" pitchFamily="2" charset="0"/>
                <a:ea typeface="Roboto Condensed" panose="02000000000000000000" pitchFamily="2" charset="0"/>
              </a:rPr>
              <a:t>-</a:t>
            </a:r>
            <a:r>
              <a:rPr lang="ru-RU" sz="1800" b="1" dirty="0" smtClean="0">
                <a:solidFill>
                  <a:srgbClr val="E36C0A"/>
                </a:solidFill>
                <a:latin typeface="Roboto Condensed" panose="02000000000000000000" pitchFamily="2" charset="0"/>
                <a:ea typeface="Roboto Condensed" panose="02000000000000000000" pitchFamily="2" charset="0"/>
              </a:rPr>
              <a:t>3,7</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2" name="Надпись 2">
            <a:extLst>
              <a:ext uri="{FF2B5EF4-FFF2-40B4-BE49-F238E27FC236}">
                <a16:creationId xmlns="" xmlns:a16="http://schemas.microsoft.com/office/drawing/2014/main" id="{2F255011-07F4-4474-8CC9-F6CB6CD04BE6}"/>
              </a:ext>
            </a:extLst>
          </p:cNvPr>
          <p:cNvSpPr txBox="1">
            <a:spLocks noChangeArrowheads="1"/>
          </p:cNvSpPr>
          <p:nvPr/>
        </p:nvSpPr>
        <p:spPr bwMode="auto">
          <a:xfrm>
            <a:off x="11353347" y="5395137"/>
            <a:ext cx="1032335" cy="252673"/>
          </a:xfrm>
          <a:prstGeom prst="rect">
            <a:avLst/>
          </a:prstGeom>
          <a:noFill/>
          <a:ln w="9525">
            <a:noFill/>
            <a:miter lim="800000"/>
            <a:headEnd/>
            <a:tailEnd/>
          </a:ln>
        </p:spPr>
        <p:txBody>
          <a:bodyPr rot="0" vert="horz" wrap="square" lIns="91440" tIns="45720" rIns="91440" bIns="45720" anchor="t" anchorCtr="0">
            <a:noAutofit/>
          </a:bodyPr>
          <a:lstStyle/>
          <a:p>
            <a:pPr>
              <a:lnSpc>
                <a:spcPct val="80000"/>
              </a:lnSpc>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a:t>
            </a:r>
            <a:r>
              <a:rPr lang="ru-RU" sz="1800" b="1" dirty="0">
                <a:solidFill>
                  <a:srgbClr val="E36C0A"/>
                </a:solidFill>
                <a:latin typeface="Roboto Condensed" panose="02000000000000000000" pitchFamily="2" charset="0"/>
                <a:ea typeface="Roboto Condensed" panose="02000000000000000000" pitchFamily="2" charset="0"/>
              </a:rPr>
              <a:t>4</a:t>
            </a:r>
            <a:r>
              <a:rPr lang="ru-RU" sz="1800" b="1" dirty="0" smtClean="0">
                <a:solidFill>
                  <a:srgbClr val="E36C0A"/>
                </a:solidFill>
                <a:latin typeface="Roboto Condensed" panose="02000000000000000000" pitchFamily="2" charset="0"/>
                <a:ea typeface="Roboto Condensed" panose="02000000000000000000" pitchFamily="2" charset="0"/>
              </a:rPr>
              <a:t>,5%</a:t>
            </a:r>
            <a:endParaRPr lang="ru-RU" sz="1800" dirty="0">
              <a:effectLst/>
              <a:latin typeface="Roboto Condensed" panose="02000000000000000000" pitchFamily="2" charset="0"/>
              <a:ea typeface="Roboto Condensed" panose="02000000000000000000" pitchFamily="2" charset="0"/>
            </a:endParaRPr>
          </a:p>
        </p:txBody>
      </p:sp>
      <p:sp>
        <p:nvSpPr>
          <p:cNvPr id="73" name="Надпись 2">
            <a:extLst>
              <a:ext uri="{FF2B5EF4-FFF2-40B4-BE49-F238E27FC236}">
                <a16:creationId xmlns="" xmlns:a16="http://schemas.microsoft.com/office/drawing/2014/main" id="{6C2A41F9-2DE9-4A50-8641-ED79A1E9A4B7}"/>
              </a:ext>
            </a:extLst>
          </p:cNvPr>
          <p:cNvSpPr txBox="1">
            <a:spLocks noChangeArrowheads="1"/>
          </p:cNvSpPr>
          <p:nvPr/>
        </p:nvSpPr>
        <p:spPr bwMode="auto">
          <a:xfrm>
            <a:off x="8930479" y="2307710"/>
            <a:ext cx="1494098" cy="361931"/>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-4</a:t>
            </a:r>
            <a:r>
              <a:rPr lang="ru-RU" sz="1800" b="1" dirty="0" smtClean="0">
                <a:solidFill>
                  <a:srgbClr val="E36C0A"/>
                </a:solidFill>
                <a:effectLst/>
                <a:latin typeface="Roboto Condensed" panose="02000000000000000000" pitchFamily="2" charset="0"/>
                <a:ea typeface="Roboto Condensed" panose="02000000000000000000" pitchFamily="2" charset="0"/>
              </a:rPr>
              <a:t>,3%</a:t>
            </a:r>
            <a:endParaRPr lang="ru-RU" sz="1800" dirty="0">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843390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Диаграмма 50">
            <a:extLst>
              <a:ext uri="{FF2B5EF4-FFF2-40B4-BE49-F238E27FC236}">
                <a16:creationId xmlns:a16="http://schemas.microsoft.com/office/drawing/2014/main" xmlns="" id="{68C078B0-C832-4AC5-93FB-32A18D804389}"/>
              </a:ext>
            </a:extLst>
          </p:cNvPr>
          <p:cNvGraphicFramePr/>
          <p:nvPr>
            <p:extLst>
              <p:ext uri="{D42A27DB-BD31-4B8C-83A1-F6EECF244321}">
                <p14:modId xmlns:p14="http://schemas.microsoft.com/office/powerpoint/2010/main" val="2543208393"/>
              </p:ext>
            </p:extLst>
          </p:nvPr>
        </p:nvGraphicFramePr>
        <p:xfrm>
          <a:off x="6276020" y="2451836"/>
          <a:ext cx="4536505" cy="4261619"/>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679484" y="-40696"/>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ПРОФЕССИОНАЛЬНЫЙ ДОХОД</a:t>
            </a:r>
            <a:endParaRPr lang="ru-RU"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53" name="Прямоугольник 52">
            <a:extLst>
              <a:ext uri="{FF2B5EF4-FFF2-40B4-BE49-F238E27FC236}">
                <a16:creationId xmlns:a16="http://schemas.microsoft.com/office/drawing/2014/main" xmlns="" id="{FE819931-139A-413F-8133-F440E06D9115}"/>
              </a:ext>
            </a:extLst>
          </p:cNvPr>
          <p:cNvSpPr/>
          <p:nvPr/>
        </p:nvSpPr>
        <p:spPr>
          <a:xfrm>
            <a:off x="486486" y="1805505"/>
            <a:ext cx="10830094" cy="64633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Численность зарегистрированных плательщиков налога на профессиональный доход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в 23 наиболее «активных» регионах по </a:t>
            </a:r>
            <a:r>
              <a:rPr lang="ru-RU" sz="1800" b="1" dirty="0">
                <a:solidFill>
                  <a:srgbClr val="57565A">
                    <a:lumMod val="75000"/>
                  </a:srgbClr>
                </a:solidFill>
                <a:latin typeface="Roboto Condensed" panose="02000000000000000000" pitchFamily="2" charset="0"/>
                <a:ea typeface="Roboto Condensed" panose="02000000000000000000" pitchFamily="2" charset="0"/>
              </a:rPr>
              <a:t>состоянию на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01.01.2021</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тыс. </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плательщиков</a:t>
            </a:r>
            <a:endParaRPr lang="ru-RU" sz="1800" b="1" dirty="0">
              <a:solidFill>
                <a:srgbClr val="57565A">
                  <a:lumMod val="75000"/>
                </a:srgbClr>
              </a:solidFill>
              <a:latin typeface="Roboto Condensed" panose="02000000000000000000" pitchFamily="2" charset="0"/>
              <a:ea typeface="Roboto Condensed" panose="02000000000000000000" pitchFamily="2" charset="0"/>
            </a:endParaRPr>
          </a:p>
        </p:txBody>
      </p:sp>
      <p:graphicFrame>
        <p:nvGraphicFramePr>
          <p:cNvPr id="59" name="Диаграмма 58">
            <a:extLst>
              <a:ext uri="{FF2B5EF4-FFF2-40B4-BE49-F238E27FC236}">
                <a16:creationId xmlns:a16="http://schemas.microsoft.com/office/drawing/2014/main" xmlns="" id="{90966C37-A813-4555-BB33-D7F5626FA3FF}"/>
              </a:ext>
            </a:extLst>
          </p:cNvPr>
          <p:cNvGraphicFramePr/>
          <p:nvPr>
            <p:extLst>
              <p:ext uri="{D42A27DB-BD31-4B8C-83A1-F6EECF244321}">
                <p14:modId xmlns:p14="http://schemas.microsoft.com/office/powerpoint/2010/main" val="3465937969"/>
              </p:ext>
            </p:extLst>
          </p:nvPr>
        </p:nvGraphicFramePr>
        <p:xfrm>
          <a:off x="1065402" y="2451835"/>
          <a:ext cx="7142445" cy="4261619"/>
        </p:xfrm>
        <a:graphic>
          <a:graphicData uri="http://schemas.openxmlformats.org/drawingml/2006/chart">
            <c:chart xmlns:c="http://schemas.openxmlformats.org/drawingml/2006/chart" xmlns:r="http://schemas.openxmlformats.org/officeDocument/2006/relationships" r:id="rId4"/>
          </a:graphicData>
        </a:graphic>
      </p:graphicFrame>
      <p:sp>
        <p:nvSpPr>
          <p:cNvPr id="45" name="Прямоугольник 44">
            <a:extLst>
              <a:ext uri="{FF2B5EF4-FFF2-40B4-BE49-F238E27FC236}">
                <a16:creationId xmlns:a16="http://schemas.microsoft.com/office/drawing/2014/main" xmlns="" id="{52B33209-C6CE-4785-9C53-63AEA6465498}"/>
              </a:ext>
            </a:extLst>
          </p:cNvPr>
          <p:cNvSpPr/>
          <p:nvPr/>
        </p:nvSpPr>
        <p:spPr>
          <a:xfrm>
            <a:off x="1627708" y="960165"/>
            <a:ext cx="8140700" cy="76944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Сумма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уплаченного налога </a:t>
            </a:r>
            <a:r>
              <a:rPr lang="ru-RU" sz="4400" b="1" dirty="0">
                <a:solidFill>
                  <a:srgbClr val="21176A"/>
                </a:solidFill>
                <a:latin typeface="Roboto Condensed" panose="02000000000000000000" pitchFamily="2" charset="0"/>
                <a:ea typeface="Roboto Condensed" panose="02000000000000000000" pitchFamily="2" charset="0"/>
              </a:rPr>
              <a:t>4</a:t>
            </a:r>
            <a:r>
              <a:rPr lang="en-US" sz="4400" b="1" dirty="0" smtClean="0">
                <a:solidFill>
                  <a:srgbClr val="21176A"/>
                </a:solidFill>
                <a:latin typeface="Roboto Condensed" panose="02000000000000000000" pitchFamily="2" charset="0"/>
                <a:ea typeface="Roboto Condensed" panose="02000000000000000000" pitchFamily="2" charset="0"/>
              </a:rPr>
              <a:t> </a:t>
            </a:r>
            <a:r>
              <a:rPr lang="ru-RU" sz="4400" b="1" dirty="0" smtClean="0">
                <a:solidFill>
                  <a:srgbClr val="21176A"/>
                </a:solidFill>
                <a:latin typeface="Roboto Condensed" panose="02000000000000000000" pitchFamily="2" charset="0"/>
                <a:ea typeface="Roboto Condensed" panose="02000000000000000000" pitchFamily="2" charset="0"/>
              </a:rPr>
              <a:t>959</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млн рублей </a:t>
            </a:r>
            <a:r>
              <a:rPr lang="ru-RU" sz="1800" b="1" dirty="0">
                <a:solidFill>
                  <a:srgbClr val="57565A">
                    <a:lumMod val="75000"/>
                  </a:srgbClr>
                </a:solidFill>
                <a:latin typeface="Roboto Condensed" panose="02000000000000000000" pitchFamily="2" charset="0"/>
                <a:ea typeface="Roboto Condensed" panose="02000000000000000000" pitchFamily="2" charset="0"/>
              </a:rPr>
              <a:t>в</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4400" b="1" dirty="0" smtClean="0">
                <a:solidFill>
                  <a:srgbClr val="21176A"/>
                </a:solidFill>
                <a:latin typeface="Roboto Condensed" panose="02000000000000000000" pitchFamily="2" charset="0"/>
                <a:ea typeface="Roboto Condensed" panose="02000000000000000000" pitchFamily="2" charset="0"/>
              </a:rPr>
              <a:t>85</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b="1" dirty="0">
                <a:solidFill>
                  <a:srgbClr val="57565A">
                    <a:lumMod val="75000"/>
                  </a:srgbClr>
                </a:solidFill>
                <a:latin typeface="Roboto Condensed" panose="02000000000000000000" pitchFamily="2" charset="0"/>
                <a:ea typeface="Roboto Condensed" panose="02000000000000000000" pitchFamily="2" charset="0"/>
              </a:rPr>
              <a:t>регионах</a:t>
            </a:r>
          </a:p>
        </p:txBody>
      </p:sp>
    </p:spTree>
    <p:extLst>
      <p:ext uri="{BB962C8B-B14F-4D97-AF65-F5344CB8AC3E}">
        <p14:creationId xmlns:p14="http://schemas.microsoft.com/office/powerpoint/2010/main" val="3878212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СТРАХОВЫЕ ВЗНОСЫ НА ОБЯЗАТЕЛЬНОЕ СОЦИАЛЬНОЕ СТРАХОВАНИЕ</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3752939455"/>
              </p:ext>
            </p:extLst>
          </p:nvPr>
        </p:nvGraphicFramePr>
        <p:xfrm>
          <a:off x="-1" y="1124744"/>
          <a:ext cx="10857907"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8328248" y="2785371"/>
            <a:ext cx="1466342"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+0,9%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1580506" y="5326444"/>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+13,5%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10275689" y="1388332"/>
            <a:ext cx="1767124"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147167" y="2517192"/>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ПФР</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147167" y="4977410"/>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ФСС</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47166" y="1272743"/>
            <a:ext cx="4220641" cy="593508"/>
          </a:xfrm>
          <a:prstGeom prst="rect">
            <a:avLst/>
          </a:prstGeom>
        </p:spPr>
        <p:txBody>
          <a:bodyPr wrap="square" lIns="103852" tIns="51926" rIns="103852" bIns="51926" anchor="ctr">
            <a:noAutofit/>
          </a:bodyPr>
          <a:lstStyle/>
          <a:p>
            <a:pPr defTabSz="1038520">
              <a:lnSpc>
                <a:spcPts val="1798"/>
              </a:lnSpc>
              <a:defRPr/>
            </a:pP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ВСЕГО</a:t>
            </a:r>
            <a:endParaRPr lang="ru-RU" sz="16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6" name="TextBox 45">
            <a:extLst>
              <a:ext uri="{FF2B5EF4-FFF2-40B4-BE49-F238E27FC236}">
                <a16:creationId xmlns:a16="http://schemas.microsoft.com/office/drawing/2014/main" xmlns="" id="{E7798418-FD5F-41D6-8C41-B6FA8FB28C36}"/>
              </a:ext>
            </a:extLst>
          </p:cNvPr>
          <p:cNvSpPr txBox="1"/>
          <p:nvPr/>
        </p:nvSpPr>
        <p:spPr bwMode="auto">
          <a:xfrm>
            <a:off x="147167" y="3747301"/>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ФОМС</a:t>
            </a:r>
          </a:p>
        </p:txBody>
      </p:sp>
      <p:sp>
        <p:nvSpPr>
          <p:cNvPr id="51" name="TextBox 50">
            <a:extLst>
              <a:ext uri="{FF2B5EF4-FFF2-40B4-BE49-F238E27FC236}">
                <a16:creationId xmlns:a16="http://schemas.microsoft.com/office/drawing/2014/main" xmlns="" id="{9DFCB73D-BD5A-48D2-BF2B-DCF036A82F5B}"/>
              </a:ext>
            </a:extLst>
          </p:cNvPr>
          <p:cNvSpPr txBox="1"/>
          <p:nvPr/>
        </p:nvSpPr>
        <p:spPr bwMode="auto">
          <a:xfrm>
            <a:off x="3035660" y="4052764"/>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66981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КОНТРОЛЬНАЯ </a:t>
            </a:r>
            <a:r>
              <a:rPr lang="ru-RU" b="1" dirty="0" smtClean="0">
                <a:solidFill>
                  <a:srgbClr val="57565A">
                    <a:lumMod val="75000"/>
                  </a:srgbClr>
                </a:solidFill>
                <a:latin typeface="Roboto Condensed" panose="02000000000000000000" pitchFamily="2" charset="0"/>
              </a:rPr>
              <a:t>РАБОТА </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3291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6022589"/>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ПОСТУПИЛО ПО РЕЗУЛЬТАТАМ КОНТРОЛЬНОЙ И АНАЛИТИЧЕСКОЙ РАБОТЫ</a:t>
            </a:r>
            <a:endParaRPr lang="ru-RU" sz="1000" spc="-1" dirty="0">
              <a:solidFill>
                <a:srgbClr val="57565A"/>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680894" y="347582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5" name="Овал 54">
            <a:extLst>
              <a:ext uri="{FF2B5EF4-FFF2-40B4-BE49-F238E27FC236}">
                <a16:creationId xmlns:a16="http://schemas.microsoft.com/office/drawing/2014/main" xmlns="" id="{F165DCF1-1C39-4766-81E6-6CCECFAFA5B7}"/>
              </a:ext>
            </a:extLst>
          </p:cNvPr>
          <p:cNvSpPr/>
          <p:nvPr/>
        </p:nvSpPr>
        <p:spPr>
          <a:xfrm>
            <a:off x="32796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3279601" y="6022589"/>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В Т.Ч. ПО РЕЗУЛЬТАТАМ </a:t>
            </a:r>
          </a:p>
          <a:p>
            <a:pPr algn="ctr"/>
            <a:r>
              <a:rPr lang="ru-RU" sz="1000" b="1" spc="-1" dirty="0">
                <a:solidFill>
                  <a:srgbClr val="404040"/>
                </a:solidFill>
                <a:latin typeface="Roboto Condensed" panose="02000000000000000000" pitchFamily="2" charset="0"/>
                <a:ea typeface="Roboto Condensed" panose="02000000000000000000" pitchFamily="2" charset="0"/>
              </a:rPr>
              <a:t>АНАЛИТИЧЕСКОЙ РАБОТЫ</a:t>
            </a:r>
          </a:p>
        </p:txBody>
      </p:sp>
      <p:sp>
        <p:nvSpPr>
          <p:cNvPr id="58" name="Прямоугольник 57">
            <a:extLst>
              <a:ext uri="{FF2B5EF4-FFF2-40B4-BE49-F238E27FC236}">
                <a16:creationId xmlns:a16="http://schemas.microsoft.com/office/drawing/2014/main" xmlns="" id="{97984601-C19D-41A0-A6A3-43695CEC9522}"/>
              </a:ext>
            </a:extLst>
          </p:cNvPr>
          <p:cNvSpPr/>
          <p:nvPr/>
        </p:nvSpPr>
        <p:spPr>
          <a:xfrm>
            <a:off x="3631394" y="347582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63" name="Овал 62">
            <a:extLst>
              <a:ext uri="{FF2B5EF4-FFF2-40B4-BE49-F238E27FC236}">
                <a16:creationId xmlns:a16="http://schemas.microsoft.com/office/drawing/2014/main" xmlns="" id="{13B16AF6-873F-431E-B612-12ECB8489CF9}"/>
              </a:ext>
            </a:extLst>
          </p:cNvPr>
          <p:cNvSpPr/>
          <p:nvPr/>
        </p:nvSpPr>
        <p:spPr>
          <a:xfrm>
            <a:off x="62301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6230101" y="6022589"/>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СФОРМИРОВАНО СХЕМНЫХ </a:t>
            </a:r>
          </a:p>
          <a:p>
            <a:pPr algn="ctr"/>
            <a:r>
              <a:rPr lang="ru-RU" sz="1000" b="1" spc="-1" dirty="0">
                <a:solidFill>
                  <a:srgbClr val="404040"/>
                </a:solidFill>
                <a:latin typeface="Roboto Condensed" panose="02000000000000000000" pitchFamily="2" charset="0"/>
                <a:ea typeface="Roboto Condensed" panose="02000000000000000000" pitchFamily="2" charset="0"/>
              </a:rPr>
              <a:t>РАСХОЖДЕНИЙ ПО НДС</a:t>
            </a:r>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62301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209</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2536CBE4-CE23-44E4-991C-BBF7572C1EFB}"/>
              </a:ext>
            </a:extLst>
          </p:cNvPr>
          <p:cNvSpPr/>
          <p:nvPr/>
        </p:nvSpPr>
        <p:spPr>
          <a:xfrm>
            <a:off x="6581894" y="347582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703492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8" name="Овал 67">
            <a:extLst>
              <a:ext uri="{FF2B5EF4-FFF2-40B4-BE49-F238E27FC236}">
                <a16:creationId xmlns:a16="http://schemas.microsoft.com/office/drawing/2014/main" xmlns="" id="{826EF43E-FD13-4349-B232-091B899C70B0}"/>
              </a:ext>
            </a:extLst>
          </p:cNvPr>
          <p:cNvSpPr/>
          <p:nvPr/>
        </p:nvSpPr>
        <p:spPr>
          <a:xfrm>
            <a:off x="91806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9180601" y="6022589"/>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УСТАНОВЛЕНО</a:t>
            </a:r>
          </a:p>
          <a:p>
            <a:pPr algn="ctr"/>
            <a:r>
              <a:rPr lang="ru-RU" sz="1000" b="1" spc="-1" dirty="0">
                <a:solidFill>
                  <a:srgbClr val="404040"/>
                </a:solidFill>
                <a:latin typeface="Roboto Condensed" panose="02000000000000000000" pitchFamily="2" charset="0"/>
                <a:ea typeface="Roboto Condensed" panose="02000000000000000000" pitchFamily="2" charset="0"/>
              </a:rPr>
              <a:t>ВЫГОДОПРИОБРЕТАТЕЛЕЙ</a:t>
            </a:r>
          </a:p>
        </p:txBody>
      </p:sp>
      <p:sp>
        <p:nvSpPr>
          <p:cNvPr id="70" name="Прямоугольник 69">
            <a:extLst>
              <a:ext uri="{FF2B5EF4-FFF2-40B4-BE49-F238E27FC236}">
                <a16:creationId xmlns:a16="http://schemas.microsoft.com/office/drawing/2014/main" xmlns="" id="{92F52429-8B02-4858-B5CB-47029BA006C5}"/>
              </a:ext>
            </a:extLst>
          </p:cNvPr>
          <p:cNvSpPr/>
          <p:nvPr/>
        </p:nvSpPr>
        <p:spPr>
          <a:xfrm>
            <a:off x="91806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51%</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291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293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13392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a16="http://schemas.microsoft.com/office/drawing/2014/main" xmlns="" id="{9BA02C38-7AC1-495A-8432-140BEF9136C4}"/>
              </a:ext>
            </a:extLst>
          </p:cNvPr>
          <p:cNvSpPr/>
          <p:nvPr/>
        </p:nvSpPr>
        <p:spPr>
          <a:xfrm>
            <a:off x="32796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158</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0D7EA8E5-160B-4F8B-B313-457EE93884F6}"/>
              </a:ext>
            </a:extLst>
          </p:cNvPr>
          <p:cNvSpPr txBox="1"/>
          <p:nvPr/>
        </p:nvSpPr>
        <p:spPr bwMode="auto">
          <a:xfrm>
            <a:off x="408442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Пользовательский интерфейс и взаимодействие с пользователем">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328211" y="5294177"/>
            <a:ext cx="684076" cy="684076"/>
          </a:xfrm>
          <a:prstGeom prst="rect">
            <a:avLst/>
          </a:prstGeom>
        </p:spPr>
      </p:pic>
      <p:pic>
        <p:nvPicPr>
          <p:cNvPr id="76" name="Рисунок 75"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4278711" y="5294177"/>
            <a:ext cx="684076" cy="684076"/>
          </a:xfrm>
          <a:prstGeom prst="rect">
            <a:avLst/>
          </a:prstGeom>
        </p:spPr>
      </p:pic>
      <p:pic>
        <p:nvPicPr>
          <p:cNvPr id="77" name="Рисунок 76" descr="Лабиринт">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7229211" y="5294177"/>
            <a:ext cx="684076" cy="684076"/>
          </a:xfrm>
          <a:prstGeom prst="rect">
            <a:avLst/>
          </a:prstGeom>
        </p:spPr>
      </p:pic>
      <p:pic>
        <p:nvPicPr>
          <p:cNvPr id="78" name="Рисунок 77" descr="Целевая аудитори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0179711" y="5294177"/>
            <a:ext cx="684076" cy="684076"/>
          </a:xfrm>
          <a:prstGeom prst="rect">
            <a:avLst/>
          </a:prstGeom>
        </p:spPr>
      </p:pic>
      <p:sp>
        <p:nvSpPr>
          <p:cNvPr id="50" name="TextBox 49">
            <a:extLst>
              <a:ext uri="{FF2B5EF4-FFF2-40B4-BE49-F238E27FC236}">
                <a16:creationId xmlns:a16="http://schemas.microsoft.com/office/drawing/2014/main" xmlns="" id="{D7772313-A003-4C12-B2FE-25F16C58BFB0}"/>
              </a:ext>
            </a:extLst>
          </p:cNvPr>
          <p:cNvSpPr txBox="1"/>
          <p:nvPr/>
        </p:nvSpPr>
        <p:spPr bwMode="auto">
          <a:xfrm>
            <a:off x="9985424"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 п.п.</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35692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КАМЕРАЛЬНЫЙ </a:t>
            </a:r>
            <a:r>
              <a:rPr lang="ru-RU" b="1" dirty="0" smtClean="0">
                <a:solidFill>
                  <a:schemeClr val="tx1">
                    <a:lumMod val="75000"/>
                  </a:schemeClr>
                </a:solidFill>
                <a:latin typeface="Roboto Condensed" panose="02000000000000000000" pitchFamily="2" charset="0"/>
              </a:rPr>
              <a:t>КОНТРОЛЬ</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 xmlns:a16="http://schemas.microsoft.com/office/drawing/2014/main" id="{CA0A0364-3C4D-4807-BEFE-8301FCE074B0}"/>
              </a:ext>
            </a:extLst>
          </p:cNvPr>
          <p:cNvSpPr/>
          <p:nvPr/>
        </p:nvSpPr>
        <p:spPr>
          <a:xfrm>
            <a:off x="32910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329101"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ДОНАЧИСЛЕНО ПО РЕЗУЛЬТАТАМ</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680894"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5" name="Овал 54">
            <a:extLst>
              <a:ext uri="{FF2B5EF4-FFF2-40B4-BE49-F238E27FC236}">
                <a16:creationId xmlns="" xmlns:a16="http://schemas.microsoft.com/office/drawing/2014/main" id="{F165DCF1-1C39-4766-81E6-6CCECFAFA5B7}"/>
              </a:ext>
            </a:extLst>
          </p:cNvPr>
          <p:cNvSpPr/>
          <p:nvPr/>
        </p:nvSpPr>
        <p:spPr>
          <a:xfrm>
            <a:off x="9246349"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9246350" y="6029620"/>
            <a:ext cx="268229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УДЕЛЬНЫЙ ВЕС СУММЫ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РАСХОЖДЕНИЙ ПО ДЕКЛАРАЦИЯМ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НДС В ОБЩЕЙ СУММЕ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НАЛОГОВЫХ ВЫЧЕТОВ ПО НДС</a:t>
            </a:r>
          </a:p>
        </p:txBody>
      </p:sp>
      <p:sp>
        <p:nvSpPr>
          <p:cNvPr id="63" name="Овал 62">
            <a:extLst>
              <a:ext uri="{FF2B5EF4-FFF2-40B4-BE49-F238E27FC236}">
                <a16:creationId xmlns="" xmlns:a16="http://schemas.microsoft.com/office/drawing/2014/main" id="{13B16AF6-873F-431E-B612-12ECB8489CF9}"/>
              </a:ext>
            </a:extLst>
          </p:cNvPr>
          <p:cNvSpPr/>
          <p:nvPr/>
        </p:nvSpPr>
        <p:spPr>
          <a:xfrm>
            <a:off x="32876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3287689"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ПОСТУПИЛО ПО РЕЗУЛЬТАТАМ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3287688"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16,3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36394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 xmlns:a16="http://schemas.microsoft.com/office/drawing/2014/main" id="{D7772313-A003-4C12-B2FE-25F16C58BFB0}"/>
              </a:ext>
            </a:extLst>
          </p:cNvPr>
          <p:cNvSpPr txBox="1"/>
          <p:nvPr/>
        </p:nvSpPr>
        <p:spPr bwMode="auto">
          <a:xfrm>
            <a:off x="4092513"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-18,0%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29100"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52,4</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6074356C-FA7A-4E3E-9D84-734C8B75CE85}"/>
              </a:ext>
            </a:extLst>
          </p:cNvPr>
          <p:cNvSpPr txBox="1"/>
          <p:nvPr/>
        </p:nvSpPr>
        <p:spPr bwMode="auto">
          <a:xfrm>
            <a:off x="1133925"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+38,9%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 xmlns:a16="http://schemas.microsoft.com/office/drawing/2014/main" id="{9BA02C38-7AC1-495A-8432-140BEF9136C4}"/>
              </a:ext>
            </a:extLst>
          </p:cNvPr>
          <p:cNvSpPr/>
          <p:nvPr/>
        </p:nvSpPr>
        <p:spPr>
          <a:xfrm>
            <a:off x="9246349" y="2303583"/>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0,46%</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328211" y="5301208"/>
            <a:ext cx="684076" cy="684076"/>
          </a:xfrm>
          <a:prstGeom prst="rect">
            <a:avLst/>
          </a:prstGeom>
        </p:spPr>
      </p:pic>
      <p:pic>
        <p:nvPicPr>
          <p:cNvPr id="76" name="Рисунок 75" descr="Круговая диаграмма">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0245460" y="5301208"/>
            <a:ext cx="684076" cy="684076"/>
          </a:xfrm>
          <a:prstGeom prst="rect">
            <a:avLst/>
          </a:prstGeom>
        </p:spPr>
      </p:pic>
      <p:pic>
        <p:nvPicPr>
          <p:cNvPr id="78" name="Рисунок 77" descr="Бумажник">
            <a:extLst>
              <a:ext uri="{FF2B5EF4-FFF2-40B4-BE49-F238E27FC236}">
                <a16:creationId xmlns="" xmlns:a16="http://schemas.microsoft.com/office/drawing/2014/main" id="{5525EE14-8E82-4A26-B9C0-663FAB782A3A}"/>
              </a:ext>
            </a:extLst>
          </p:cNvPr>
          <p:cNvPicPr>
            <a:picLocks noChangeAspect="1"/>
          </p:cNvPicPr>
          <p:nvPr/>
        </p:nvPicPr>
        <p:blipFill>
          <a:blip r:embed="rId7">
            <a:extLst>
              <a:ext uri="{96DAC541-7B7A-43D3-8B79-37D633B846F1}">
                <asvg:svgBlip xmlns="" xmlns:asvg="http://schemas.microsoft.com/office/drawing/2016/SVG/main" r:embed="rId10"/>
              </a:ext>
            </a:extLst>
          </a:blip>
          <a:srcRect/>
          <a:stretch/>
        </p:blipFill>
        <p:spPr>
          <a:xfrm>
            <a:off x="4286799" y="5336622"/>
            <a:ext cx="684076" cy="684076"/>
          </a:xfrm>
          <a:prstGeom prst="rect">
            <a:avLst/>
          </a:prstGeom>
        </p:spPr>
      </p:pic>
      <p:sp>
        <p:nvSpPr>
          <p:cNvPr id="51" name="Овал 50">
            <a:extLst>
              <a:ext uri="{FF2B5EF4-FFF2-40B4-BE49-F238E27FC236}">
                <a16:creationId xmlns="" xmlns:a16="http://schemas.microsoft.com/office/drawing/2014/main" id="{F165DCF1-1C39-4766-81E6-6CCECFAFA5B7}"/>
              </a:ext>
            </a:extLst>
          </p:cNvPr>
          <p:cNvSpPr/>
          <p:nvPr/>
        </p:nvSpPr>
        <p:spPr>
          <a:xfrm>
            <a:off x="6258017" y="166866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8" name="TextBox 57">
            <a:extLst>
              <a:ext uri="{FF2B5EF4-FFF2-40B4-BE49-F238E27FC236}">
                <a16:creationId xmlns="" xmlns:a16="http://schemas.microsoft.com/office/drawing/2014/main" id="{09EBB806-6BF2-4A88-9D86-D67235118A3F}"/>
              </a:ext>
            </a:extLst>
          </p:cNvPr>
          <p:cNvSpPr txBox="1"/>
          <p:nvPr/>
        </p:nvSpPr>
        <p:spPr>
          <a:xfrm>
            <a:off x="6204012" y="5949280"/>
            <a:ext cx="2700300" cy="861774"/>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УВЕЛИЧЕНО НАЛОГОВЫХ ОБЯЗАТЕЛЬСТВ ПОСЛЕ ПОЛУЧЕНИЯ ТРЕБОВАНИЙ О ПРЕДСТАВЛЕНИИ ПОЯСНЕНИЙ (ДОКУМЕНТОВ) В ПРОЦЕССЕ ПРОВЕДЕНИЯ</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КАМЕРАЛЬНЫХ ПРОВЕРОК</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71" name="TextBox 70">
            <a:extLst>
              <a:ext uri="{FF2B5EF4-FFF2-40B4-BE49-F238E27FC236}">
                <a16:creationId xmlns="" xmlns:a16="http://schemas.microsoft.com/office/drawing/2014/main" id="{0D7EA8E5-160B-4F8B-B313-457EE93884F6}"/>
              </a:ext>
            </a:extLst>
          </p:cNvPr>
          <p:cNvSpPr txBox="1"/>
          <p:nvPr/>
        </p:nvSpPr>
        <p:spPr bwMode="auto">
          <a:xfrm>
            <a:off x="6794640" y="1784632"/>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73" name="Рисунок 72" descr="Презентация с круговой диаграммой">
            <a:extLst>
              <a:ext uri="{FF2B5EF4-FFF2-40B4-BE49-F238E27FC236}">
                <a16:creationId xmlns="" xmlns:a16="http://schemas.microsoft.com/office/drawing/2014/main" id="{8B5763A0-A740-403B-98EA-D6047EBD1F0E}"/>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7212124" y="5294177"/>
            <a:ext cx="684076" cy="684076"/>
          </a:xfrm>
          <a:prstGeom prst="rect">
            <a:avLst/>
          </a:prstGeom>
        </p:spPr>
      </p:pic>
      <p:sp>
        <p:nvSpPr>
          <p:cNvPr id="74" name="Прямоугольник 73">
            <a:extLst>
              <a:ext uri="{FF2B5EF4-FFF2-40B4-BE49-F238E27FC236}">
                <a16:creationId xmlns="" xmlns:a16="http://schemas.microsoft.com/office/drawing/2014/main" id="{53935A91-35C0-4991-B557-FC2AE7A8E99A}"/>
              </a:ext>
            </a:extLst>
          </p:cNvPr>
          <p:cNvSpPr/>
          <p:nvPr/>
        </p:nvSpPr>
        <p:spPr>
          <a:xfrm>
            <a:off x="6222013" y="2147372"/>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49,2</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75" name="Прямоугольник 74">
            <a:extLst>
              <a:ext uri="{FF2B5EF4-FFF2-40B4-BE49-F238E27FC236}">
                <a16:creationId xmlns="" xmlns:a16="http://schemas.microsoft.com/office/drawing/2014/main" id="{55AADE43-72A4-4893-96DD-7C37BA6E8A49}"/>
              </a:ext>
            </a:extLst>
          </p:cNvPr>
          <p:cNvSpPr/>
          <p:nvPr/>
        </p:nvSpPr>
        <p:spPr>
          <a:xfrm>
            <a:off x="6565562" y="346500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Tree>
    <p:extLst>
      <p:ext uri="{BB962C8B-B14F-4D97-AF65-F5344CB8AC3E}">
        <p14:creationId xmlns:p14="http://schemas.microsoft.com/office/powerpoint/2010/main" val="660588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КОНТРОЛЬ ЦЕН</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 xmlns:a16="http://schemas.microsoft.com/office/drawing/2014/main"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237057" y="5332668"/>
            <a:ext cx="1980135" cy="1015663"/>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ПОЛНОТЫ ИСЧИСЛЕНИЯ И УПЛАТЫ НАЛОГОВ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 СВЯЗИ С СОВЕРШЕНИЕМ СДЕЛОК МЕЖДУ ВЗАИМОЗАВИСИМЫМИ ЛИЦАМИ </a:t>
            </a: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237769"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2171425"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ВЫНЕСЕНО РЕШЕНИЙ</a:t>
            </a:r>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4102760"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СУММЫ  ДОНАЧИСЛЕНИЙ НАЛОГА НА ПРИБЫЛЬ ОРГАНИЗАЦИЙ</a:t>
            </a:r>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6035611"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УВЕДОМЛЕНИЙ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КОНТРОЛИРУЕМЫХ СДЕЛКАХ</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04081" y="228593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45</a:t>
            </a:r>
            <a:endParaRPr lang="ru-RU" sz="40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Исследование">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885086" y="4604256"/>
            <a:ext cx="684076" cy="684076"/>
          </a:xfrm>
          <a:prstGeom prst="rect">
            <a:avLst/>
          </a:prstGeom>
        </p:spPr>
      </p:pic>
      <p:pic>
        <p:nvPicPr>
          <p:cNvPr id="76" name="Рисунок 75" descr="Молоток судьи">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819455" y="4604256"/>
            <a:ext cx="684076" cy="684076"/>
          </a:xfrm>
          <a:prstGeom prst="rect">
            <a:avLst/>
          </a:prstGeom>
        </p:spPr>
      </p:pic>
      <p:pic>
        <p:nvPicPr>
          <p:cNvPr id="77" name="Рисунок 76" descr="Деньги">
            <a:extLst>
              <a:ext uri="{FF2B5EF4-FFF2-40B4-BE49-F238E27FC236}">
                <a16:creationId xmlns="" xmlns:a16="http://schemas.microsoft.com/office/drawing/2014/main" id="{4652340B-7712-45CC-9B7D-E05141EE7C3F}"/>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753824" y="4604256"/>
            <a:ext cx="684076" cy="684076"/>
          </a:xfrm>
          <a:prstGeom prst="rect">
            <a:avLst/>
          </a:prstGeom>
        </p:spPr>
      </p:pic>
      <p:pic>
        <p:nvPicPr>
          <p:cNvPr id="78" name="Рисунок 77" descr="Документ">
            <a:extLst>
              <a:ext uri="{FF2B5EF4-FFF2-40B4-BE49-F238E27FC236}">
                <a16:creationId xmlns="" xmlns:a16="http://schemas.microsoft.com/office/drawing/2014/main" id="{5525EE14-8E82-4A26-B9C0-663FAB782A3A}"/>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6688193" y="4604256"/>
            <a:ext cx="684076" cy="684076"/>
          </a:xfrm>
          <a:prstGeom prst="rect">
            <a:avLst/>
          </a:prstGeom>
        </p:spPr>
      </p:pic>
      <p:sp>
        <p:nvSpPr>
          <p:cNvPr id="51" name="TextBox 50">
            <a:extLst>
              <a:ext uri="{FF2B5EF4-FFF2-40B4-BE49-F238E27FC236}">
                <a16:creationId xmlns="" xmlns:a16="http://schemas.microsoft.com/office/drawing/2014/main" id="{AC285CE6-63AA-4213-808B-CBB236571D68}"/>
              </a:ext>
            </a:extLst>
          </p:cNvPr>
          <p:cNvSpPr txBox="1"/>
          <p:nvPr/>
        </p:nvSpPr>
        <p:spPr>
          <a:xfrm>
            <a:off x="7974532"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 </a:t>
            </a:r>
          </a:p>
        </p:txBody>
      </p:sp>
      <p:pic>
        <p:nvPicPr>
          <p:cNvPr id="58" name="Рисунок 57" descr="Поиск запасов">
            <a:extLst>
              <a:ext uri="{FF2B5EF4-FFF2-40B4-BE49-F238E27FC236}">
                <a16:creationId xmlns="" xmlns:a16="http://schemas.microsoft.com/office/drawing/2014/main" id="{514710AC-8D3D-4C59-BB22-319C5B4D7B83}"/>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8622562" y="4604256"/>
            <a:ext cx="684076" cy="684076"/>
          </a:xfrm>
          <a:prstGeom prst="rect">
            <a:avLst/>
          </a:prstGeom>
        </p:spPr>
      </p:pic>
      <p:sp>
        <p:nvSpPr>
          <p:cNvPr id="70" name="TextBox 69">
            <a:extLst>
              <a:ext uri="{FF2B5EF4-FFF2-40B4-BE49-F238E27FC236}">
                <a16:creationId xmlns="" xmlns:a16="http://schemas.microsoft.com/office/drawing/2014/main" id="{1D8DB5A2-C22C-4627-81CF-E030F2B9DCE0}"/>
              </a:ext>
            </a:extLst>
          </p:cNvPr>
          <p:cNvSpPr txBox="1"/>
          <p:nvPr/>
        </p:nvSpPr>
        <p:spPr>
          <a:xfrm>
            <a:off x="9911103"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СУММА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a:t>
            </a:r>
          </a:p>
        </p:txBody>
      </p:sp>
      <p:pic>
        <p:nvPicPr>
          <p:cNvPr id="71" name="Рисунок 70" descr="Сейф">
            <a:extLst>
              <a:ext uri="{FF2B5EF4-FFF2-40B4-BE49-F238E27FC236}">
                <a16:creationId xmlns="" xmlns:a16="http://schemas.microsoft.com/office/drawing/2014/main" id="{DC6AD50D-DF4A-4730-8DAF-3A86E1785347}"/>
              </a:ext>
            </a:extLst>
          </p:cNvPr>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10556930" y="4604256"/>
            <a:ext cx="684076" cy="684076"/>
          </a:xfrm>
          <a:prstGeom prst="rect">
            <a:avLst/>
          </a:prstGeom>
        </p:spPr>
      </p:pic>
      <p:sp>
        <p:nvSpPr>
          <p:cNvPr id="72" name="Овал 71">
            <a:extLst>
              <a:ext uri="{FF2B5EF4-FFF2-40B4-BE49-F238E27FC236}">
                <a16:creationId xmlns="" xmlns:a16="http://schemas.microsoft.com/office/drawing/2014/main"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3" name="Прямоугольник 72">
            <a:extLst>
              <a:ext uri="{FF2B5EF4-FFF2-40B4-BE49-F238E27FC236}">
                <a16:creationId xmlns="" xmlns:a16="http://schemas.microsoft.com/office/drawing/2014/main" id="{F7D1882D-FB99-450A-BD7D-F5761AD5053C}"/>
              </a:ext>
            </a:extLst>
          </p:cNvPr>
          <p:cNvSpPr/>
          <p:nvPr/>
        </p:nvSpPr>
        <p:spPr>
          <a:xfrm>
            <a:off x="2172258"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74" name="Прямоугольник 73">
            <a:extLst>
              <a:ext uri="{FF2B5EF4-FFF2-40B4-BE49-F238E27FC236}">
                <a16:creationId xmlns="" xmlns:a16="http://schemas.microsoft.com/office/drawing/2014/main" id="{92962C28-2FF6-48C5-955E-A249C4C4CD5B}"/>
              </a:ext>
            </a:extLst>
          </p:cNvPr>
          <p:cNvSpPr/>
          <p:nvPr/>
        </p:nvSpPr>
        <p:spPr>
          <a:xfrm>
            <a:off x="2261513"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32</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 xmlns:a16="http://schemas.microsoft.com/office/drawing/2014/main"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9" name="Прямоугольник 78">
            <a:extLst>
              <a:ext uri="{FF2B5EF4-FFF2-40B4-BE49-F238E27FC236}">
                <a16:creationId xmlns="" xmlns:a16="http://schemas.microsoft.com/office/drawing/2014/main" id="{7B8148B4-A57D-4BEC-BAAB-42B7EC3B9AA1}"/>
              </a:ext>
            </a:extLst>
          </p:cNvPr>
          <p:cNvSpPr/>
          <p:nvPr/>
        </p:nvSpPr>
        <p:spPr>
          <a:xfrm>
            <a:off x="4116457"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0" name="Прямоугольник 79">
            <a:extLst>
              <a:ext uri="{FF2B5EF4-FFF2-40B4-BE49-F238E27FC236}">
                <a16:creationId xmlns="" xmlns:a16="http://schemas.microsoft.com/office/drawing/2014/main" id="{42EB8B00-B680-4DF9-8BA4-3EEC60E228D4}"/>
              </a:ext>
            </a:extLst>
          </p:cNvPr>
          <p:cNvSpPr/>
          <p:nvPr/>
        </p:nvSpPr>
        <p:spPr>
          <a:xfrm>
            <a:off x="4241227"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4,7</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 xmlns:a16="http://schemas.microsoft.com/office/drawing/2014/main" id="{A9529938-2EA7-409E-9ED7-11FAADE5FC37}"/>
              </a:ext>
            </a:extLst>
          </p:cNvPr>
          <p:cNvSpPr/>
          <p:nvPr/>
        </p:nvSpPr>
        <p:spPr>
          <a:xfrm>
            <a:off x="6035611"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2" name="Прямоугольник 81">
            <a:extLst>
              <a:ext uri="{FF2B5EF4-FFF2-40B4-BE49-F238E27FC236}">
                <a16:creationId xmlns="" xmlns:a16="http://schemas.microsoft.com/office/drawing/2014/main" id="{B7AFF9CA-38AF-4932-B854-773EBAAF21A8}"/>
              </a:ext>
            </a:extLst>
          </p:cNvPr>
          <p:cNvSpPr/>
          <p:nvPr/>
        </p:nvSpPr>
        <p:spPr>
          <a:xfrm>
            <a:off x="6036444"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83" name="Прямоугольник 82">
            <a:extLst>
              <a:ext uri="{FF2B5EF4-FFF2-40B4-BE49-F238E27FC236}">
                <a16:creationId xmlns="" xmlns:a16="http://schemas.microsoft.com/office/drawing/2014/main" id="{236C6D8C-1512-45F3-9F39-262EB4E19C47}"/>
              </a:ext>
            </a:extLst>
          </p:cNvPr>
          <p:cNvSpPr/>
          <p:nvPr/>
        </p:nvSpPr>
        <p:spPr>
          <a:xfrm>
            <a:off x="6116822" y="2305856"/>
            <a:ext cx="1943366"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9 815</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 xmlns:a16="http://schemas.microsoft.com/office/drawing/2014/main"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5" name="Прямоугольник 84">
            <a:extLst>
              <a:ext uri="{FF2B5EF4-FFF2-40B4-BE49-F238E27FC236}">
                <a16:creationId xmlns="" xmlns:a16="http://schemas.microsoft.com/office/drawing/2014/main" id="{CB416E9F-A708-447B-BC43-805B58C6B9FA}"/>
              </a:ext>
            </a:extLst>
          </p:cNvPr>
          <p:cNvSpPr/>
          <p:nvPr/>
        </p:nvSpPr>
        <p:spPr>
          <a:xfrm>
            <a:off x="7970933"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 ЕД,</a:t>
            </a:r>
          </a:p>
        </p:txBody>
      </p:sp>
      <p:sp>
        <p:nvSpPr>
          <p:cNvPr id="86" name="Прямоугольник 85">
            <a:extLst>
              <a:ext uri="{FF2B5EF4-FFF2-40B4-BE49-F238E27FC236}">
                <a16:creationId xmlns="" xmlns:a16="http://schemas.microsoft.com/office/drawing/2014/main" id="{6CE3064E-BF40-4B5B-8A8F-ABA552D6DC3A}"/>
              </a:ext>
            </a:extLst>
          </p:cNvPr>
          <p:cNvSpPr/>
          <p:nvPr/>
        </p:nvSpPr>
        <p:spPr>
          <a:xfrm>
            <a:off x="7908913" y="2279250"/>
            <a:ext cx="206826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64 576</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 xmlns:a16="http://schemas.microsoft.com/office/drawing/2014/main"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8" name="Прямоугольник 87">
            <a:extLst>
              <a:ext uri="{FF2B5EF4-FFF2-40B4-BE49-F238E27FC236}">
                <a16:creationId xmlns="" xmlns:a16="http://schemas.microsoft.com/office/drawing/2014/main" id="{DC3B5600-5A18-4965-8FF3-AADEDA62B80D}"/>
              </a:ext>
            </a:extLst>
          </p:cNvPr>
          <p:cNvSpPr/>
          <p:nvPr/>
        </p:nvSpPr>
        <p:spPr>
          <a:xfrm>
            <a:off x="9915132"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9" name="Прямоугольник 88">
            <a:extLst>
              <a:ext uri="{FF2B5EF4-FFF2-40B4-BE49-F238E27FC236}">
                <a16:creationId xmlns="" xmlns:a16="http://schemas.microsoft.com/office/drawing/2014/main" id="{FF3CD7C9-D198-46A8-98AA-549E3086AD84}"/>
              </a:ext>
            </a:extLst>
          </p:cNvPr>
          <p:cNvSpPr/>
          <p:nvPr/>
        </p:nvSpPr>
        <p:spPr>
          <a:xfrm>
            <a:off x="10004386" y="2290787"/>
            <a:ext cx="2032273"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140 402</a:t>
            </a:r>
            <a:endParaRPr lang="ru-RU" sz="36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944318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СОДЕРЖАНИЕ</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46" name="Таблица 45">
            <a:extLst>
              <a:ext uri="{FF2B5EF4-FFF2-40B4-BE49-F238E27FC236}">
                <a16:creationId xmlns="" xmlns:a16="http://schemas.microsoft.com/office/drawing/2014/main" id="{53E3842A-38D9-4B0A-A832-A1B24DC2D823}"/>
              </a:ext>
            </a:extLst>
          </p:cNvPr>
          <p:cNvGraphicFramePr>
            <a:graphicFrameLocks noGrp="1"/>
          </p:cNvGraphicFramePr>
          <p:nvPr>
            <p:extLst>
              <p:ext uri="{D42A27DB-BD31-4B8C-83A1-F6EECF244321}">
                <p14:modId xmlns:p14="http://schemas.microsoft.com/office/powerpoint/2010/main" val="2410254465"/>
              </p:ext>
            </p:extLst>
          </p:nvPr>
        </p:nvGraphicFramePr>
        <p:xfrm>
          <a:off x="368684" y="1235459"/>
          <a:ext cx="11823315" cy="5584593"/>
        </p:xfrm>
        <a:graphic>
          <a:graphicData uri="http://schemas.openxmlformats.org/drawingml/2006/table">
            <a:tbl>
              <a:tblPr firstRow="1" bandRow="1">
                <a:tableStyleId>{5C22544A-7EE6-4342-B048-85BDC9FD1C3A}</a:tableStyleId>
              </a:tblPr>
              <a:tblGrid>
                <a:gridCol w="5222254">
                  <a:extLst>
                    <a:ext uri="{9D8B030D-6E8A-4147-A177-3AD203B41FA5}">
                      <a16:colId xmlns="" xmlns:a16="http://schemas.microsoft.com/office/drawing/2014/main" val="20000"/>
                    </a:ext>
                  </a:extLst>
                </a:gridCol>
                <a:gridCol w="689731">
                  <a:extLst>
                    <a:ext uri="{9D8B030D-6E8A-4147-A177-3AD203B41FA5}">
                      <a16:colId xmlns="" xmlns:a16="http://schemas.microsoft.com/office/drawing/2014/main" val="20001"/>
                    </a:ext>
                  </a:extLst>
                </a:gridCol>
                <a:gridCol w="5221675">
                  <a:extLst>
                    <a:ext uri="{9D8B030D-6E8A-4147-A177-3AD203B41FA5}">
                      <a16:colId xmlns="" xmlns:a16="http://schemas.microsoft.com/office/drawing/2014/main" val="20002"/>
                    </a:ext>
                  </a:extLst>
                </a:gridCol>
                <a:gridCol w="689655">
                  <a:extLst>
                    <a:ext uri="{9D8B030D-6E8A-4147-A177-3AD203B41FA5}">
                      <a16:colId xmlns="" xmlns:a16="http://schemas.microsoft.com/office/drawing/2014/main" val="20003"/>
                    </a:ext>
                  </a:extLst>
                </a:gridCol>
              </a:tblGrid>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Динамика ключевых социально-экономических показателей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3</a:t>
                      </a:r>
                    </a:p>
                  </a:txBody>
                  <a:tcPr anchor="ctr">
                    <a:lnL w="12700" cmpd="sng">
                      <a:noFill/>
                    </a:lnL>
                    <a:lnR w="28575" cap="flat" cmpd="sng" algn="ctr">
                      <a:solidFill>
                        <a:schemeClr val="bg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5000"/>
                        </a:lnSpc>
                      </a:pPr>
                      <a:r>
                        <a:rPr lang="ru-RU" sz="1400" b="0" kern="1200" cap="none" dirty="0">
                          <a:solidFill>
                            <a:schemeClr val="tx1">
                              <a:lumMod val="75000"/>
                            </a:schemeClr>
                          </a:solidFill>
                          <a:latin typeface="Roboto Condensed" panose="020B0604020202020204" charset="0"/>
                          <a:ea typeface="Roboto Condensed" panose="020B0604020202020204" charset="0"/>
                          <a:cs typeface="+mn-cs"/>
                        </a:rPr>
                        <a:t>Налоговый мониторинг</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5000"/>
                        </a:lnSpc>
                      </a:pPr>
                      <a:r>
                        <a:rPr lang="ru-RU" sz="1400" b="0" kern="1200" cap="none" dirty="0">
                          <a:solidFill>
                            <a:schemeClr val="tx1">
                              <a:lumMod val="75000"/>
                            </a:schemeClr>
                          </a:solidFill>
                          <a:latin typeface="Roboto Condensed" panose="020B0604020202020204" charset="0"/>
                          <a:ea typeface="Roboto Condensed" panose="020B0604020202020204" charset="0"/>
                          <a:cs typeface="+mn-cs"/>
                        </a:rPr>
                        <a:t>21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67277">
                <a:tc>
                  <a:txBody>
                    <a:bodyPr/>
                    <a:lstStyle/>
                    <a:p>
                      <a:pPr>
                        <a:lnSpc>
                          <a:spcPct val="85000"/>
                        </a:lnSpc>
                      </a:pPr>
                      <a:r>
                        <a:rPr lang="ru-RU" sz="1400" b="0" cap="none" dirty="0" smtClean="0">
                          <a:solidFill>
                            <a:schemeClr val="tx1">
                              <a:lumMod val="75000"/>
                            </a:schemeClr>
                          </a:solidFill>
                          <a:latin typeface="Roboto Condensed" panose="020B0604020202020204" charset="0"/>
                          <a:ea typeface="Roboto Condensed" panose="020B0604020202020204" charset="0"/>
                        </a:rPr>
                        <a:t>Администраторы доходов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4</a:t>
                      </a:r>
                    </a:p>
                  </a:txBody>
                  <a:tcPr anchor="ctr">
                    <a:lnL w="12700" cmpd="sng">
                      <a:noFill/>
                    </a:lnL>
                    <a:lnR w="28575" cap="flat" cmpd="sng" algn="ctr">
                      <a:solidFill>
                        <a:schemeClr val="bg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Задолженность</a:t>
                      </a:r>
                    </a:p>
                  </a:txBody>
                  <a:tcPr marL="180000" anchor="ctr">
                    <a:lnL w="28575" cap="flat" cmpd="sng" algn="ctr">
                      <a:solidFill>
                        <a:schemeClr val="bg1"/>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Поступление администрируемых ФНС России доходов </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Обеспечение процедур банкротства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прибыль организаций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Досудебное</a:t>
                      </a:r>
                      <a:r>
                        <a:rPr lang="ru-RU" sz="1400" b="0" baseline="0" dirty="0">
                          <a:solidFill>
                            <a:schemeClr val="tx1">
                              <a:lumMod val="75000"/>
                            </a:schemeClr>
                          </a:solidFill>
                          <a:latin typeface="Roboto Condensed" panose="020B0604020202020204" charset="0"/>
                          <a:ea typeface="Roboto Condensed" panose="020B0604020202020204" charset="0"/>
                        </a:rPr>
                        <a:t> урегулирование налоговых споров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добавленную стоимость</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Судебная работа налоговых органов</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доходы физических лиц</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Внутренний аудит</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26</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Акцизы</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Контрольно-кассовая</a:t>
                      </a:r>
                      <a:r>
                        <a:rPr lang="ru-RU" sz="1400" b="0" baseline="0" dirty="0">
                          <a:solidFill>
                            <a:schemeClr val="tx1">
                              <a:lumMod val="75000"/>
                            </a:schemeClr>
                          </a:solidFill>
                          <a:latin typeface="Roboto Condensed" panose="020B0604020202020204" charset="0"/>
                          <a:ea typeface="Roboto Condensed" panose="020B0604020202020204" charset="0"/>
                        </a:rPr>
                        <a:t> техника</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27</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добычу полезных ископаемых</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11</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Государственная регистрация</a:t>
                      </a:r>
                      <a:r>
                        <a:rPr lang="ru-RU" sz="1400" b="0" baseline="0" dirty="0">
                          <a:solidFill>
                            <a:schemeClr val="tx1">
                              <a:lumMod val="75000"/>
                            </a:schemeClr>
                          </a:solidFill>
                          <a:latin typeface="Roboto Condensed" panose="020B0604020202020204" charset="0"/>
                          <a:ea typeface="Roboto Condensed" panose="020B0604020202020204" charset="0"/>
                        </a:rPr>
                        <a:t> и учет налогоплательщиков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28</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454371">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Имущественные налоги</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12</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Единый государственный реестр записей актов гражданского согласования</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29</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7277">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ru-RU" sz="1400" b="0" cap="none" dirty="0">
                          <a:solidFill>
                            <a:schemeClr val="tx1">
                              <a:lumMod val="75000"/>
                            </a:schemeClr>
                          </a:solidFill>
                          <a:latin typeface="Roboto Condensed" panose="020B0604020202020204" charset="0"/>
                          <a:ea typeface="Roboto Condensed" panose="020B0604020202020204" charset="0"/>
                        </a:rPr>
                        <a:t>Утилизационный сбор</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13</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Технологические процессы ФНС России</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30</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54371">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Налоги, уплачиваемые в связи с применением специальных налоговых режимов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14</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Развитие удостоверяющего</a:t>
                      </a:r>
                      <a:r>
                        <a:rPr lang="ru-RU" sz="1400" b="0" baseline="0" dirty="0" smtClean="0">
                          <a:solidFill>
                            <a:schemeClr val="tx1">
                              <a:lumMod val="75000"/>
                            </a:schemeClr>
                          </a:solidFill>
                          <a:latin typeface="Roboto Condensed" panose="020B0604020202020204" charset="0"/>
                          <a:ea typeface="Roboto Condensed" panose="020B0604020202020204" charset="0"/>
                        </a:rPr>
                        <a:t> центра ФНС России</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31</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профессиональный доход</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Официальный сайт ФНС</a:t>
                      </a:r>
                      <a:r>
                        <a:rPr lang="ru-RU" sz="1400" b="0" baseline="0" dirty="0">
                          <a:solidFill>
                            <a:schemeClr val="tx1">
                              <a:lumMod val="75000"/>
                            </a:schemeClr>
                          </a:solidFill>
                          <a:latin typeface="Roboto Condensed" panose="020B0604020202020204" charset="0"/>
                          <a:ea typeface="Roboto Condensed" panose="020B0604020202020204" charset="0"/>
                        </a:rPr>
                        <a:t> России и сервисы</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32</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Страховые взносы на обязательное социальное страхование</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16</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Оказание услуг налогоплательщикам</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33</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454371">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Контрольная работа</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Администрирование крупнейших </a:t>
                      </a:r>
                      <a:r>
                        <a:rPr lang="ru-RU" sz="1400" b="0" dirty="0" smtClean="0">
                          <a:solidFill>
                            <a:schemeClr val="tx1">
                              <a:lumMod val="75000"/>
                            </a:schemeClr>
                          </a:solidFill>
                          <a:latin typeface="Roboto Condensed" panose="020B0604020202020204" charset="0"/>
                          <a:ea typeface="Roboto Condensed" panose="020B0604020202020204" charset="0"/>
                        </a:rPr>
                        <a:t>налогоплательщиков –</a:t>
                      </a:r>
                      <a:r>
                        <a:rPr lang="ru-RU" sz="1400" b="0" baseline="0" dirty="0" smtClean="0">
                          <a:solidFill>
                            <a:schemeClr val="tx1">
                              <a:lumMod val="75000"/>
                            </a:schemeClr>
                          </a:solidFill>
                          <a:latin typeface="Roboto Condensed" panose="020B0604020202020204" charset="0"/>
                          <a:ea typeface="Roboto Condensed" panose="020B0604020202020204" charset="0"/>
                        </a:rPr>
                        <a:t> юридических лиц</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endParaRPr lang="ru-RU" sz="1400" b="0" dirty="0" smtClean="0">
                        <a:solidFill>
                          <a:schemeClr val="tx1">
                            <a:lumMod val="75000"/>
                          </a:schemeClr>
                        </a:solidFill>
                        <a:latin typeface="Roboto Condensed" panose="020B0604020202020204" charset="0"/>
                        <a:ea typeface="Roboto Condensed" panose="020B0604020202020204" charset="0"/>
                      </a:endParaRPr>
                    </a:p>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34</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Камеральный контроль</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Кадровая работа</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35</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Налоговый контроль цен</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Международное сотрудничество</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36</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Валютный</a:t>
                      </a:r>
                      <a:r>
                        <a:rPr lang="ru-RU" sz="1400" b="0" baseline="0" dirty="0">
                          <a:solidFill>
                            <a:schemeClr val="tx1">
                              <a:lumMod val="75000"/>
                            </a:schemeClr>
                          </a:solidFill>
                          <a:latin typeface="Roboto Condensed" panose="020B0604020202020204" charset="0"/>
                          <a:ea typeface="Roboto Condensed" panose="020B0604020202020204" charset="0"/>
                        </a:rPr>
                        <a:t> контроль</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Автоматический обмен в рамках СНГ</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37</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400916">
                <a:tc>
                  <a:txBody>
                    <a:bodyPr/>
                    <a:lstStyle/>
                    <a:p>
                      <a:pPr>
                        <a:lnSpc>
                          <a:spcPct val="85000"/>
                        </a:lnSpc>
                      </a:pPr>
                      <a:endParaRPr lang="ru-RU"/>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endParaRPr lang="ru-RU" dirty="0"/>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Основные изменения налогового законодательства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en-US" sz="1400" b="0" dirty="0" smtClean="0">
                          <a:solidFill>
                            <a:schemeClr val="tx1">
                              <a:lumMod val="75000"/>
                            </a:schemeClr>
                          </a:solidFill>
                          <a:latin typeface="Roboto Condensed" panose="020B0604020202020204" charset="0"/>
                          <a:ea typeface="Roboto Condensed" panose="020B0604020202020204" charset="0"/>
                        </a:rPr>
                        <a:t>3</a:t>
                      </a:r>
                      <a:r>
                        <a:rPr lang="ru-RU" sz="1400" b="0" dirty="0" smtClean="0">
                          <a:solidFill>
                            <a:schemeClr val="tx1">
                              <a:lumMod val="75000"/>
                            </a:schemeClr>
                          </a:solidFill>
                          <a:latin typeface="Roboto Condensed" panose="020B0604020202020204" charset="0"/>
                          <a:ea typeface="Roboto Condensed" panose="020B060402020202020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7375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solidFill>
                <a:prstClr val="white"/>
              </a:solidFill>
            </a:endParaRPr>
          </a:p>
        </p:txBody>
      </p:sp>
      <p:sp>
        <p:nvSpPr>
          <p:cNvPr id="16" name="Subtitle 2">
            <a:extLst>
              <a:ext uri="{FF2B5EF4-FFF2-40B4-BE49-F238E27FC236}"/>
            </a:extLst>
          </p:cNvPr>
          <p:cNvSpPr txBox="1">
            <a:spLocks/>
          </p:cNvSpPr>
          <p:nvPr/>
        </p:nvSpPr>
        <p:spPr>
          <a:xfrm>
            <a:off x="1595438" y="0"/>
            <a:ext cx="9864725" cy="1235075"/>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defRPr/>
            </a:pPr>
            <a:r>
              <a:rPr lang="ru-RU" b="1" dirty="0">
                <a:solidFill>
                  <a:srgbClr val="57565A">
                    <a:lumMod val="75000"/>
                  </a:srgbClr>
                </a:solidFill>
                <a:latin typeface="Roboto Condensed" panose="02000000000000000000" pitchFamily="2" charset="0"/>
              </a:rPr>
              <a:t>ВАЛЮТНЫЙ КОНТРОЛЬ </a:t>
            </a:r>
          </a:p>
        </p:txBody>
      </p:sp>
      <p:grpSp>
        <p:nvGrpSpPr>
          <p:cNvPr id="26628" name="Группа 43"/>
          <p:cNvGrpSpPr>
            <a:grpSpLocks/>
          </p:cNvGrpSpPr>
          <p:nvPr/>
        </p:nvGrpSpPr>
        <p:grpSpPr bwMode="auto">
          <a:xfrm>
            <a:off x="169863" y="169863"/>
            <a:ext cx="895350" cy="895350"/>
            <a:chOff x="1398681" y="3263936"/>
            <a:chExt cx="1231598" cy="1231598"/>
          </a:xfrm>
        </p:grpSpPr>
        <p:grpSp>
          <p:nvGrpSpPr>
            <p:cNvPr id="26647" name="Рисунок 2"/>
            <p:cNvGrpSpPr>
              <a:grpSpLocks/>
            </p:cNvGrpSpPr>
            <p:nvPr/>
          </p:nvGrpSpPr>
          <p:grpSpPr bwMode="auto">
            <a:xfrm>
              <a:off x="1597898" y="3407558"/>
              <a:ext cx="833162" cy="944353"/>
              <a:chOff x="1542689" y="2816538"/>
              <a:chExt cx="833162" cy="944353"/>
            </a:xfrm>
          </p:grpSpPr>
          <p:grpSp>
            <p:nvGrpSpPr>
              <p:cNvPr id="26649" name="Рисунок 2"/>
              <p:cNvGrpSpPr>
                <a:grpSpLocks/>
              </p:cNvGrpSpPr>
              <p:nvPr/>
            </p:nvGrpSpPr>
            <p:grpSpPr bwMode="auto">
              <a:xfrm>
                <a:off x="1581297" y="2876064"/>
                <a:ext cx="755946" cy="825721"/>
                <a:chOff x="1581297" y="2876064"/>
                <a:chExt cx="755946" cy="825721"/>
              </a:xfrm>
            </p:grpSpPr>
            <p:sp>
              <p:nvSpPr>
                <p:cNvPr id="26651"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2"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3"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4"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5"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6"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7"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8"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59"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60"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61"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6662"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dirty="0">
                    <a:solidFill>
                      <a:srgbClr val="57565A"/>
                    </a:solidFill>
                  </a:endParaRPr>
                </a:p>
              </p:txBody>
            </p:sp>
          </p:grpSp>
        </p:grpSp>
        <p:sp>
          <p:nvSpPr>
            <p:cNvPr id="26648"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3" name="Овал 2">
            <a:extLst>
              <a:ext uri="{FF2B5EF4-FFF2-40B4-BE49-F238E27FC236}"/>
            </a:extLst>
          </p:cNvPr>
          <p:cNvSpPr/>
          <p:nvPr/>
        </p:nvSpPr>
        <p:spPr>
          <a:xfrm>
            <a:off x="328613"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solidFill>
                <a:prstClr val="white"/>
              </a:solidFill>
            </a:endParaRPr>
          </a:p>
        </p:txBody>
      </p:sp>
      <p:sp>
        <p:nvSpPr>
          <p:cNvPr id="26630" name="TextBox 44"/>
          <p:cNvSpPr txBox="1">
            <a:spLocks noChangeArrowheads="1"/>
          </p:cNvSpPr>
          <p:nvPr/>
        </p:nvSpPr>
        <p:spPr bwMode="auto">
          <a:xfrm>
            <a:off x="328613" y="6029325"/>
            <a:ext cx="268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1000" b="1">
                <a:solidFill>
                  <a:srgbClr val="404040"/>
                </a:solidFill>
                <a:latin typeface="Roboto Condensed" charset="0"/>
                <a:ea typeface="Roboto Condensed" charset="0"/>
                <a:cs typeface="Roboto Condensed" charset="0"/>
              </a:rPr>
              <a:t>КОЛИЧЕСТВО ПРОВЕРОК СОБЛЮДЕНИЯ ВАЛЮТНОГО ЗАКОНОДАТЕЛЬСТВА</a:t>
            </a:r>
          </a:p>
        </p:txBody>
      </p:sp>
      <p:sp>
        <p:nvSpPr>
          <p:cNvPr id="55" name="Овал 54">
            <a:extLst>
              <a:ext uri="{FF2B5EF4-FFF2-40B4-BE49-F238E27FC236}"/>
            </a:extLst>
          </p:cNvPr>
          <p:cNvSpPr/>
          <p:nvPr/>
        </p:nvSpPr>
        <p:spPr>
          <a:xfrm>
            <a:off x="3279775"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solidFill>
                <a:prstClr val="white"/>
              </a:solidFill>
            </a:endParaRPr>
          </a:p>
        </p:txBody>
      </p:sp>
      <p:sp>
        <p:nvSpPr>
          <p:cNvPr id="26632" name="TextBox 55"/>
          <p:cNvSpPr txBox="1">
            <a:spLocks noChangeArrowheads="1"/>
          </p:cNvSpPr>
          <p:nvPr/>
        </p:nvSpPr>
        <p:spPr bwMode="auto">
          <a:xfrm>
            <a:off x="3279775"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1000" b="1">
                <a:solidFill>
                  <a:srgbClr val="404040"/>
                </a:solidFill>
                <a:latin typeface="Roboto Condensed" charset="0"/>
                <a:ea typeface="Roboto Condensed" charset="0"/>
                <a:cs typeface="Roboto Condensed" charset="0"/>
              </a:rPr>
              <a:t>КОЛИЧЕСТВО ДЕЛ, ВОЗБУЖДЕННЫХ ЗА НАРУШЕНИЕ ВАЛЮТНОГО ЗАКОНОДАТЕЛЬСТВА</a:t>
            </a:r>
          </a:p>
        </p:txBody>
      </p:sp>
      <p:sp>
        <p:nvSpPr>
          <p:cNvPr id="63" name="Овал 62">
            <a:extLst>
              <a:ext uri="{FF2B5EF4-FFF2-40B4-BE49-F238E27FC236}"/>
            </a:extLst>
          </p:cNvPr>
          <p:cNvSpPr/>
          <p:nvPr/>
        </p:nvSpPr>
        <p:spPr>
          <a:xfrm>
            <a:off x="6229350"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solidFill>
                <a:prstClr val="white"/>
              </a:solidFill>
            </a:endParaRPr>
          </a:p>
        </p:txBody>
      </p:sp>
      <p:sp>
        <p:nvSpPr>
          <p:cNvPr id="26634" name="TextBox 63"/>
          <p:cNvSpPr txBox="1">
            <a:spLocks noChangeArrowheads="1"/>
          </p:cNvSpPr>
          <p:nvPr/>
        </p:nvSpPr>
        <p:spPr bwMode="auto">
          <a:xfrm>
            <a:off x="6229350"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1000" b="1">
                <a:solidFill>
                  <a:srgbClr val="404040"/>
                </a:solidFill>
                <a:latin typeface="Roboto Condensed" charset="0"/>
                <a:ea typeface="Roboto Condensed" charset="0"/>
                <a:cs typeface="Roboto Condensed" charset="0"/>
              </a:rPr>
              <a:t>КОЛИЧЕСТВО ДЕЛ, ВОЗБУЖДЕННЫХ ЗА ОСУЩЕСТВЛЕНИЕ НЕЗАКОННЫХ ВАЛЮТНЫХ ОПЕРАЦИЙ</a:t>
            </a:r>
          </a:p>
        </p:txBody>
      </p:sp>
      <p:sp>
        <p:nvSpPr>
          <p:cNvPr id="26635" name="Прямоугольник 64"/>
          <p:cNvSpPr>
            <a:spLocks noChangeArrowheads="1"/>
          </p:cNvSpPr>
          <p:nvPr/>
        </p:nvSpPr>
        <p:spPr bwMode="auto">
          <a:xfrm>
            <a:off x="5772150" y="2119313"/>
            <a:ext cx="3760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9600" b="1">
                <a:solidFill>
                  <a:srgbClr val="231A6F"/>
                </a:solidFill>
                <a:latin typeface="Roboto Condensed" charset="0"/>
                <a:ea typeface="Roboto Condensed" charset="0"/>
                <a:cs typeface="Roboto Condensed" charset="0"/>
              </a:rPr>
              <a:t>х2.7</a:t>
            </a:r>
          </a:p>
        </p:txBody>
      </p:sp>
      <p:sp>
        <p:nvSpPr>
          <p:cNvPr id="68" name="Овал 67">
            <a:extLst>
              <a:ext uri="{FF2B5EF4-FFF2-40B4-BE49-F238E27FC236}"/>
            </a:extLst>
          </p:cNvPr>
          <p:cNvSpPr/>
          <p:nvPr/>
        </p:nvSpPr>
        <p:spPr>
          <a:xfrm>
            <a:off x="9182100" y="1665288"/>
            <a:ext cx="2681288"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solidFill>
                <a:prstClr val="white"/>
              </a:solidFill>
            </a:endParaRPr>
          </a:p>
        </p:txBody>
      </p:sp>
      <p:sp>
        <p:nvSpPr>
          <p:cNvPr id="26637" name="TextBox 68"/>
          <p:cNvSpPr txBox="1">
            <a:spLocks noChangeArrowheads="1"/>
          </p:cNvSpPr>
          <p:nvPr/>
        </p:nvSpPr>
        <p:spPr bwMode="auto">
          <a:xfrm>
            <a:off x="9180513"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1000" b="1">
                <a:solidFill>
                  <a:srgbClr val="404040"/>
                </a:solidFill>
                <a:latin typeface="Roboto Condensed" charset="0"/>
                <a:ea typeface="Roboto Condensed" charset="0"/>
                <a:cs typeface="Roboto Condensed" charset="0"/>
              </a:rPr>
              <a:t>СУММА ВЗЫСКАННЫХ ШТРАФОВ ЗА ОСУЩЕСТВЛЕНИЕ НЕЗАКОННЫХ ВАЛЮТНЫХ ОПЕРАЦИЙ</a:t>
            </a:r>
          </a:p>
        </p:txBody>
      </p:sp>
      <p:sp>
        <p:nvSpPr>
          <p:cNvPr id="26638" name="Прямоугольник 51"/>
          <p:cNvSpPr>
            <a:spLocks noChangeArrowheads="1"/>
          </p:cNvSpPr>
          <p:nvPr/>
        </p:nvSpPr>
        <p:spPr bwMode="auto">
          <a:xfrm>
            <a:off x="328613" y="2119313"/>
            <a:ext cx="2682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en-US" altLang="ru-RU" sz="9600" b="1">
                <a:solidFill>
                  <a:srgbClr val="231A6F"/>
                </a:solidFill>
                <a:latin typeface="Roboto Condensed" charset="0"/>
                <a:ea typeface="Roboto Condensed" charset="0"/>
                <a:cs typeface="Roboto Condensed" charset="0"/>
              </a:rPr>
              <a:t>-</a:t>
            </a:r>
            <a:r>
              <a:rPr lang="ru-RU" altLang="ru-RU" sz="9600" b="1">
                <a:solidFill>
                  <a:srgbClr val="231A6F"/>
                </a:solidFill>
                <a:latin typeface="Roboto Condensed" charset="0"/>
                <a:ea typeface="Roboto Condensed" charset="0"/>
                <a:cs typeface="Roboto Condensed" charset="0"/>
              </a:rPr>
              <a:t>28</a:t>
            </a:r>
            <a:r>
              <a:rPr lang="en-US" altLang="ru-RU" sz="9600" b="1">
                <a:solidFill>
                  <a:srgbClr val="231A6F"/>
                </a:solidFill>
                <a:latin typeface="Roboto Condensed" charset="0"/>
                <a:ea typeface="Roboto Condensed" charset="0"/>
                <a:cs typeface="Roboto Condensed" charset="0"/>
              </a:rPr>
              <a:t>%</a:t>
            </a:r>
            <a:endParaRPr lang="ru-RU" altLang="ru-RU" sz="9600" b="1">
              <a:solidFill>
                <a:srgbClr val="231A6F"/>
              </a:solidFill>
              <a:latin typeface="Roboto Condensed" charset="0"/>
              <a:ea typeface="Roboto Condensed" charset="0"/>
              <a:cs typeface="Roboto Condensed" charset="0"/>
            </a:endParaRPr>
          </a:p>
        </p:txBody>
      </p:sp>
      <p:pic>
        <p:nvPicPr>
          <p:cNvPr id="26639" name="Рисунок 11" descr="Деньги"/>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530066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Рисунок 75" descr="Круговая диаграмма"/>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8313" y="530066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Рисунок 76" descr="Поиск запасов"/>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9475" y="53006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Рисунок 77" descr="Бумажник"/>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79050" y="53006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Прямоугольник 58"/>
          <p:cNvSpPr>
            <a:spLocks noChangeArrowheads="1"/>
          </p:cNvSpPr>
          <p:nvPr/>
        </p:nvSpPr>
        <p:spPr bwMode="auto">
          <a:xfrm>
            <a:off x="9182100" y="2154238"/>
            <a:ext cx="26812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8600" b="1">
                <a:solidFill>
                  <a:srgbClr val="231A6F"/>
                </a:solidFill>
                <a:latin typeface="Roboto Condensed" charset="0"/>
                <a:ea typeface="Roboto Condensed" charset="0"/>
                <a:cs typeface="Roboto Condensed" charset="0"/>
              </a:rPr>
              <a:t>938,0</a:t>
            </a:r>
          </a:p>
        </p:txBody>
      </p:sp>
      <p:sp>
        <p:nvSpPr>
          <p:cNvPr id="26644" name="Прямоугольник 59"/>
          <p:cNvSpPr>
            <a:spLocks noChangeArrowheads="1"/>
          </p:cNvSpPr>
          <p:nvPr/>
        </p:nvSpPr>
        <p:spPr bwMode="auto">
          <a:xfrm>
            <a:off x="9532938" y="3470275"/>
            <a:ext cx="1979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ru-RU" altLang="ru-RU" sz="1800" b="1">
                <a:solidFill>
                  <a:srgbClr val="414043"/>
                </a:solidFill>
                <a:latin typeface="Roboto Condensed" charset="0"/>
                <a:ea typeface="Roboto Condensed" charset="0"/>
                <a:cs typeface="Roboto Condensed" charset="0"/>
              </a:rPr>
              <a:t>МЛН. РУБ.</a:t>
            </a:r>
          </a:p>
        </p:txBody>
      </p:sp>
      <p:sp>
        <p:nvSpPr>
          <p:cNvPr id="26645" name="TextBox 61"/>
          <p:cNvSpPr txBox="1">
            <a:spLocks noChangeArrowheads="1"/>
          </p:cNvSpPr>
          <p:nvPr/>
        </p:nvSpPr>
        <p:spPr bwMode="auto">
          <a:xfrm>
            <a:off x="9532938" y="1781175"/>
            <a:ext cx="19272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105" tIns="52052" rIns="104105" bIns="52052" anchor="ctr"/>
          <a:lstStyle>
            <a:lvl1pPr defTabSz="1039813">
              <a:defRPr sz="2400">
                <a:solidFill>
                  <a:schemeClr val="tx1"/>
                </a:solidFill>
                <a:latin typeface="Open Sans Light" charset="0"/>
              </a:defRPr>
            </a:lvl1pPr>
            <a:lvl2pPr marL="742950" indent="-285750" defTabSz="1039813">
              <a:defRPr sz="2400">
                <a:solidFill>
                  <a:schemeClr val="tx1"/>
                </a:solidFill>
                <a:latin typeface="Open Sans Light" charset="0"/>
              </a:defRPr>
            </a:lvl2pPr>
            <a:lvl3pPr marL="1143000" indent="-228600" defTabSz="1039813">
              <a:defRPr sz="2400">
                <a:solidFill>
                  <a:schemeClr val="tx1"/>
                </a:solidFill>
                <a:latin typeface="Open Sans Light" charset="0"/>
              </a:defRPr>
            </a:lvl3pPr>
            <a:lvl4pPr marL="1600200" indent="-228600" defTabSz="1039813">
              <a:defRPr sz="2400">
                <a:solidFill>
                  <a:schemeClr val="tx1"/>
                </a:solidFill>
                <a:latin typeface="Open Sans Light" charset="0"/>
              </a:defRPr>
            </a:lvl4pPr>
            <a:lvl5pPr marL="2057400" indent="-228600" defTabSz="1039813">
              <a:defRPr sz="2400">
                <a:solidFill>
                  <a:schemeClr val="tx1"/>
                </a:solidFill>
                <a:latin typeface="Open Sans Light" charset="0"/>
              </a:defRPr>
            </a:lvl5pPr>
            <a:lvl6pPr marL="2514600" indent="-228600" defTabSz="1039813" eaLnBrk="0" fontAlgn="base" hangingPunct="0">
              <a:spcBef>
                <a:spcPct val="0"/>
              </a:spcBef>
              <a:spcAft>
                <a:spcPct val="0"/>
              </a:spcAft>
              <a:defRPr sz="2400">
                <a:solidFill>
                  <a:schemeClr val="tx1"/>
                </a:solidFill>
                <a:latin typeface="Open Sans Light" charset="0"/>
              </a:defRPr>
            </a:lvl6pPr>
            <a:lvl7pPr marL="2971800" indent="-228600" defTabSz="1039813" eaLnBrk="0" fontAlgn="base" hangingPunct="0">
              <a:spcBef>
                <a:spcPct val="0"/>
              </a:spcBef>
              <a:spcAft>
                <a:spcPct val="0"/>
              </a:spcAft>
              <a:defRPr sz="2400">
                <a:solidFill>
                  <a:schemeClr val="tx1"/>
                </a:solidFill>
                <a:latin typeface="Open Sans Light" charset="0"/>
              </a:defRPr>
            </a:lvl7pPr>
            <a:lvl8pPr marL="3429000" indent="-228600" defTabSz="1039813" eaLnBrk="0" fontAlgn="base" hangingPunct="0">
              <a:spcBef>
                <a:spcPct val="0"/>
              </a:spcBef>
              <a:spcAft>
                <a:spcPct val="0"/>
              </a:spcAft>
              <a:defRPr sz="2400">
                <a:solidFill>
                  <a:schemeClr val="tx1"/>
                </a:solidFill>
                <a:latin typeface="Open Sans Light" charset="0"/>
              </a:defRPr>
            </a:lvl8pPr>
            <a:lvl9pPr marL="3886200" indent="-228600" defTabSz="1039813" eaLnBrk="0" fontAlgn="base" hangingPunct="0">
              <a:spcBef>
                <a:spcPct val="0"/>
              </a:spcBef>
              <a:spcAft>
                <a:spcPct val="0"/>
              </a:spcAft>
              <a:defRPr sz="2400">
                <a:solidFill>
                  <a:schemeClr val="tx1"/>
                </a:solidFill>
                <a:latin typeface="Open Sans Light" charset="0"/>
              </a:defRPr>
            </a:lvl9pPr>
          </a:lstStyle>
          <a:p>
            <a:pPr algn="ctr"/>
            <a:r>
              <a:rPr lang="ru-RU" altLang="ru-RU" b="1">
                <a:solidFill>
                  <a:srgbClr val="E46C0A"/>
                </a:solidFill>
                <a:latin typeface="Roboto Condensed" charset="0"/>
                <a:ea typeface="Roboto Condensed" charset="0"/>
                <a:cs typeface="Roboto Condensed" charset="0"/>
              </a:rPr>
              <a:t>+1,8 раз </a:t>
            </a:r>
          </a:p>
        </p:txBody>
      </p:sp>
      <p:sp>
        <p:nvSpPr>
          <p:cNvPr id="26646" name="Прямоугольник 50"/>
          <p:cNvSpPr>
            <a:spLocks noChangeArrowheads="1"/>
          </p:cNvSpPr>
          <p:nvPr/>
        </p:nvSpPr>
        <p:spPr bwMode="auto">
          <a:xfrm>
            <a:off x="3267075" y="2119313"/>
            <a:ext cx="2682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ctr"/>
            <a:r>
              <a:rPr lang="en-US" altLang="ru-RU" sz="9600" b="1">
                <a:solidFill>
                  <a:srgbClr val="231A6F"/>
                </a:solidFill>
                <a:latin typeface="Roboto Condensed" charset="0"/>
                <a:ea typeface="Roboto Condensed" charset="0"/>
                <a:cs typeface="Roboto Condensed" charset="0"/>
              </a:rPr>
              <a:t>-</a:t>
            </a:r>
            <a:r>
              <a:rPr lang="ru-RU" altLang="ru-RU" sz="9600" b="1">
                <a:solidFill>
                  <a:srgbClr val="231A6F"/>
                </a:solidFill>
                <a:latin typeface="Roboto Condensed" charset="0"/>
                <a:ea typeface="Roboto Condensed" charset="0"/>
                <a:cs typeface="Roboto Condensed" charset="0"/>
              </a:rPr>
              <a:t>3</a:t>
            </a:r>
            <a:r>
              <a:rPr lang="en-US" altLang="ru-RU" sz="9600" b="1">
                <a:solidFill>
                  <a:srgbClr val="231A6F"/>
                </a:solidFill>
                <a:latin typeface="Roboto Condensed" charset="0"/>
                <a:ea typeface="Roboto Condensed" charset="0"/>
                <a:cs typeface="Roboto Condensed" charset="0"/>
              </a:rPr>
              <a:t>%</a:t>
            </a:r>
            <a:endParaRPr lang="ru-RU" altLang="ru-RU" sz="9600" b="1">
              <a:solidFill>
                <a:srgbClr val="231A6F"/>
              </a:solidFill>
              <a:latin typeface="Roboto Condensed" charset="0"/>
              <a:ea typeface="Roboto Condensed" charset="0"/>
              <a:cs typeface="Roboto Condensed" charset="0"/>
            </a:endParaRPr>
          </a:p>
        </p:txBody>
      </p:sp>
    </p:spTree>
    <p:extLst>
      <p:ext uri="{BB962C8B-B14F-4D97-AF65-F5344CB8AC3E}">
        <p14:creationId xmlns:p14="http://schemas.microsoft.com/office/powerpoint/2010/main" val="961853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МОНИТОРИНГ</a:t>
            </a:r>
          </a:p>
        </p:txBody>
      </p:sp>
      <p:grpSp>
        <p:nvGrpSpPr>
          <p:cNvPr id="6" name="Группа 5">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9"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18"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19"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0"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1"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2"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3"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4"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25"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29"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10"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11"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2"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3"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4"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5"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6"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7"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8"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0" name="Овал 29">
            <a:extLst>
              <a:ext uri="{FF2B5EF4-FFF2-40B4-BE49-F238E27FC236}">
                <a16:creationId xmlns="" xmlns:a16="http://schemas.microsoft.com/office/drawing/2014/main" id="{CA0A0364-3C4D-4807-BEFE-8301FCE074B0}"/>
              </a:ext>
            </a:extLst>
          </p:cNvPr>
          <p:cNvSpPr/>
          <p:nvPr/>
        </p:nvSpPr>
        <p:spPr>
          <a:xfrm>
            <a:off x="1037437"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 xmlns:a16="http://schemas.microsoft.com/office/drawing/2014/main" id="{78BB36EC-5A62-4391-928A-4B0E1F9403E6}"/>
              </a:ext>
            </a:extLst>
          </p:cNvPr>
          <p:cNvSpPr txBox="1"/>
          <p:nvPr/>
        </p:nvSpPr>
        <p:spPr>
          <a:xfrm>
            <a:off x="1037438"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УЧАСТНИКОВ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НАЛОГОВОГО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МОНИТОРИНГА</a:t>
            </a:r>
          </a:p>
        </p:txBody>
      </p:sp>
      <p:sp>
        <p:nvSpPr>
          <p:cNvPr id="32" name="Овал 31">
            <a:extLst>
              <a:ext uri="{FF2B5EF4-FFF2-40B4-BE49-F238E27FC236}">
                <a16:creationId xmlns="" xmlns:a16="http://schemas.microsoft.com/office/drawing/2014/main" id="{F165DCF1-1C39-4766-81E6-6CCECFAFA5B7}"/>
              </a:ext>
            </a:extLst>
          </p:cNvPr>
          <p:cNvSpPr/>
          <p:nvPr/>
        </p:nvSpPr>
        <p:spPr>
          <a:xfrm>
            <a:off x="4740463"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3" name="TextBox 32">
            <a:extLst>
              <a:ext uri="{FF2B5EF4-FFF2-40B4-BE49-F238E27FC236}">
                <a16:creationId xmlns="" xmlns:a16="http://schemas.microsoft.com/office/drawing/2014/main" id="{09EBB806-6BF2-4A88-9D86-D67235118A3F}"/>
              </a:ext>
            </a:extLst>
          </p:cNvPr>
          <p:cNvSpPr txBox="1"/>
          <p:nvPr/>
        </p:nvSpPr>
        <p:spPr>
          <a:xfrm>
            <a:off x="4754288"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МОТИВИРОВАННЫЕ МНЕНИЯ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ЗА ПЕРИОД </a:t>
            </a:r>
            <a:r>
              <a:rPr lang="ru-RU" sz="1000" b="1" strike="noStrike" spc="-1" dirty="0" smtClean="0">
                <a:solidFill>
                  <a:srgbClr val="404040"/>
                </a:solidFill>
                <a:latin typeface="Roboto Condensed" panose="02000000000000000000" pitchFamily="2" charset="0"/>
                <a:ea typeface="Roboto Condensed" panose="02000000000000000000" pitchFamily="2" charset="0"/>
              </a:rPr>
              <a:t>2016-2020 </a:t>
            </a:r>
            <a:r>
              <a:rPr lang="ru-RU" sz="1000" b="1" strike="noStrike" spc="-1" dirty="0">
                <a:solidFill>
                  <a:srgbClr val="404040"/>
                </a:solidFill>
                <a:latin typeface="Roboto Condensed" panose="02000000000000000000" pitchFamily="2" charset="0"/>
                <a:ea typeface="Roboto Condensed" panose="02000000000000000000" pitchFamily="2" charset="0"/>
              </a:rPr>
              <a:t>ГГ.</a:t>
            </a:r>
          </a:p>
        </p:txBody>
      </p:sp>
      <p:sp>
        <p:nvSpPr>
          <p:cNvPr id="34" name="Овал 33">
            <a:extLst>
              <a:ext uri="{FF2B5EF4-FFF2-40B4-BE49-F238E27FC236}">
                <a16:creationId xmlns="" xmlns:a16="http://schemas.microsoft.com/office/drawing/2014/main" id="{826EF43E-FD13-4349-B232-091B899C70B0}"/>
              </a:ext>
            </a:extLst>
          </p:cNvPr>
          <p:cNvSpPr/>
          <p:nvPr/>
        </p:nvSpPr>
        <p:spPr>
          <a:xfrm>
            <a:off x="84733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 xmlns:a16="http://schemas.microsoft.com/office/drawing/2014/main" id="{8024741B-2099-4F71-8E02-E6CB4D763A7B}"/>
              </a:ext>
            </a:extLst>
          </p:cNvPr>
          <p:cNvSpPr txBox="1"/>
          <p:nvPr/>
        </p:nvSpPr>
        <p:spPr>
          <a:xfrm>
            <a:off x="8472264" y="6029620"/>
            <a:ext cx="2682298"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ДОЛЯ НАЛОГОВЫХ ПОСТУПЛЕНИЙ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УЧАСТНИКОВ НАЛОГОВОГО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МОНИТОРИНГА</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36" name="Рисунок 35" descr="Целевая аудитория">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2036548" y="5301208"/>
            <a:ext cx="684076" cy="684076"/>
          </a:xfrm>
          <a:prstGeom prst="rect">
            <a:avLst/>
          </a:prstGeom>
        </p:spPr>
      </p:pic>
      <p:pic>
        <p:nvPicPr>
          <p:cNvPr id="37" name="Рисунок 36" descr="Контракт">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753399" y="5301208"/>
            <a:ext cx="684076" cy="684076"/>
          </a:xfrm>
          <a:prstGeom prst="rect">
            <a:avLst/>
          </a:prstGeom>
        </p:spPr>
      </p:pic>
      <p:pic>
        <p:nvPicPr>
          <p:cNvPr id="38" name="Рисунок 37" descr="Круговая диаграмма">
            <a:extLst>
              <a:ext uri="{FF2B5EF4-FFF2-40B4-BE49-F238E27FC236}">
                <a16:creationId xmlns="" xmlns:a16="http://schemas.microsoft.com/office/drawing/2014/main" id="{5525EE14-8E82-4A26-B9C0-663FAB782A3A}"/>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9471374" y="5301208"/>
            <a:ext cx="684076" cy="684076"/>
          </a:xfrm>
          <a:prstGeom prst="rect">
            <a:avLst/>
          </a:prstGeom>
        </p:spPr>
      </p:pic>
      <p:sp>
        <p:nvSpPr>
          <p:cNvPr id="39" name="Прямоугольник 38">
            <a:extLst>
              <a:ext uri="{FF2B5EF4-FFF2-40B4-BE49-F238E27FC236}">
                <a16:creationId xmlns="" xmlns:a16="http://schemas.microsoft.com/office/drawing/2014/main" id="{D961442C-1D8A-4913-9A9E-9C19764F2040}"/>
              </a:ext>
            </a:extLst>
          </p:cNvPr>
          <p:cNvSpPr/>
          <p:nvPr/>
        </p:nvSpPr>
        <p:spPr>
          <a:xfrm>
            <a:off x="13965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40" name="Прямоугольник 39">
            <a:extLst>
              <a:ext uri="{FF2B5EF4-FFF2-40B4-BE49-F238E27FC236}">
                <a16:creationId xmlns="" xmlns:a16="http://schemas.microsoft.com/office/drawing/2014/main" id="{EE3EE137-0E99-41FA-85C3-C2B4D22DC477}"/>
              </a:ext>
            </a:extLst>
          </p:cNvPr>
          <p:cNvSpPr/>
          <p:nvPr/>
        </p:nvSpPr>
        <p:spPr>
          <a:xfrm>
            <a:off x="1044762"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209</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1" name="Прямоугольник 40">
            <a:extLst>
              <a:ext uri="{FF2B5EF4-FFF2-40B4-BE49-F238E27FC236}">
                <a16:creationId xmlns="" xmlns:a16="http://schemas.microsoft.com/office/drawing/2014/main" id="{D552FE5A-6D24-4DAD-A4D9-68C1BD8EB684}"/>
              </a:ext>
            </a:extLst>
          </p:cNvPr>
          <p:cNvSpPr/>
          <p:nvPr/>
        </p:nvSpPr>
        <p:spPr>
          <a:xfrm>
            <a:off x="50922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42" name="Прямоугольник 41">
            <a:extLst>
              <a:ext uri="{FF2B5EF4-FFF2-40B4-BE49-F238E27FC236}">
                <a16:creationId xmlns="" xmlns:a16="http://schemas.microsoft.com/office/drawing/2014/main" id="{691072C5-4EB7-443F-ADA3-87E295BB371A}"/>
              </a:ext>
            </a:extLst>
          </p:cNvPr>
          <p:cNvSpPr/>
          <p:nvPr/>
        </p:nvSpPr>
        <p:spPr>
          <a:xfrm>
            <a:off x="4740462"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83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3" name="Прямоугольник 42">
            <a:extLst>
              <a:ext uri="{FF2B5EF4-FFF2-40B4-BE49-F238E27FC236}">
                <a16:creationId xmlns="" xmlns:a16="http://schemas.microsoft.com/office/drawing/2014/main" id="{948C1F8C-5023-4439-8DF9-76A098036C4B}"/>
              </a:ext>
            </a:extLst>
          </p:cNvPr>
          <p:cNvSpPr/>
          <p:nvPr/>
        </p:nvSpPr>
        <p:spPr>
          <a:xfrm>
            <a:off x="8464737"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43%</a:t>
            </a:r>
            <a:endParaRPr lang="ru-RU" sz="96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770836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ЗАДОЛЖЕННОСТЬ</a:t>
            </a:r>
            <a:endParaRPr lang="ru-RU"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Прямоугольник 52">
            <a:extLst>
              <a:ext uri="{FF2B5EF4-FFF2-40B4-BE49-F238E27FC236}">
                <a16:creationId xmlns="" xmlns:a16="http://schemas.microsoft.com/office/drawing/2014/main" id="{FE819931-139A-413F-8133-F440E06D9115}"/>
              </a:ext>
            </a:extLst>
          </p:cNvPr>
          <p:cNvSpPr/>
          <p:nvPr/>
        </p:nvSpPr>
        <p:spPr>
          <a:xfrm>
            <a:off x="1482022" y="1207278"/>
            <a:ext cx="8568952" cy="646331"/>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Показатель (Debt-to-income) – отношение долга к поступлениям</a:t>
            </a:r>
            <a:r>
              <a:rPr lang="ru-RU" sz="1800" dirty="0">
                <a:solidFill>
                  <a:schemeClr val="tx1">
                    <a:lumMod val="75000"/>
                  </a:schemeClr>
                </a:solidFill>
                <a:latin typeface="Roboto Condensed" panose="02000000000000000000" pitchFamily="2" charset="0"/>
                <a:ea typeface="Roboto Condensed" panose="02000000000000000000" pitchFamily="2" charset="0"/>
              </a:rPr>
              <a:t>, %</a:t>
            </a:r>
          </a:p>
          <a:p>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6556EE3E-CF6D-4A14-AD74-0D7059154E86}"/>
              </a:ext>
            </a:extLst>
          </p:cNvPr>
          <p:cNvSpPr/>
          <p:nvPr/>
        </p:nvSpPr>
        <p:spPr>
          <a:xfrm>
            <a:off x="6822774" y="-139312"/>
            <a:ext cx="3926213" cy="1569660"/>
          </a:xfrm>
          <a:prstGeom prst="rect">
            <a:avLst/>
          </a:prstGeom>
        </p:spPr>
        <p:txBody>
          <a:bodyPr wrap="square">
            <a:spAutoFit/>
          </a:bodyPr>
          <a:lstStyle/>
          <a:p>
            <a:r>
              <a:rPr lang="ru-RU" sz="9600" b="1" dirty="0">
                <a:solidFill>
                  <a:srgbClr val="231A6F"/>
                </a:solidFill>
                <a:latin typeface="Roboto Condensed" panose="02000000000000000000" pitchFamily="2" charset="0"/>
                <a:ea typeface="Roboto Condensed" panose="02000000000000000000" pitchFamily="2" charset="0"/>
              </a:rPr>
              <a:t>1</a:t>
            </a:r>
            <a:r>
              <a:rPr lang="ru-RU" sz="9600" b="1" dirty="0" smtClean="0">
                <a:solidFill>
                  <a:srgbClr val="231A6F"/>
                </a:solidFill>
                <a:latin typeface="Roboto Condensed" panose="02000000000000000000" pitchFamily="2" charset="0"/>
                <a:ea typeface="Roboto Condensed" panose="02000000000000000000" pitchFamily="2" charset="0"/>
              </a:rPr>
              <a:t> 828,5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 xmlns:a16="http://schemas.microsoft.com/office/drawing/2014/main" id="{63288DFF-08F6-4D3E-B671-D6D5D0B10564}"/>
              </a:ext>
            </a:extLst>
          </p:cNvPr>
          <p:cNvSpPr/>
          <p:nvPr/>
        </p:nvSpPr>
        <p:spPr>
          <a:xfrm>
            <a:off x="10474679" y="723482"/>
            <a:ext cx="1524638" cy="369332"/>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45" name="Прямоугольник 44">
            <a:extLst>
              <a:ext uri="{FF2B5EF4-FFF2-40B4-BE49-F238E27FC236}">
                <a16:creationId xmlns="" xmlns:a16="http://schemas.microsoft.com/office/drawing/2014/main" id="{B0370BBE-98D5-4375-888B-553BA1EF29B1}"/>
              </a:ext>
            </a:extLst>
          </p:cNvPr>
          <p:cNvSpPr/>
          <p:nvPr/>
        </p:nvSpPr>
        <p:spPr>
          <a:xfrm>
            <a:off x="4727848" y="314661"/>
            <a:ext cx="2094926" cy="646331"/>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СОВОКУПНАЯ ЗАДОЛЖЕННОСТЬ</a:t>
            </a:r>
          </a:p>
        </p:txBody>
      </p:sp>
      <p:sp>
        <p:nvSpPr>
          <p:cNvPr id="46" name="TextBox 45">
            <a:extLst>
              <a:ext uri="{FF2B5EF4-FFF2-40B4-BE49-F238E27FC236}">
                <a16:creationId xmlns="" xmlns:a16="http://schemas.microsoft.com/office/drawing/2014/main" id="{10D99A91-58AD-4536-AC7E-1174DF3159D8}"/>
              </a:ext>
            </a:extLst>
          </p:cNvPr>
          <p:cNvSpPr txBox="1"/>
          <p:nvPr/>
        </p:nvSpPr>
        <p:spPr bwMode="auto">
          <a:xfrm>
            <a:off x="10734327" y="-36012"/>
            <a:ext cx="192707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graphicFrame>
        <p:nvGraphicFramePr>
          <p:cNvPr id="47" name="Диаграмма 46">
            <a:extLst>
              <a:ext uri="{FF2B5EF4-FFF2-40B4-BE49-F238E27FC236}">
                <a16:creationId xmlns="" xmlns:a16="http://schemas.microsoft.com/office/drawing/2014/main" id="{74135568-BEAE-4E95-8F46-23E91780CBFD}"/>
              </a:ext>
            </a:extLst>
          </p:cNvPr>
          <p:cNvGraphicFramePr/>
          <p:nvPr>
            <p:extLst>
              <p:ext uri="{D42A27DB-BD31-4B8C-83A1-F6EECF244321}">
                <p14:modId xmlns:p14="http://schemas.microsoft.com/office/powerpoint/2010/main" val="3673020831"/>
              </p:ext>
            </p:extLst>
          </p:nvPr>
        </p:nvGraphicFramePr>
        <p:xfrm>
          <a:off x="0" y="1176360"/>
          <a:ext cx="12089913" cy="23756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488389" y="402920"/>
            <a:ext cx="1491114" cy="369332"/>
          </a:xfrm>
          <a:prstGeom prst="rect">
            <a:avLst/>
          </a:prstGeom>
          <a:noFill/>
        </p:spPr>
        <p:txBody>
          <a:bodyPr wrap="none" rtlCol="0">
            <a:spAutoFit/>
          </a:bodyPr>
          <a:lstStyle/>
          <a:p>
            <a:r>
              <a:rPr lang="ru-RU" sz="1800" b="1" smtClean="0">
                <a:solidFill>
                  <a:srgbClr val="E46C0A"/>
                </a:solidFill>
                <a:latin typeface="Roboto Condensed" panose="020B0604020202020204" charset="0"/>
                <a:ea typeface="Roboto Condensed" panose="020B0604020202020204" charset="0"/>
                <a:cs typeface="Rod" panose="02030509050101010101" pitchFamily="49" charset="-79"/>
              </a:rPr>
              <a:t>К 01.01.2020</a:t>
            </a:r>
            <a:r>
              <a:rPr lang="ru-RU" sz="1800" b="1" smtClean="0">
                <a:solidFill>
                  <a:srgbClr val="E46C0A"/>
                </a:solidFill>
                <a:latin typeface="Roboto Condensed" panose="020B0604020202020204" charset="0"/>
                <a:ea typeface="Roboto Condensed" panose="020B0604020202020204" charset="0"/>
              </a:rPr>
              <a:t> </a:t>
            </a:r>
            <a:endParaRPr lang="ru-RU" sz="1800" b="1" dirty="0">
              <a:solidFill>
                <a:srgbClr val="E46C0A"/>
              </a:solidFill>
              <a:latin typeface="Roboto Condensed" panose="020B0604020202020204" charset="0"/>
              <a:ea typeface="Roboto Condensed" panose="020B0604020202020204" charset="0"/>
            </a:endParaRPr>
          </a:p>
        </p:txBody>
      </p:sp>
      <p:sp>
        <p:nvSpPr>
          <p:cNvPr id="4" name="TextBox 3"/>
          <p:cNvSpPr txBox="1"/>
          <p:nvPr/>
        </p:nvSpPr>
        <p:spPr>
          <a:xfrm>
            <a:off x="839743" y="5553236"/>
            <a:ext cx="184731" cy="461665"/>
          </a:xfrm>
          <a:prstGeom prst="rect">
            <a:avLst/>
          </a:prstGeom>
          <a:noFill/>
        </p:spPr>
        <p:txBody>
          <a:bodyPr wrap="none" rtlCol="0">
            <a:spAutoFit/>
          </a:bodyPr>
          <a:lstStyle/>
          <a:p>
            <a:endParaRPr lang="ru-RU" dirty="0"/>
          </a:p>
        </p:txBody>
      </p:sp>
      <p:sp>
        <p:nvSpPr>
          <p:cNvPr id="5" name="TextBox 4"/>
          <p:cNvSpPr txBox="1"/>
          <p:nvPr/>
        </p:nvSpPr>
        <p:spPr>
          <a:xfrm>
            <a:off x="6193585" y="3567253"/>
            <a:ext cx="4311484" cy="738664"/>
          </a:xfrm>
          <a:prstGeom prst="rect">
            <a:avLst/>
          </a:prstGeom>
          <a:noFill/>
        </p:spPr>
        <p:txBody>
          <a:bodyPr wrap="square" rtlCol="0">
            <a:spAutoFit/>
          </a:bodyPr>
          <a:lstStyle/>
          <a:p>
            <a:pPr algn="ctr"/>
            <a:r>
              <a:rPr lang="ru-RU" sz="1400" b="1" dirty="0" smtClean="0">
                <a:solidFill>
                  <a:srgbClr val="21176A"/>
                </a:solidFill>
                <a:latin typeface="Roboto Condensed" panose="020B0604020202020204" charset="0"/>
              </a:rPr>
              <a:t>Количество приостановлений по счетам за 12 месяцев 2020г. по сравнению с 12 месяцами 2019г.</a:t>
            </a:r>
          </a:p>
          <a:p>
            <a:pPr algn="ctr"/>
            <a:r>
              <a:rPr lang="ru-RU" sz="1400" b="1" dirty="0" smtClean="0">
                <a:solidFill>
                  <a:srgbClr val="21176A"/>
                </a:solidFill>
                <a:latin typeface="Roboto Condensed" panose="020B0604020202020204" charset="0"/>
              </a:rPr>
              <a:t>(без учета </a:t>
            </a:r>
            <a:r>
              <a:rPr lang="en-US" sz="1400" b="1" dirty="0" smtClean="0">
                <a:solidFill>
                  <a:srgbClr val="21176A"/>
                </a:solidFill>
                <a:latin typeface="Roboto Condensed" panose="020B0604020202020204" charset="0"/>
              </a:rPr>
              <a:t>II </a:t>
            </a:r>
            <a:r>
              <a:rPr lang="ru-RU" sz="1400" b="1" dirty="0" smtClean="0">
                <a:solidFill>
                  <a:srgbClr val="21176A"/>
                </a:solidFill>
                <a:latin typeface="Roboto Condensed" panose="020B0604020202020204" charset="0"/>
              </a:rPr>
              <a:t>квартала)</a:t>
            </a:r>
            <a:endParaRPr lang="ru-RU" sz="1400" b="1" dirty="0">
              <a:solidFill>
                <a:srgbClr val="21176A"/>
              </a:solidFill>
              <a:latin typeface="Roboto Condensed" panose="020B0604020202020204" charset="0"/>
            </a:endParaRPr>
          </a:p>
        </p:txBody>
      </p:sp>
      <p:cxnSp>
        <p:nvCxnSpPr>
          <p:cNvPr id="50" name="Прямая соединительная линия 49"/>
          <p:cNvCxnSpPr/>
          <p:nvPr/>
        </p:nvCxnSpPr>
        <p:spPr>
          <a:xfrm>
            <a:off x="8828257" y="1909547"/>
            <a:ext cx="0" cy="53828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10505069" y="1909547"/>
            <a:ext cx="2826" cy="432518"/>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2" name="Прямоугольник 51">
            <a:extLst>
              <a:ext uri="{FF2B5EF4-FFF2-40B4-BE49-F238E27FC236}">
                <a16:creationId xmlns="" xmlns:a16="http://schemas.microsoft.com/office/drawing/2014/main" id="{FE819931-139A-413F-8133-F440E06D9115}"/>
              </a:ext>
            </a:extLst>
          </p:cNvPr>
          <p:cNvSpPr/>
          <p:nvPr/>
        </p:nvSpPr>
        <p:spPr>
          <a:xfrm>
            <a:off x="8436260" y="1530443"/>
            <a:ext cx="2489758" cy="646331"/>
          </a:xfrm>
          <a:prstGeom prst="rect">
            <a:avLst/>
          </a:prstGeom>
        </p:spPr>
        <p:txBody>
          <a:bodyPr wrap="square">
            <a:spAutoFit/>
          </a:bodyPr>
          <a:lstStyle/>
          <a:p>
            <a:r>
              <a:rPr lang="ru-RU" sz="1800" b="1" dirty="0" smtClean="0">
                <a:solidFill>
                  <a:srgbClr val="FF0000"/>
                </a:solidFill>
                <a:latin typeface="Roboto Condensed" panose="02000000000000000000" pitchFamily="2" charset="0"/>
                <a:ea typeface="Roboto Condensed" panose="02000000000000000000" pitchFamily="2" charset="0"/>
              </a:rPr>
              <a:t>Последствия пандемии</a:t>
            </a:r>
            <a:endParaRPr lang="ru-RU" sz="1800" dirty="0">
              <a:solidFill>
                <a:srgbClr val="FF0000"/>
              </a:solidFill>
              <a:latin typeface="Roboto Condensed" panose="02000000000000000000" pitchFamily="2" charset="0"/>
              <a:ea typeface="Roboto Condensed" panose="02000000000000000000" pitchFamily="2" charset="0"/>
            </a:endParaRPr>
          </a:p>
          <a:p>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graphicFrame>
        <p:nvGraphicFramePr>
          <p:cNvPr id="55" name="Диаграмма 54"/>
          <p:cNvGraphicFramePr/>
          <p:nvPr>
            <p:extLst>
              <p:ext uri="{D42A27DB-BD31-4B8C-83A1-F6EECF244321}">
                <p14:modId xmlns:p14="http://schemas.microsoft.com/office/powerpoint/2010/main" val="2476453103"/>
              </p:ext>
            </p:extLst>
          </p:nvPr>
        </p:nvGraphicFramePr>
        <p:xfrm>
          <a:off x="990162" y="4082492"/>
          <a:ext cx="3792477" cy="2565817"/>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926872" y="3559272"/>
            <a:ext cx="4311484" cy="523220"/>
          </a:xfrm>
          <a:prstGeom prst="rect">
            <a:avLst/>
          </a:prstGeom>
          <a:noFill/>
        </p:spPr>
        <p:txBody>
          <a:bodyPr wrap="square" rtlCol="0">
            <a:spAutoFit/>
          </a:bodyPr>
          <a:lstStyle/>
          <a:p>
            <a:pPr algn="ctr"/>
            <a:r>
              <a:rPr lang="ru-RU" sz="1400" b="1" dirty="0" smtClean="0">
                <a:solidFill>
                  <a:srgbClr val="21176A"/>
                </a:solidFill>
                <a:latin typeface="Roboto Condensed" panose="020B0604020202020204" charset="0"/>
              </a:rPr>
              <a:t>Урегулировано долга в порядке зачета за 12 месяцев 2020г. по сравнению с 12 месяцами 2019г. </a:t>
            </a:r>
            <a:endParaRPr lang="ru-RU" sz="1400" b="1" dirty="0">
              <a:solidFill>
                <a:srgbClr val="21176A"/>
              </a:solidFill>
              <a:latin typeface="Roboto Condensed" panose="020B0604020202020204" charset="0"/>
            </a:endParaRPr>
          </a:p>
        </p:txBody>
      </p:sp>
      <p:graphicFrame>
        <p:nvGraphicFramePr>
          <p:cNvPr id="57" name="Диаграмма 56"/>
          <p:cNvGraphicFramePr/>
          <p:nvPr>
            <p:extLst>
              <p:ext uri="{D42A27DB-BD31-4B8C-83A1-F6EECF244321}">
                <p14:modId xmlns:p14="http://schemas.microsoft.com/office/powerpoint/2010/main" val="3637406653"/>
              </p:ext>
            </p:extLst>
          </p:nvPr>
        </p:nvGraphicFramePr>
        <p:xfrm>
          <a:off x="6822774" y="4305917"/>
          <a:ext cx="3792477" cy="2377982"/>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6600056" y="2231571"/>
            <a:ext cx="304892" cy="461665"/>
          </a:xfrm>
          <a:prstGeom prst="rect">
            <a:avLst/>
          </a:prstGeom>
          <a:noFill/>
        </p:spPr>
        <p:txBody>
          <a:bodyPr wrap="none" rtlCol="0">
            <a:spAutoFit/>
          </a:bodyPr>
          <a:lstStyle/>
          <a:p>
            <a:r>
              <a:rPr lang="ru-RU" b="1" dirty="0" smtClean="0">
                <a:solidFill>
                  <a:srgbClr val="FF0000"/>
                </a:solidFill>
              </a:rPr>
              <a:t>*</a:t>
            </a:r>
            <a:endParaRPr lang="ru-RU" b="1" dirty="0">
              <a:solidFill>
                <a:srgbClr val="FF0000"/>
              </a:solidFill>
            </a:endParaRPr>
          </a:p>
        </p:txBody>
      </p:sp>
    </p:spTree>
    <p:extLst>
      <p:ext uri="{BB962C8B-B14F-4D97-AF65-F5344CB8AC3E}">
        <p14:creationId xmlns:p14="http://schemas.microsoft.com/office/powerpoint/2010/main" val="320086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ОБЕСПЕЧЕНИЕ ПРОЦЕДУР БАНКРОТСТВА</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 xmlns:a16="http://schemas.microsoft.com/office/drawing/2014/main" id="{CA0A0364-3C4D-4807-BEFE-8301FCE074B0}"/>
              </a:ext>
            </a:extLst>
          </p:cNvPr>
          <p:cNvSpPr/>
          <p:nvPr/>
        </p:nvSpPr>
        <p:spPr>
          <a:xfrm>
            <a:off x="329100" y="1562599"/>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420612" y="5284253"/>
            <a:ext cx="2682298" cy="487569"/>
          </a:xfrm>
          <a:prstGeom prst="rect">
            <a:avLst/>
          </a:prstGeom>
          <a:noFill/>
        </p:spPr>
        <p:txBody>
          <a:bodyPr wrap="square">
            <a:spAutoFit/>
          </a:bodyPr>
          <a:lstStyle/>
          <a:p>
            <a:pPr lvl="0" algn="ctr" defTabSz="1293793">
              <a:lnSpc>
                <a:spcPct val="107000"/>
              </a:lnSpc>
              <a:tabLst>
                <a:tab pos="895350" algn="l"/>
              </a:tabLst>
            </a:pPr>
            <a:r>
              <a:rPr lang="ru-RU" sz="1200" b="1" strike="noStrike" spc="-1" dirty="0">
                <a:solidFill>
                  <a:srgbClr val="404040"/>
                </a:solidFill>
                <a:latin typeface="Roboto Condensed" panose="02000000000000000000" pitchFamily="2" charset="0"/>
                <a:ea typeface="Roboto Condensed" panose="02000000000000000000" pitchFamily="2" charset="0"/>
              </a:rPr>
              <a:t>ПОСТУПИЛО В </a:t>
            </a:r>
            <a:r>
              <a:rPr lang="ru-RU" sz="1200" b="1" spc="-1" dirty="0" smtClean="0">
                <a:solidFill>
                  <a:srgbClr val="404040"/>
                </a:solidFill>
                <a:latin typeface="Roboto Condensed" panose="02000000000000000000" pitchFamily="2" charset="0"/>
                <a:ea typeface="Roboto Condensed" panose="02000000000000000000" pitchFamily="2" charset="0"/>
              </a:rPr>
              <a:t>БЮДЖЕТ В ПРОЦЕДУРАХ БАНКРОТСТВА</a:t>
            </a:r>
            <a:endParaRPr lang="ru-RU" sz="1200" b="1" spc="-1" dirty="0">
              <a:solidFill>
                <a:srgbClr val="404040"/>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729756" y="2693299"/>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5" name="Овал 54">
            <a:extLst>
              <a:ext uri="{FF2B5EF4-FFF2-40B4-BE49-F238E27FC236}">
                <a16:creationId xmlns="" xmlns:a16="http://schemas.microsoft.com/office/drawing/2014/main" id="{F165DCF1-1C39-4766-81E6-6CCECFAFA5B7}"/>
              </a:ext>
            </a:extLst>
          </p:cNvPr>
          <p:cNvSpPr/>
          <p:nvPr/>
        </p:nvSpPr>
        <p:spPr>
          <a:xfrm>
            <a:off x="3348979" y="1579428"/>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3417322" y="5299116"/>
            <a:ext cx="2682298" cy="276999"/>
          </a:xfrm>
          <a:prstGeom prst="rect">
            <a:avLst/>
          </a:prstGeom>
          <a:noFill/>
        </p:spPr>
        <p:txBody>
          <a:bodyPr wrap="square">
            <a:spAutoFit/>
          </a:bodyPr>
          <a:lstStyle/>
          <a:p>
            <a:pPr algn="ctr">
              <a:lnSpc>
                <a:spcPct val="100000"/>
              </a:lnSpc>
            </a:pPr>
            <a:r>
              <a:rPr lang="ru-RU" sz="1200" b="1" spc="-1" dirty="0" smtClean="0">
                <a:solidFill>
                  <a:srgbClr val="404040"/>
                </a:solidFill>
                <a:latin typeface="Roboto Condensed" panose="02000000000000000000" pitchFamily="2" charset="0"/>
                <a:ea typeface="Roboto Condensed" panose="02000000000000000000" pitchFamily="2" charset="0"/>
              </a:rPr>
              <a:t>ИНИЦИИРОВАНИЕ БАНКРОТСТВА</a:t>
            </a:r>
            <a:endParaRPr lang="ru-RU" sz="1200" b="1" spc="-1" dirty="0">
              <a:solidFill>
                <a:srgbClr val="404040"/>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13B16AF6-873F-431E-B612-12ECB8489CF9}"/>
              </a:ext>
            </a:extLst>
          </p:cNvPr>
          <p:cNvSpPr/>
          <p:nvPr/>
        </p:nvSpPr>
        <p:spPr>
          <a:xfrm>
            <a:off x="623010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6183789" y="5299116"/>
            <a:ext cx="2682298" cy="276999"/>
          </a:xfrm>
          <a:prstGeom prst="rect">
            <a:avLst/>
          </a:prstGeom>
          <a:noFill/>
        </p:spPr>
        <p:txBody>
          <a:bodyPr wrap="square">
            <a:spAutoFit/>
          </a:bodyPr>
          <a:lstStyle/>
          <a:p>
            <a:pPr algn="ctr">
              <a:lnSpc>
                <a:spcPct val="100000"/>
              </a:lnSpc>
            </a:pPr>
            <a:r>
              <a:rPr lang="ru-RU" sz="1200" b="1" spc="-1" dirty="0" smtClean="0">
                <a:solidFill>
                  <a:srgbClr val="404040"/>
                </a:solidFill>
                <a:latin typeface="Roboto Condensed" panose="02000000000000000000" pitchFamily="2" charset="0"/>
                <a:ea typeface="Roboto Condensed" panose="02000000000000000000" pitchFamily="2" charset="0"/>
              </a:rPr>
              <a:t>ТЕКУЩИЕ ПЛАТЕЖИ</a:t>
            </a:r>
            <a:endParaRPr lang="ru-RU" sz="1200" b="1" spc="-1" dirty="0">
              <a:solidFill>
                <a:srgbClr val="404040"/>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3422668" y="1572856"/>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35,8</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6520862" y="2747695"/>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 xmlns:a16="http://schemas.microsoft.com/office/drawing/2014/main" id="{D7772313-A003-4C12-B2FE-25F16C58BFB0}"/>
              </a:ext>
            </a:extLst>
          </p:cNvPr>
          <p:cNvSpPr txBox="1"/>
          <p:nvPr/>
        </p:nvSpPr>
        <p:spPr bwMode="auto">
          <a:xfrm>
            <a:off x="7034925" y="1780770"/>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8" name="Овал 67">
            <a:extLst>
              <a:ext uri="{FF2B5EF4-FFF2-40B4-BE49-F238E27FC236}">
                <a16:creationId xmlns="" xmlns:a16="http://schemas.microsoft.com/office/drawing/2014/main" id="{826EF43E-FD13-4349-B232-091B899C70B0}"/>
              </a:ext>
            </a:extLst>
          </p:cNvPr>
          <p:cNvSpPr/>
          <p:nvPr/>
        </p:nvSpPr>
        <p:spPr>
          <a:xfrm>
            <a:off x="9358793"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9509702" y="5299116"/>
            <a:ext cx="2682298" cy="276999"/>
          </a:xfrm>
          <a:prstGeom prst="rect">
            <a:avLst/>
          </a:prstGeom>
          <a:noFill/>
        </p:spPr>
        <p:txBody>
          <a:bodyPr wrap="square">
            <a:spAutoFit/>
          </a:bodyPr>
          <a:lstStyle/>
          <a:p>
            <a:pPr algn="ctr">
              <a:lnSpc>
                <a:spcPct val="100000"/>
              </a:lnSpc>
            </a:pPr>
            <a:r>
              <a:rPr lang="ru-RU" sz="1200" b="1" spc="-1" dirty="0" smtClean="0">
                <a:solidFill>
                  <a:srgbClr val="404040"/>
                </a:solidFill>
                <a:latin typeface="Roboto Condensed" panose="02000000000000000000" pitchFamily="2" charset="0"/>
                <a:ea typeface="Roboto Condensed" panose="02000000000000000000" pitchFamily="2" charset="0"/>
              </a:rPr>
              <a:t>РЕЕСТР </a:t>
            </a:r>
            <a:r>
              <a:rPr lang="ru-RU" sz="1200" b="1" spc="-1" dirty="0">
                <a:solidFill>
                  <a:srgbClr val="404040"/>
                </a:solidFill>
                <a:latin typeface="Roboto Condensed" panose="02000000000000000000" pitchFamily="2" charset="0"/>
                <a:ea typeface="Roboto Condensed" panose="02000000000000000000" pitchFamily="2" charset="0"/>
              </a:rPr>
              <a:t>ТРЕБОВАНИЙ КРЕДИТОРОВ</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14886" y="1573681"/>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133,3</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6074356C-FA7A-4E3E-9D84-734C8B75CE85}"/>
              </a:ext>
            </a:extLst>
          </p:cNvPr>
          <p:cNvSpPr txBox="1"/>
          <p:nvPr/>
        </p:nvSpPr>
        <p:spPr bwMode="auto">
          <a:xfrm>
            <a:off x="1133925" y="1780770"/>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 xmlns:a16="http://schemas.microsoft.com/office/drawing/2014/main" id="{0D7EA8E5-160B-4F8B-B313-457EE93884F6}"/>
              </a:ext>
            </a:extLst>
          </p:cNvPr>
          <p:cNvSpPr txBox="1"/>
          <p:nvPr/>
        </p:nvSpPr>
        <p:spPr bwMode="auto">
          <a:xfrm>
            <a:off x="3816223" y="1780770"/>
            <a:ext cx="1609053"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 xmlns:a16="http://schemas.microsoft.com/office/drawing/2014/main" id="{FA5227EF-8C59-4413-B42B-A600DFC3DA0C}"/>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328211" y="4434666"/>
            <a:ext cx="684076" cy="684076"/>
          </a:xfrm>
          <a:prstGeom prst="rect">
            <a:avLst/>
          </a:prstGeom>
        </p:spPr>
      </p:pic>
      <p:pic>
        <p:nvPicPr>
          <p:cNvPr id="76" name="Рисунок 75"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0357904" y="4434666"/>
            <a:ext cx="684076" cy="684076"/>
          </a:xfrm>
          <a:prstGeom prst="rect">
            <a:avLst/>
          </a:prstGeom>
        </p:spPr>
      </p:pic>
      <p:pic>
        <p:nvPicPr>
          <p:cNvPr id="78" name="Рисунок 77" descr="Поднятая рука">
            <a:extLst>
              <a:ext uri="{FF2B5EF4-FFF2-40B4-BE49-F238E27FC236}">
                <a16:creationId xmlns="" xmlns:a16="http://schemas.microsoft.com/office/drawing/2014/main" id="{5525EE14-8E82-4A26-B9C0-663FAB782A3A}"/>
              </a:ext>
            </a:extLst>
          </p:cNvPr>
          <p:cNvPicPr>
            <a:picLocks noChangeAspect="1"/>
          </p:cNvPicPr>
          <p:nvPr/>
        </p:nvPicPr>
        <p:blipFill>
          <a:blip r:embed="rId8">
            <a:extLst>
              <a:ext uri="{96DAC541-7B7A-43D3-8B79-37D633B846F1}">
                <asvg:svgBlip xmlns="" xmlns:asvg="http://schemas.microsoft.com/office/drawing/2016/SVG/main" r:embed="rId10"/>
              </a:ext>
            </a:extLst>
          </a:blip>
          <a:srcRect/>
          <a:stretch/>
        </p:blipFill>
        <p:spPr>
          <a:xfrm>
            <a:off x="4336381" y="4434666"/>
            <a:ext cx="684076" cy="684076"/>
          </a:xfrm>
          <a:prstGeom prst="rect">
            <a:avLst/>
          </a:prstGeom>
        </p:spPr>
      </p:pic>
      <p:sp>
        <p:nvSpPr>
          <p:cNvPr id="60" name="Прямоугольник 59">
            <a:extLst>
              <a:ext uri="{FF2B5EF4-FFF2-40B4-BE49-F238E27FC236}">
                <a16:creationId xmlns="" xmlns:a16="http://schemas.microsoft.com/office/drawing/2014/main" id="{A8729BB7-3D24-4C0C-9328-A2AB109549CC}"/>
              </a:ext>
            </a:extLst>
          </p:cNvPr>
          <p:cNvSpPr/>
          <p:nvPr/>
        </p:nvSpPr>
        <p:spPr>
          <a:xfrm>
            <a:off x="9609059" y="2747695"/>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2" name="TextBox 61">
            <a:extLst>
              <a:ext uri="{FF2B5EF4-FFF2-40B4-BE49-F238E27FC236}">
                <a16:creationId xmlns="" xmlns:a16="http://schemas.microsoft.com/office/drawing/2014/main" id="{5AE9310C-1DAE-4948-86BA-7310E0C87D42}"/>
              </a:ext>
            </a:extLst>
          </p:cNvPr>
          <p:cNvSpPr txBox="1"/>
          <p:nvPr/>
        </p:nvSpPr>
        <p:spPr bwMode="auto">
          <a:xfrm>
            <a:off x="9986550" y="1780770"/>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 xmlns:a16="http://schemas.microsoft.com/office/drawing/2014/main" id="{0E613E75-766F-4D71-A724-AE50242D5CA7}"/>
              </a:ext>
            </a:extLst>
          </p:cNvPr>
          <p:cNvSpPr/>
          <p:nvPr/>
        </p:nvSpPr>
        <p:spPr>
          <a:xfrm>
            <a:off x="3731883" y="2719082"/>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8" name="Прямоугольник 57">
            <a:extLst>
              <a:ext uri="{FF2B5EF4-FFF2-40B4-BE49-F238E27FC236}">
                <a16:creationId xmlns="" xmlns:a16="http://schemas.microsoft.com/office/drawing/2014/main" id="{2479449A-BD7B-44B0-A2A9-A6123DA1EE38}"/>
              </a:ext>
            </a:extLst>
          </p:cNvPr>
          <p:cNvSpPr/>
          <p:nvPr/>
        </p:nvSpPr>
        <p:spPr>
          <a:xfrm>
            <a:off x="6218640" y="1666356"/>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81,6</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70" name="Прямоугольник 69">
            <a:extLst>
              <a:ext uri="{FF2B5EF4-FFF2-40B4-BE49-F238E27FC236}">
                <a16:creationId xmlns="" xmlns:a16="http://schemas.microsoft.com/office/drawing/2014/main" id="{BD3167FD-B40E-465A-B093-AD665835553F}"/>
              </a:ext>
            </a:extLst>
          </p:cNvPr>
          <p:cNvSpPr/>
          <p:nvPr/>
        </p:nvSpPr>
        <p:spPr>
          <a:xfrm>
            <a:off x="9257265" y="1573678"/>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15,8</a:t>
            </a:r>
            <a:endParaRPr lang="ru-RU" sz="8000" b="1" dirty="0">
              <a:solidFill>
                <a:srgbClr val="231A6F"/>
              </a:solidFill>
              <a:latin typeface="Roboto Condensed" panose="02000000000000000000" pitchFamily="2" charset="0"/>
              <a:ea typeface="Roboto Condensed" panose="02000000000000000000" pitchFamily="2" charset="0"/>
            </a:endParaRPr>
          </a:p>
        </p:txBody>
      </p:sp>
      <p:pic>
        <p:nvPicPr>
          <p:cNvPr id="57" name="Рисунок 56" descr="Весы правосудия">
            <a:extLst>
              <a:ext uri="{FF2B5EF4-FFF2-40B4-BE49-F238E27FC236}">
                <a16:creationId xmlns:a16="http://schemas.microsoft.com/office/drawing/2014/main" xmlns="" id="{4652340B-7712-45CC-9B7D-E05141EE7C3F}"/>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220763" y="4430431"/>
            <a:ext cx="684076" cy="684076"/>
          </a:xfrm>
          <a:prstGeom prst="rect">
            <a:avLst/>
          </a:prstGeom>
        </p:spPr>
      </p:pic>
      <p:graphicFrame>
        <p:nvGraphicFramePr>
          <p:cNvPr id="4" name="Объект 3"/>
          <p:cNvGraphicFramePr>
            <a:graphicFrameLocks noChangeAspect="1"/>
          </p:cNvGraphicFramePr>
          <p:nvPr>
            <p:extLst>
              <p:ext uri="{D42A27DB-BD31-4B8C-83A1-F6EECF244321}">
                <p14:modId xmlns:p14="http://schemas.microsoft.com/office/powerpoint/2010/main" val="2587517178"/>
              </p:ext>
            </p:extLst>
          </p:nvPr>
        </p:nvGraphicFramePr>
        <p:xfrm>
          <a:off x="47625" y="47625"/>
          <a:ext cx="1031875" cy="431800"/>
        </p:xfrm>
        <a:graphic>
          <a:graphicData uri="http://schemas.openxmlformats.org/presentationml/2006/ole">
            <mc:AlternateContent xmlns:mc="http://schemas.openxmlformats.org/markup-compatibility/2006">
              <mc:Choice xmlns:v="urn:schemas-microsoft-com:vml" Requires="v">
                <p:oleObj spid="_x0000_s1046" name="Объект упаковщика для оболочки" showAsIcon="1" r:id="rId13" imgW="1032120" imgH="432000" progId="Package">
                  <p:embed/>
                </p:oleObj>
              </mc:Choice>
              <mc:Fallback>
                <p:oleObj name="Объект упаковщика для оболочки" showAsIcon="1" r:id="rId13" imgW="1032120" imgH="432000" progId="Package">
                  <p:embed/>
                  <p:pic>
                    <p:nvPicPr>
                      <p:cNvPr id="0" name=""/>
                      <p:cNvPicPr/>
                      <p:nvPr/>
                    </p:nvPicPr>
                    <p:blipFill>
                      <a:blip r:embed="rId14"/>
                      <a:stretch>
                        <a:fillRect/>
                      </a:stretch>
                    </p:blipFill>
                    <p:spPr>
                      <a:xfrm>
                        <a:off x="47625" y="47625"/>
                        <a:ext cx="1031875" cy="431800"/>
                      </a:xfrm>
                      <a:prstGeom prst="rect">
                        <a:avLst/>
                      </a:prstGeom>
                    </p:spPr>
                  </p:pic>
                </p:oleObj>
              </mc:Fallback>
            </mc:AlternateContent>
          </a:graphicData>
        </a:graphic>
      </p:graphicFrame>
      <p:sp>
        <p:nvSpPr>
          <p:cNvPr id="71" name="TextBox 70">
            <a:extLst>
              <a:ext uri="{FF2B5EF4-FFF2-40B4-BE49-F238E27FC236}">
                <a16:creationId xmlns="" xmlns:a16="http://schemas.microsoft.com/office/drawing/2014/main" id="{78BB36EC-5A62-4391-928A-4B0E1F9403E6}"/>
              </a:ext>
            </a:extLst>
          </p:cNvPr>
          <p:cNvSpPr txBox="1"/>
          <p:nvPr/>
        </p:nvSpPr>
        <p:spPr>
          <a:xfrm>
            <a:off x="1133925" y="6134813"/>
            <a:ext cx="10907166" cy="523220"/>
          </a:xfrm>
          <a:prstGeom prst="rect">
            <a:avLst/>
          </a:prstGeom>
          <a:noFill/>
        </p:spPr>
        <p:txBody>
          <a:bodyPr wrap="square">
            <a:spAutoFit/>
          </a:bodyPr>
          <a:lstStyle/>
          <a:p>
            <a:pPr algn="ctr"/>
            <a:r>
              <a:rPr lang="ru-RU" sz="1400" dirty="0">
                <a:solidFill>
                  <a:schemeClr val="accent5">
                    <a:lumMod val="50000"/>
                  </a:schemeClr>
                </a:solidFill>
                <a:latin typeface="Arial" panose="020B0604020202020204" pitchFamily="34" charset="0"/>
                <a:cs typeface="Arial" panose="020B0604020202020204" pitchFamily="34" charset="0"/>
              </a:rPr>
              <a:t>Мораторий на банкротство в отношении лиц из пострадавших от пандемии отраслей с 06.04.2020 до 07.01.2021 (постановления Правительства Российской Федерации от 03.04.3030 №428 и от 01.10.2020 №</a:t>
            </a:r>
            <a:r>
              <a:rPr lang="ru-RU" sz="1400" dirty="0" smtClean="0">
                <a:solidFill>
                  <a:schemeClr val="accent5">
                    <a:lumMod val="50000"/>
                  </a:schemeClr>
                </a:solidFill>
                <a:latin typeface="Arial" panose="020B0604020202020204" pitchFamily="34" charset="0"/>
                <a:cs typeface="Arial" panose="020B0604020202020204" pitchFamily="34" charset="0"/>
              </a:rPr>
              <a:t>1587</a:t>
            </a:r>
            <a:endParaRPr lang="ru-RU" sz="1400" b="1" strike="noStrike" spc="-1" dirty="0">
              <a:solidFill>
                <a:srgbClr val="404040"/>
              </a:solidFill>
              <a:latin typeface="Roboto Condensed" panose="02000000000000000000" pitchFamily="2" charset="0"/>
              <a:ea typeface="Roboto Condensed" panose="02000000000000000000" pitchFamily="2" charset="0"/>
            </a:endParaRPr>
          </a:p>
        </p:txBody>
      </p:sp>
      <p:grpSp>
        <p:nvGrpSpPr>
          <p:cNvPr id="59" name="Группа 58"/>
          <p:cNvGrpSpPr/>
          <p:nvPr/>
        </p:nvGrpSpPr>
        <p:grpSpPr>
          <a:xfrm>
            <a:off x="147609" y="6134813"/>
            <a:ext cx="939681" cy="307777"/>
            <a:chOff x="5161544" y="946305"/>
            <a:chExt cx="939681" cy="307777"/>
          </a:xfrm>
        </p:grpSpPr>
        <p:sp>
          <p:nvSpPr>
            <p:cNvPr id="72" name="Прямоугольник 71"/>
            <p:cNvSpPr/>
            <p:nvPr/>
          </p:nvSpPr>
          <p:spPr>
            <a:xfrm>
              <a:off x="5161544" y="946305"/>
              <a:ext cx="939681" cy="307777"/>
            </a:xfrm>
            <a:prstGeom prst="rect">
              <a:avLst/>
            </a:prstGeom>
          </p:spPr>
          <p:txBody>
            <a:bodyPr wrap="none">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Covid-19</a:t>
              </a:r>
              <a:endParaRPr lang="ru-RU" sz="1400" b="1" dirty="0">
                <a:solidFill>
                  <a:schemeClr val="accent6">
                    <a:lumMod val="75000"/>
                  </a:schemeClr>
                </a:solidFill>
                <a:latin typeface="Arial" panose="020B0604020202020204" pitchFamily="34" charset="0"/>
                <a:cs typeface="Arial" panose="020B0604020202020204" pitchFamily="34" charset="0"/>
              </a:endParaRPr>
            </a:p>
          </p:txBody>
        </p:sp>
        <p:pic>
          <p:nvPicPr>
            <p:cNvPr id="73" name="Рисунок 72"/>
            <p:cNvPicPr>
              <a:picLocks noChangeAspect="1"/>
            </p:cNvPicPr>
            <p:nvPr/>
          </p:nvPicPr>
          <p:blipFill>
            <a:blip r:embed="rId15">
              <a:duotone>
                <a:schemeClr val="accent6">
                  <a:shade val="45000"/>
                  <a:satMod val="135000"/>
                </a:schemeClr>
                <a:prstClr val="white"/>
              </a:duotone>
              <a:extLst>
                <a:ext uri="{BEBA8EAE-BF5A-486C-A8C5-ECC9F3942E4B}">
                  <a14:imgProps xmlns:a14="http://schemas.microsoft.com/office/drawing/2010/main">
                    <a14:imgLayer r:embed="rId16">
                      <a14:imgEffect>
                        <a14:backgroundRemoval t="0" b="99246" l="0" r="99237"/>
                      </a14:imgEffect>
                      <a14:imgEffect>
                        <a14:artisticPlasticWrap/>
                      </a14:imgEffect>
                    </a14:imgLayer>
                  </a14:imgProps>
                </a:ext>
              </a:extLst>
            </a:blip>
            <a:stretch>
              <a:fillRect/>
            </a:stretch>
          </p:blipFill>
          <p:spPr>
            <a:xfrm>
              <a:off x="5338629" y="1006671"/>
              <a:ext cx="206930" cy="209563"/>
            </a:xfrm>
            <a:prstGeom prst="rect">
              <a:avLst/>
            </a:prstGeom>
          </p:spPr>
        </p:pic>
      </p:grpSp>
      <p:sp>
        <p:nvSpPr>
          <p:cNvPr id="5" name="Прямоугольник 4"/>
          <p:cNvSpPr/>
          <p:nvPr/>
        </p:nvSpPr>
        <p:spPr>
          <a:xfrm>
            <a:off x="1027939" y="3083997"/>
            <a:ext cx="1018227" cy="707886"/>
          </a:xfrm>
          <a:prstGeom prst="rect">
            <a:avLst/>
          </a:prstGeom>
        </p:spPr>
        <p:txBody>
          <a:bodyPr wrap="none">
            <a:spAutoFit/>
          </a:bodyPr>
          <a:lstStyle/>
          <a:p>
            <a:pPr algn="ctr"/>
            <a:r>
              <a:rPr lang="ru-RU" sz="4000" dirty="0">
                <a:latin typeface="Roboto Condensed" panose="020B0604020202020204" charset="0"/>
                <a:ea typeface="Roboto Condensed" panose="020B0604020202020204" charset="0"/>
                <a:cs typeface="Arial" panose="020B0604020202020204" pitchFamily="34" charset="0"/>
              </a:rPr>
              <a:t>+2%</a:t>
            </a:r>
          </a:p>
        </p:txBody>
      </p:sp>
      <p:sp>
        <p:nvSpPr>
          <p:cNvPr id="8" name="Стрелка вверх 7"/>
          <p:cNvSpPr/>
          <p:nvPr/>
        </p:nvSpPr>
        <p:spPr>
          <a:xfrm flipH="1">
            <a:off x="2080823" y="3088415"/>
            <a:ext cx="273773" cy="553048"/>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4" name="Прямоугольник 73"/>
          <p:cNvSpPr/>
          <p:nvPr/>
        </p:nvSpPr>
        <p:spPr>
          <a:xfrm>
            <a:off x="4118498" y="3061047"/>
            <a:ext cx="1143262" cy="707886"/>
          </a:xfrm>
          <a:prstGeom prst="rect">
            <a:avLst/>
          </a:prstGeom>
        </p:spPr>
        <p:txBody>
          <a:bodyPr wrap="none">
            <a:spAutoFit/>
          </a:bodyPr>
          <a:lstStyle/>
          <a:p>
            <a:pPr algn="ctr"/>
            <a:r>
              <a:rPr lang="ru-RU" sz="4000" dirty="0" smtClean="0">
                <a:latin typeface="Roboto Condensed" panose="020B0604020202020204" charset="0"/>
                <a:ea typeface="Roboto Condensed" panose="020B0604020202020204" charset="0"/>
                <a:cs typeface="Arial" panose="020B0604020202020204" pitchFamily="34" charset="0"/>
              </a:rPr>
              <a:t>-25%</a:t>
            </a:r>
            <a:endParaRPr lang="ru-RU" sz="4000" dirty="0">
              <a:latin typeface="Roboto Condensed" panose="020B0604020202020204" charset="0"/>
              <a:ea typeface="Roboto Condensed" panose="020B0604020202020204" charset="0"/>
              <a:cs typeface="Arial" panose="020B0604020202020204" pitchFamily="34" charset="0"/>
            </a:endParaRPr>
          </a:p>
        </p:txBody>
      </p:sp>
      <p:sp>
        <p:nvSpPr>
          <p:cNvPr id="75" name="Прямоугольник 74"/>
          <p:cNvSpPr/>
          <p:nvPr/>
        </p:nvSpPr>
        <p:spPr>
          <a:xfrm>
            <a:off x="8499845" y="3300744"/>
            <a:ext cx="1271502" cy="707886"/>
          </a:xfrm>
          <a:prstGeom prst="rect">
            <a:avLst/>
          </a:prstGeom>
        </p:spPr>
        <p:txBody>
          <a:bodyPr wrap="none">
            <a:spAutoFit/>
          </a:bodyPr>
          <a:lstStyle/>
          <a:p>
            <a:pPr algn="ctr"/>
            <a:r>
              <a:rPr lang="ru-RU" sz="4000" dirty="0" smtClean="0">
                <a:latin typeface="Roboto Condensed" panose="020B0604020202020204" charset="0"/>
                <a:ea typeface="Roboto Condensed" panose="020B0604020202020204" charset="0"/>
                <a:cs typeface="Arial" panose="020B0604020202020204" pitchFamily="34" charset="0"/>
              </a:rPr>
              <a:t>+16%</a:t>
            </a:r>
            <a:endParaRPr lang="ru-RU" sz="4000" dirty="0">
              <a:latin typeface="Roboto Condensed" panose="020B0604020202020204" charset="0"/>
              <a:ea typeface="Roboto Condensed" panose="020B0604020202020204" charset="0"/>
              <a:cs typeface="Arial" panose="020B0604020202020204" pitchFamily="34" charset="0"/>
            </a:endParaRPr>
          </a:p>
        </p:txBody>
      </p:sp>
      <p:sp>
        <p:nvSpPr>
          <p:cNvPr id="9" name="Стрелка вниз 8"/>
          <p:cNvSpPr/>
          <p:nvPr/>
        </p:nvSpPr>
        <p:spPr>
          <a:xfrm>
            <a:off x="5381985" y="3076669"/>
            <a:ext cx="250266" cy="561611"/>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77" name="Рисунок 76"/>
          <p:cNvPicPr>
            <a:picLocks noChangeAspect="1"/>
          </p:cNvPicPr>
          <p:nvPr/>
        </p:nvPicPr>
        <p:blipFill>
          <a:blip r:embed="rId17">
            <a:duotone>
              <a:schemeClr val="accent6">
                <a:shade val="45000"/>
                <a:satMod val="135000"/>
              </a:schemeClr>
              <a:prstClr val="white"/>
            </a:duotone>
            <a:extLst>
              <a:ext uri="{BEBA8EAE-BF5A-486C-A8C5-ECC9F3942E4B}">
                <a14:imgProps xmlns:a14="http://schemas.microsoft.com/office/drawing/2010/main">
                  <a14:imgLayer r:embed="rId16">
                    <a14:imgEffect>
                      <a14:backgroundRemoval t="0" b="99246" l="0" r="99237"/>
                    </a14:imgEffect>
                    <a14:imgEffect>
                      <a14:artisticPaintStrokes/>
                    </a14:imgEffect>
                  </a14:imgLayer>
                </a14:imgProps>
              </a:ext>
            </a:extLst>
          </a:blip>
          <a:stretch>
            <a:fillRect/>
          </a:stretch>
        </p:blipFill>
        <p:spPr>
          <a:xfrm>
            <a:off x="3046047" y="2045026"/>
            <a:ext cx="693842" cy="702669"/>
          </a:xfrm>
          <a:prstGeom prst="rect">
            <a:avLst/>
          </a:prstGeom>
        </p:spPr>
      </p:pic>
      <p:pic>
        <p:nvPicPr>
          <p:cNvPr id="80" name="Рисунок 79"/>
          <p:cNvPicPr>
            <a:picLocks noChangeAspect="1"/>
          </p:cNvPicPr>
          <p:nvPr/>
        </p:nvPicPr>
        <p:blipFill>
          <a:blip r:embed="rId17">
            <a:duotone>
              <a:schemeClr val="accent6">
                <a:shade val="45000"/>
                <a:satMod val="135000"/>
              </a:schemeClr>
              <a:prstClr val="white"/>
            </a:duotone>
            <a:extLst>
              <a:ext uri="{BEBA8EAE-BF5A-486C-A8C5-ECC9F3942E4B}">
                <a14:imgProps xmlns:a14="http://schemas.microsoft.com/office/drawing/2010/main">
                  <a14:imgLayer r:embed="rId16">
                    <a14:imgEffect>
                      <a14:backgroundRemoval t="0" b="99246" l="0" r="99237"/>
                    </a14:imgEffect>
                    <a14:imgEffect>
                      <a14:artisticPaintStrokes/>
                    </a14:imgEffect>
                  </a14:imgLayer>
                </a14:imgProps>
              </a:ext>
            </a:extLst>
          </a:blip>
          <a:stretch>
            <a:fillRect/>
          </a:stretch>
        </p:blipFill>
        <p:spPr>
          <a:xfrm>
            <a:off x="5448682" y="1267595"/>
            <a:ext cx="582595" cy="590007"/>
          </a:xfrm>
          <a:prstGeom prst="rect">
            <a:avLst/>
          </a:prstGeom>
        </p:spPr>
      </p:pic>
      <p:sp>
        <p:nvSpPr>
          <p:cNvPr id="83" name="Прямоугольник 82"/>
          <p:cNvSpPr/>
          <p:nvPr/>
        </p:nvSpPr>
        <p:spPr>
          <a:xfrm>
            <a:off x="2912547" y="3592371"/>
            <a:ext cx="1684494" cy="400110"/>
          </a:xfrm>
          <a:prstGeom prst="rect">
            <a:avLst/>
          </a:prstGeom>
        </p:spPr>
        <p:txBody>
          <a:bodyPr wrap="square">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Covid-19</a:t>
            </a:r>
            <a:endParaRPr lang="ru-RU" sz="2000" b="1" dirty="0">
              <a:solidFill>
                <a:schemeClr val="accent6">
                  <a:lumMod val="75000"/>
                </a:schemeClr>
              </a:solidFill>
              <a:latin typeface="Arial" panose="020B0604020202020204" pitchFamily="34" charset="0"/>
              <a:cs typeface="Arial" panose="020B0604020202020204" pitchFamily="34" charset="0"/>
            </a:endParaRPr>
          </a:p>
        </p:txBody>
      </p:sp>
      <p:pic>
        <p:nvPicPr>
          <p:cNvPr id="84" name="Рисунок 83"/>
          <p:cNvPicPr>
            <a:picLocks noChangeAspect="1"/>
          </p:cNvPicPr>
          <p:nvPr/>
        </p:nvPicPr>
        <p:blipFill>
          <a:blip r:embed="rId15">
            <a:duotone>
              <a:schemeClr val="accent6">
                <a:shade val="45000"/>
                <a:satMod val="135000"/>
              </a:schemeClr>
              <a:prstClr val="white"/>
            </a:duotone>
            <a:extLst>
              <a:ext uri="{BEBA8EAE-BF5A-486C-A8C5-ECC9F3942E4B}">
                <a14:imgProps xmlns:a14="http://schemas.microsoft.com/office/drawing/2010/main">
                  <a14:imgLayer r:embed="rId16">
                    <a14:imgEffect>
                      <a14:backgroundRemoval t="0" b="99246" l="0" r="99237"/>
                    </a14:imgEffect>
                    <a14:imgEffect>
                      <a14:artisticPlasticWrap/>
                    </a14:imgEffect>
                  </a14:imgLayer>
                </a14:imgProps>
              </a:ext>
            </a:extLst>
          </a:blip>
          <a:stretch>
            <a:fillRect/>
          </a:stretch>
        </p:blipFill>
        <p:spPr>
          <a:xfrm>
            <a:off x="3161343" y="3702341"/>
            <a:ext cx="206930" cy="209563"/>
          </a:xfrm>
          <a:prstGeom prst="rect">
            <a:avLst/>
          </a:prstGeom>
        </p:spPr>
      </p:pic>
      <p:sp>
        <p:nvSpPr>
          <p:cNvPr id="85" name="Стрелка вверх 84"/>
          <p:cNvSpPr/>
          <p:nvPr/>
        </p:nvSpPr>
        <p:spPr>
          <a:xfrm flipH="1">
            <a:off x="9845938" y="3353287"/>
            <a:ext cx="273773" cy="553048"/>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13" name="Соединительная линия уступом 12"/>
          <p:cNvCxnSpPr/>
          <p:nvPr/>
        </p:nvCxnSpPr>
        <p:spPr>
          <a:xfrm>
            <a:off x="7442706" y="3199478"/>
            <a:ext cx="936914" cy="532457"/>
          </a:xfrm>
          <a:prstGeom prst="bentConnector3">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Соединительная линия уступом 85"/>
          <p:cNvCxnSpPr/>
          <p:nvPr/>
        </p:nvCxnSpPr>
        <p:spPr>
          <a:xfrm rot="10800000" flipV="1">
            <a:off x="10247858" y="3140228"/>
            <a:ext cx="843825" cy="591707"/>
          </a:xfrm>
          <a:prstGeom prst="bentConnector3">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2" name="Рисунок 81"/>
          <p:cNvPicPr>
            <a:picLocks noChangeAspect="1"/>
          </p:cNvPicPr>
          <p:nvPr/>
        </p:nvPicPr>
        <p:blipFill>
          <a:blip r:embed="rId17">
            <a:duotone>
              <a:schemeClr val="accent6">
                <a:shade val="45000"/>
                <a:satMod val="135000"/>
              </a:schemeClr>
              <a:prstClr val="white"/>
            </a:duotone>
            <a:extLst>
              <a:ext uri="{BEBA8EAE-BF5A-486C-A8C5-ECC9F3942E4B}">
                <a14:imgProps xmlns:a14="http://schemas.microsoft.com/office/drawing/2010/main">
                  <a14:imgLayer r:embed="rId16">
                    <a14:imgEffect>
                      <a14:backgroundRemoval t="0" b="99246" l="0" r="99237"/>
                    </a14:imgEffect>
                    <a14:imgEffect>
                      <a14:artisticPaintStrokes/>
                    </a14:imgEffect>
                  </a14:imgLayer>
                </a14:imgProps>
              </a:ext>
            </a:extLst>
          </a:blip>
          <a:stretch>
            <a:fillRect/>
          </a:stretch>
        </p:blipFill>
        <p:spPr>
          <a:xfrm>
            <a:off x="5014834" y="3702341"/>
            <a:ext cx="693842" cy="702669"/>
          </a:xfrm>
          <a:prstGeom prst="rect">
            <a:avLst/>
          </a:prstGeom>
        </p:spPr>
      </p:pic>
    </p:spTree>
    <p:extLst>
      <p:ext uri="{BB962C8B-B14F-4D97-AF65-F5344CB8AC3E}">
        <p14:creationId xmlns:p14="http://schemas.microsoft.com/office/powerpoint/2010/main" val="4142170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ДОСУДЕБНОЕ УРЕГУЛИРОВАНИЕ НАЛОГОВЫХ СПОРОВ</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64" name="TextBox 63">
            <a:extLst>
              <a:ext uri="{FF2B5EF4-FFF2-40B4-BE49-F238E27FC236}">
                <a16:creationId xmlns="" xmlns:a16="http://schemas.microsoft.com/office/drawing/2014/main" id="{9CD28D20-011D-4642-B947-7F005CE8D708}"/>
              </a:ext>
            </a:extLst>
          </p:cNvPr>
          <p:cNvSpPr txBox="1"/>
          <p:nvPr/>
        </p:nvSpPr>
        <p:spPr>
          <a:xfrm>
            <a:off x="4110448" y="5736036"/>
            <a:ext cx="1869983"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РАССМОТРЕННЫХ</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 </a:t>
            </a:r>
            <a:r>
              <a:rPr lang="ru-RU" sz="1000" b="1" strike="noStrike" spc="-1" dirty="0">
                <a:solidFill>
                  <a:srgbClr val="404040"/>
                </a:solidFill>
                <a:latin typeface="Roboto Condensed" panose="02000000000000000000" pitchFamily="2" charset="0"/>
                <a:ea typeface="Roboto Condensed" panose="02000000000000000000" pitchFamily="2" charset="0"/>
              </a:rPr>
              <a:t>ЖАЛОБ ПО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РЕЗУЛЬТАТАМ</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ВНП </a:t>
            </a:r>
            <a:r>
              <a:rPr lang="ru-RU" sz="1000" b="1" strike="noStrike" spc="-1" dirty="0">
                <a:solidFill>
                  <a:srgbClr val="404040"/>
                </a:solidFill>
                <a:latin typeface="Roboto Condensed" panose="02000000000000000000" pitchFamily="2" charset="0"/>
                <a:ea typeface="Roboto Condensed" panose="02000000000000000000" pitchFamily="2" charset="0"/>
              </a:rPr>
              <a:t>И КНП</a:t>
            </a:r>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8208887" y="5741572"/>
            <a:ext cx="1906980"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УДЕЛЬНЫЙ ВЕС ЧИСЛА УДОВЛЕТВОРЕННЫХ ЖАЛОБ</a:t>
            </a:r>
          </a:p>
        </p:txBody>
      </p:sp>
      <p:pic>
        <p:nvPicPr>
          <p:cNvPr id="77" name="Рисунок 76">
            <a:extLst>
              <a:ext uri="{FF2B5EF4-FFF2-40B4-BE49-F238E27FC236}">
                <a16:creationId xmlns="" xmlns:a16="http://schemas.microsoft.com/office/drawing/2014/main" id="{4652340B-7712-45CC-9B7D-E05141EE7C3F}"/>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4669785" y="5014001"/>
            <a:ext cx="684076" cy="684076"/>
          </a:xfrm>
          <a:prstGeom prst="rect">
            <a:avLst/>
          </a:prstGeom>
        </p:spPr>
      </p:pic>
      <p:pic>
        <p:nvPicPr>
          <p:cNvPr id="78" name="Рисунок 77" descr="Знак одобрения">
            <a:extLst>
              <a:ext uri="{FF2B5EF4-FFF2-40B4-BE49-F238E27FC236}">
                <a16:creationId xmlns="" xmlns:a16="http://schemas.microsoft.com/office/drawing/2014/main" id="{5525EE14-8E82-4A26-B9C0-663FAB782A3A}"/>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8889042" y="5014770"/>
            <a:ext cx="684076" cy="684076"/>
          </a:xfrm>
          <a:prstGeom prst="rect">
            <a:avLst/>
          </a:prstGeom>
        </p:spPr>
      </p:pic>
      <p:sp>
        <p:nvSpPr>
          <p:cNvPr id="53" name="Овал 52">
            <a:extLst>
              <a:ext uri="{FF2B5EF4-FFF2-40B4-BE49-F238E27FC236}">
                <a16:creationId xmlns="" xmlns:a16="http://schemas.microsoft.com/office/drawing/2014/main" id="{CA0A0364-3C4D-4807-BEFE-8301FCE074B0}"/>
              </a:ext>
            </a:extLst>
          </p:cNvPr>
          <p:cNvSpPr/>
          <p:nvPr/>
        </p:nvSpPr>
        <p:spPr>
          <a:xfrm>
            <a:off x="31911" y="1794528"/>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70646" y="2318504"/>
            <a:ext cx="2187687"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-17,4%</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54" name="Овал 53">
            <a:extLst>
              <a:ext uri="{FF2B5EF4-FFF2-40B4-BE49-F238E27FC236}">
                <a16:creationId xmlns="" xmlns:a16="http://schemas.microsoft.com/office/drawing/2014/main" id="{CA0A0364-3C4D-4807-BEFE-8301FCE074B0}"/>
              </a:ext>
            </a:extLst>
          </p:cNvPr>
          <p:cNvSpPr/>
          <p:nvPr/>
        </p:nvSpPr>
        <p:spPr>
          <a:xfrm>
            <a:off x="2064416" y="1800768"/>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8" name="Овал 57">
            <a:extLst>
              <a:ext uri="{FF2B5EF4-FFF2-40B4-BE49-F238E27FC236}">
                <a16:creationId xmlns="" xmlns:a16="http://schemas.microsoft.com/office/drawing/2014/main" id="{CA0A0364-3C4D-4807-BEFE-8301FCE074B0}"/>
              </a:ext>
            </a:extLst>
          </p:cNvPr>
          <p:cNvSpPr/>
          <p:nvPr/>
        </p:nvSpPr>
        <p:spPr>
          <a:xfrm>
            <a:off x="6025168" y="1789981"/>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0" name="Овал 59">
            <a:extLst>
              <a:ext uri="{FF2B5EF4-FFF2-40B4-BE49-F238E27FC236}">
                <a16:creationId xmlns="" xmlns:a16="http://schemas.microsoft.com/office/drawing/2014/main" id="{CA0A0364-3C4D-4807-BEFE-8301FCE074B0}"/>
              </a:ext>
            </a:extLst>
          </p:cNvPr>
          <p:cNvSpPr/>
          <p:nvPr/>
        </p:nvSpPr>
        <p:spPr>
          <a:xfrm>
            <a:off x="4044792" y="1794528"/>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smtClean="0"/>
              <a:t>-</a:t>
            </a:r>
            <a:endParaRPr lang="ru-RU" dirty="0"/>
          </a:p>
        </p:txBody>
      </p:sp>
      <p:sp>
        <p:nvSpPr>
          <p:cNvPr id="61" name="Овал 60">
            <a:extLst>
              <a:ext uri="{FF2B5EF4-FFF2-40B4-BE49-F238E27FC236}">
                <a16:creationId xmlns="" xmlns:a16="http://schemas.microsoft.com/office/drawing/2014/main" id="{CA0A0364-3C4D-4807-BEFE-8301FCE074B0}"/>
              </a:ext>
            </a:extLst>
          </p:cNvPr>
          <p:cNvSpPr/>
          <p:nvPr/>
        </p:nvSpPr>
        <p:spPr>
          <a:xfrm>
            <a:off x="8057673" y="1800768"/>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2" name="Овал 61">
            <a:extLst>
              <a:ext uri="{FF2B5EF4-FFF2-40B4-BE49-F238E27FC236}">
                <a16:creationId xmlns="" xmlns:a16="http://schemas.microsoft.com/office/drawing/2014/main" id="{CA0A0364-3C4D-4807-BEFE-8301FCE074B0}"/>
              </a:ext>
            </a:extLst>
          </p:cNvPr>
          <p:cNvSpPr/>
          <p:nvPr/>
        </p:nvSpPr>
        <p:spPr>
          <a:xfrm>
            <a:off x="10090178" y="1800768"/>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7" name="TextBox 66">
            <a:extLst>
              <a:ext uri="{FF2B5EF4-FFF2-40B4-BE49-F238E27FC236}">
                <a16:creationId xmlns="" xmlns:a16="http://schemas.microsoft.com/office/drawing/2014/main" id="{78BB36EC-5A62-4391-928A-4B0E1F9403E6}"/>
              </a:ext>
            </a:extLst>
          </p:cNvPr>
          <p:cNvSpPr txBox="1"/>
          <p:nvPr/>
        </p:nvSpPr>
        <p:spPr>
          <a:xfrm>
            <a:off x="142805" y="5788650"/>
            <a:ext cx="1754867"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ПОСТУПИВШИХ </a:t>
            </a:r>
            <a:r>
              <a:rPr lang="ru-RU" sz="1000" b="1" strike="noStrike" spc="-1" dirty="0" smtClean="0">
                <a:solidFill>
                  <a:srgbClr val="404040"/>
                </a:solidFill>
                <a:latin typeface="Roboto Condensed" panose="02000000000000000000" pitchFamily="2" charset="0"/>
                <a:ea typeface="Roboto Condensed" panose="02000000000000000000" pitchFamily="2" charset="0"/>
              </a:rPr>
              <a:t>ЖАЛОБ</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70" name="Рисунок 69" descr="Контракт">
            <a:extLst>
              <a:ext uri="{FF2B5EF4-FFF2-40B4-BE49-F238E27FC236}">
                <a16:creationId xmlns="" xmlns:a16="http://schemas.microsoft.com/office/drawing/2014/main" id="{FA5227EF-8C59-4413-B42B-A600DFC3DA0C}"/>
              </a:ext>
            </a:extLst>
          </p:cNvPr>
          <p:cNvPicPr>
            <a:picLocks noChangeAspect="1"/>
          </p:cNvPicPr>
          <p:nvPr/>
        </p:nvPicPr>
        <p:blipFill>
          <a:blip r:embed="rId9">
            <a:extLst>
              <a:ext uri="{96DAC541-7B7A-43D3-8B79-37D633B846F1}">
                <asvg:svgBlip xmlns="" xmlns:asvg="http://schemas.microsoft.com/office/drawing/2016/SVG/main" r:embed="rId4"/>
              </a:ext>
            </a:extLst>
          </a:blip>
          <a:srcRect/>
          <a:stretch/>
        </p:blipFill>
        <p:spPr>
          <a:xfrm>
            <a:off x="700934" y="5014001"/>
            <a:ext cx="684076" cy="684076"/>
          </a:xfrm>
          <a:prstGeom prst="rect">
            <a:avLst/>
          </a:prstGeom>
        </p:spPr>
      </p:pic>
      <p:sp>
        <p:nvSpPr>
          <p:cNvPr id="74" name="TextBox 73">
            <a:extLst>
              <a:ext uri="{FF2B5EF4-FFF2-40B4-BE49-F238E27FC236}">
                <a16:creationId xmlns="" xmlns:a16="http://schemas.microsoft.com/office/drawing/2014/main" id="{09EBB806-6BF2-4A88-9D86-D67235118A3F}"/>
              </a:ext>
            </a:extLst>
          </p:cNvPr>
          <p:cNvSpPr txBox="1"/>
          <p:nvPr/>
        </p:nvSpPr>
        <p:spPr>
          <a:xfrm>
            <a:off x="2110934" y="5766813"/>
            <a:ext cx="1870054"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РАССМОТРЕННЫХ ЖАЛОБ</a:t>
            </a:r>
          </a:p>
        </p:txBody>
      </p:sp>
      <p:pic>
        <p:nvPicPr>
          <p:cNvPr id="75" name="Рисунок 74"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2681681" y="5009389"/>
            <a:ext cx="684076" cy="684076"/>
          </a:xfrm>
          <a:prstGeom prst="rect">
            <a:avLst/>
          </a:prstGeom>
        </p:spPr>
      </p:pic>
      <p:sp>
        <p:nvSpPr>
          <p:cNvPr id="79" name="Прямоугольник 78">
            <a:extLst>
              <a:ext uri="{FF2B5EF4-FFF2-40B4-BE49-F238E27FC236}">
                <a16:creationId xmlns="" xmlns:a16="http://schemas.microsoft.com/office/drawing/2014/main" id="{53935A91-35C0-4991-B557-FC2AE7A8E99A}"/>
              </a:ext>
            </a:extLst>
          </p:cNvPr>
          <p:cNvSpPr/>
          <p:nvPr/>
        </p:nvSpPr>
        <p:spPr>
          <a:xfrm>
            <a:off x="2020187" y="2285878"/>
            <a:ext cx="2082698"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-14,8%</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81" name="Прямоугольник 80">
            <a:extLst>
              <a:ext uri="{FF2B5EF4-FFF2-40B4-BE49-F238E27FC236}">
                <a16:creationId xmlns="" xmlns:a16="http://schemas.microsoft.com/office/drawing/2014/main" id="{53935A91-35C0-4991-B557-FC2AE7A8E99A}"/>
              </a:ext>
            </a:extLst>
          </p:cNvPr>
          <p:cNvSpPr/>
          <p:nvPr/>
        </p:nvSpPr>
        <p:spPr>
          <a:xfrm>
            <a:off x="4026872" y="2246330"/>
            <a:ext cx="2105594"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-21,4%</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82" name="TextBox 81">
            <a:extLst>
              <a:ext uri="{FF2B5EF4-FFF2-40B4-BE49-F238E27FC236}">
                <a16:creationId xmlns="" xmlns:a16="http://schemas.microsoft.com/office/drawing/2014/main" id="{9CD28D20-011D-4642-B947-7F005CE8D708}"/>
              </a:ext>
            </a:extLst>
          </p:cNvPr>
          <p:cNvSpPr txBox="1"/>
          <p:nvPr/>
        </p:nvSpPr>
        <p:spPr>
          <a:xfrm>
            <a:off x="10219676" y="5736036"/>
            <a:ext cx="1721379" cy="861774"/>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СУДОВ </a:t>
            </a:r>
            <a:r>
              <a:rPr lang="ru-RU" sz="1000" b="1" strike="noStrike" spc="-1" dirty="0">
                <a:solidFill>
                  <a:srgbClr val="404040"/>
                </a:solidFill>
                <a:latin typeface="Roboto Condensed" panose="02000000000000000000" pitchFamily="2" charset="0"/>
                <a:ea typeface="Roboto Condensed" panose="02000000000000000000" pitchFamily="2" charset="0"/>
              </a:rPr>
              <a:t>ПО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НАЛОГОВЫМ СПОРАМ, ПРОДЕДШИМ ДОСУДЕБНОЕ УРЕГУЛИРОВАНИЕ НАЛОГОВЫХ СПОРОВ</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83" name="Рисунок 82" descr="Молоток судьи">
            <a:extLst>
              <a:ext uri="{FF2B5EF4-FFF2-40B4-BE49-F238E27FC236}">
                <a16:creationId xmlns="" xmlns:a16="http://schemas.microsoft.com/office/drawing/2014/main" id="{FA5227EF-8C59-4413-B42B-A600DFC3DA0C}"/>
              </a:ext>
            </a:extLst>
          </p:cNvPr>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10675087" y="5014770"/>
            <a:ext cx="684076" cy="684076"/>
          </a:xfrm>
          <a:prstGeom prst="rect">
            <a:avLst/>
          </a:prstGeom>
        </p:spPr>
      </p:pic>
      <p:sp>
        <p:nvSpPr>
          <p:cNvPr id="48" name="Прямоугольник 47">
            <a:extLst>
              <a:ext uri="{FF2B5EF4-FFF2-40B4-BE49-F238E27FC236}">
                <a16:creationId xmlns="" xmlns:a16="http://schemas.microsoft.com/office/drawing/2014/main" id="{53935A91-35C0-4991-B557-FC2AE7A8E99A}"/>
              </a:ext>
            </a:extLst>
          </p:cNvPr>
          <p:cNvSpPr/>
          <p:nvPr/>
        </p:nvSpPr>
        <p:spPr>
          <a:xfrm>
            <a:off x="8230302" y="2272557"/>
            <a:ext cx="1885565"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26,4%</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 xmlns:a16="http://schemas.microsoft.com/office/drawing/2014/main" id="{53935A91-35C0-4991-B557-FC2AE7A8E99A}"/>
              </a:ext>
            </a:extLst>
          </p:cNvPr>
          <p:cNvSpPr/>
          <p:nvPr/>
        </p:nvSpPr>
        <p:spPr>
          <a:xfrm>
            <a:off x="10037729" y="2248042"/>
            <a:ext cx="2142983"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-32,1%</a:t>
            </a:r>
            <a:endParaRPr lang="ru-RU" sz="5400" b="1" dirty="0">
              <a:solidFill>
                <a:srgbClr val="231A6F"/>
              </a:solidFill>
              <a:latin typeface="Roboto Condensed" panose="02000000000000000000" pitchFamily="2" charset="0"/>
              <a:ea typeface="Roboto Condensed" panose="02000000000000000000" pitchFamily="2" charset="0"/>
            </a:endParaRPr>
          </a:p>
        </p:txBody>
      </p:sp>
      <p:pic>
        <p:nvPicPr>
          <p:cNvPr id="51" name="Рисунок 50" descr="Здание">
            <a:extLst>
              <a:ext uri="{FF2B5EF4-FFF2-40B4-BE49-F238E27FC236}">
                <a16:creationId xmlns:a16="http://schemas.microsoft.com/office/drawing/2014/main" xmlns="" id="{8B5763A0-A740-403B-98EA-D6047EBD1F0E}"/>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6646322" y="5009389"/>
            <a:ext cx="684076" cy="684076"/>
          </a:xfrm>
          <a:prstGeom prst="rect">
            <a:avLst/>
          </a:prstGeom>
        </p:spPr>
      </p:pic>
      <p:sp>
        <p:nvSpPr>
          <p:cNvPr id="55" name="TextBox 54">
            <a:extLst>
              <a:ext uri="{FF2B5EF4-FFF2-40B4-BE49-F238E27FC236}">
                <a16:creationId xmlns="" xmlns:a16="http://schemas.microsoft.com/office/drawing/2014/main" id="{9CD28D20-011D-4642-B947-7F005CE8D708}"/>
              </a:ext>
            </a:extLst>
          </p:cNvPr>
          <p:cNvSpPr txBox="1"/>
          <p:nvPr/>
        </p:nvSpPr>
        <p:spPr>
          <a:xfrm>
            <a:off x="6109891" y="5736036"/>
            <a:ext cx="1869983" cy="1015663"/>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РАССМОТРЕННЫХ</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 </a:t>
            </a:r>
            <a:r>
              <a:rPr lang="ru-RU" sz="1000" b="1" strike="noStrike" spc="-1" dirty="0">
                <a:solidFill>
                  <a:srgbClr val="404040"/>
                </a:solidFill>
                <a:latin typeface="Roboto Condensed" panose="02000000000000000000" pitchFamily="2" charset="0"/>
                <a:ea typeface="Roboto Condensed" panose="02000000000000000000" pitchFamily="2" charset="0"/>
              </a:rPr>
              <a:t>ЖАЛОБ </a:t>
            </a:r>
            <a:r>
              <a:rPr lang="ru-RU" sz="1000" b="1" strike="noStrike" spc="-1" dirty="0" smtClean="0">
                <a:solidFill>
                  <a:srgbClr val="404040"/>
                </a:solidFill>
                <a:latin typeface="Roboto Condensed" panose="02000000000000000000" pitchFamily="2" charset="0"/>
                <a:ea typeface="Roboto Condensed" panose="02000000000000000000" pitchFamily="2" charset="0"/>
              </a:rPr>
              <a:t>НА ДЕЙСТВИЯ/БЕЗДЕЙСТВИЕ ДОЛЖНОСТНЫХ ЛИЦ НАЛОГОВЫХ ОРГАНОВ</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6" name="Прямоугольник 55">
            <a:extLst>
              <a:ext uri="{FF2B5EF4-FFF2-40B4-BE49-F238E27FC236}">
                <a16:creationId xmlns="" xmlns:a16="http://schemas.microsoft.com/office/drawing/2014/main" id="{53935A91-35C0-4991-B557-FC2AE7A8E99A}"/>
              </a:ext>
            </a:extLst>
          </p:cNvPr>
          <p:cNvSpPr/>
          <p:nvPr/>
        </p:nvSpPr>
        <p:spPr>
          <a:xfrm>
            <a:off x="5892220" y="2251130"/>
            <a:ext cx="2220302"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-10,2%</a:t>
            </a:r>
            <a:endParaRPr lang="ru-RU" sz="54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56390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СУДЕБНАЯ РАБОТА НАЛОГОВЫХ ОРГАНОВ</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486486" y="1706439"/>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6029620"/>
            <a:ext cx="2682298"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КОЛИЧЕСТВО </a:t>
            </a:r>
            <a:r>
              <a:rPr lang="ru-RU" sz="1000" b="1" spc="-1" dirty="0" smtClean="0">
                <a:solidFill>
                  <a:srgbClr val="404040"/>
                </a:solidFill>
                <a:latin typeface="Roboto Condensed" panose="02000000000000000000" pitchFamily="2" charset="0"/>
                <a:ea typeface="Roboto Condensed" panose="02000000000000000000" pitchFamily="2" charset="0"/>
              </a:rPr>
              <a:t>ДЕЛ, РАССМОТРЕННЫХ</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defTabSz="1219170"/>
            <a:r>
              <a:rPr lang="ru-RU" sz="1000" b="1" spc="-1" dirty="0" smtClean="0">
                <a:solidFill>
                  <a:srgbClr val="404040"/>
                </a:solidFill>
                <a:latin typeface="Roboto Condensed" panose="02000000000000000000" pitchFamily="2" charset="0"/>
                <a:ea typeface="Roboto Condensed" panose="02000000000000000000" pitchFamily="2" charset="0"/>
              </a:rPr>
              <a:t>СУДАМИ</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a16="http://schemas.microsoft.com/office/drawing/2014/main" xmlns="" id="{13B16AF6-873F-431E-B612-12ECB8489CF9}"/>
              </a:ext>
            </a:extLst>
          </p:cNvPr>
          <p:cNvSpPr/>
          <p:nvPr/>
        </p:nvSpPr>
        <p:spPr>
          <a:xfrm>
            <a:off x="3973608" y="1681670"/>
            <a:ext cx="3939679" cy="244491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3279598" y="5985284"/>
            <a:ext cx="4938791"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СУММА РАССМОТРЕННЫХ </a:t>
            </a:r>
            <a:br>
              <a:rPr lang="ru-RU" sz="1000" b="1" spc="-1" dirty="0">
                <a:solidFill>
                  <a:srgbClr val="404040"/>
                </a:solidFill>
                <a:latin typeface="Roboto Condensed" panose="02000000000000000000" pitchFamily="2" charset="0"/>
                <a:ea typeface="Roboto Condensed" panose="02000000000000000000" pitchFamily="2" charset="0"/>
              </a:rPr>
            </a:br>
            <a:r>
              <a:rPr lang="ru-RU" sz="1000" b="1" spc="-1" dirty="0">
                <a:solidFill>
                  <a:srgbClr val="404040"/>
                </a:solidFill>
                <a:latin typeface="Roboto Condensed" panose="02000000000000000000" pitchFamily="2" charset="0"/>
                <a:ea typeface="Roboto Condensed" panose="02000000000000000000" pitchFamily="2" charset="0"/>
              </a:rPr>
              <a:t>ТРЕБОВАНИЙ</a:t>
            </a:r>
          </a:p>
        </p:txBody>
      </p:sp>
      <p:sp>
        <p:nvSpPr>
          <p:cNvPr id="68" name="Овал 67">
            <a:extLst>
              <a:ext uri="{FF2B5EF4-FFF2-40B4-BE49-F238E27FC236}">
                <a16:creationId xmlns:a16="http://schemas.microsoft.com/office/drawing/2014/main" xmlns="" id="{826EF43E-FD13-4349-B232-091B899C70B0}"/>
              </a:ext>
            </a:extLst>
          </p:cNvPr>
          <p:cNvSpPr/>
          <p:nvPr/>
        </p:nvSpPr>
        <p:spPr>
          <a:xfrm>
            <a:off x="9181725"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9180601" y="6029620"/>
            <a:ext cx="2682298" cy="553998"/>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УДЕЛЬНЫЙ ВЕС СУММ ТРЕБОВАНИЙ,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РАССМОТРЕННЫХ В ПОЛЬЗУ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НАЛОГОВЫХ ОРГАНОВ</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170059" y="1977873"/>
            <a:ext cx="3177147" cy="2677656"/>
          </a:xfrm>
          <a:prstGeom prst="rect">
            <a:avLst/>
          </a:prstGeom>
        </p:spPr>
        <p:txBody>
          <a:bodyPr wrap="square">
            <a:spAutoFit/>
          </a:bodyPr>
          <a:lstStyle/>
          <a:p>
            <a:pPr algn="ctr" defTabSz="1219170"/>
            <a:r>
              <a:rPr lang="ru-RU" sz="2400" b="1" dirty="0" smtClean="0">
                <a:solidFill>
                  <a:srgbClr val="FF6600"/>
                </a:solidFill>
                <a:latin typeface="Roboto Condensed" panose="02000000000000000000" pitchFamily="2" charset="0"/>
                <a:ea typeface="Roboto Condensed" panose="02000000000000000000" pitchFamily="2" charset="0"/>
              </a:rPr>
              <a:t>-46,39%</a:t>
            </a:r>
            <a:br>
              <a:rPr lang="ru-RU" sz="2400" b="1" dirty="0" smtClean="0">
                <a:solidFill>
                  <a:srgbClr val="FF6600"/>
                </a:solidFill>
                <a:latin typeface="Roboto Condensed" panose="02000000000000000000" pitchFamily="2" charset="0"/>
                <a:ea typeface="Roboto Condensed" panose="02000000000000000000" pitchFamily="2" charset="0"/>
              </a:rPr>
            </a:br>
            <a:endParaRPr lang="ru-RU" sz="2400" b="1" dirty="0" smtClean="0">
              <a:solidFill>
                <a:srgbClr val="FF6600"/>
              </a:solidFill>
              <a:latin typeface="Roboto Condensed" panose="02000000000000000000" pitchFamily="2" charset="0"/>
              <a:ea typeface="Roboto Condensed" panose="02000000000000000000" pitchFamily="2" charset="0"/>
            </a:endParaRP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6 747</a:t>
            </a: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 </a:t>
            </a:r>
            <a:endParaRPr lang="ru-RU" sz="2800" b="1" dirty="0">
              <a:solidFill>
                <a:srgbClr val="FF6600"/>
              </a:solidFill>
              <a:latin typeface="Roboto Condensed" panose="02000000000000000000" pitchFamily="2" charset="0"/>
              <a:ea typeface="Roboto Condensed" panose="02000000000000000000" pitchFamily="2" charset="0"/>
            </a:endParaRPr>
          </a:p>
        </p:txBody>
      </p:sp>
      <p:pic>
        <p:nvPicPr>
          <p:cNvPr id="12" name="Рисунок 11" descr="Молоток судьи">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328211" y="5301208"/>
            <a:ext cx="684076" cy="684076"/>
          </a:xfrm>
          <a:prstGeom prst="rect">
            <a:avLst/>
          </a:prstGeom>
        </p:spPr>
      </p:pic>
      <p:pic>
        <p:nvPicPr>
          <p:cNvPr id="77" name="Рисунок 76" descr="Деньги">
            <a:extLst>
              <a:ext uri="{FF2B5EF4-FFF2-40B4-BE49-F238E27FC236}">
                <a16:creationId xmlns:a16="http://schemas.microsoft.com/office/drawing/2014/main" xmlns="" id="{4652340B-7712-45CC-9B7D-E05141EE7C3F}"/>
              </a:ext>
            </a:extLst>
          </p:cNvPr>
          <p:cNvPicPr>
            <a:picLocks noChangeAspect="1"/>
          </p:cNvPicPr>
          <p:nvPr/>
        </p:nvPicPr>
        <p:blipFill>
          <a:blip r:embed="rId5">
            <a:extLst>
              <a:ext uri="{96DAC541-7B7A-43D3-8B79-37D633B846F1}">
                <asvg:svgBlip xmlns:asvg="http://schemas.microsoft.com/office/drawing/2016/SVG/main" xmlns="" r:embed="rId8"/>
              </a:ext>
            </a:extLst>
          </a:blip>
          <a:srcRect/>
          <a:stretch/>
        </p:blipFill>
        <p:spPr>
          <a:xfrm>
            <a:off x="5546025" y="5182745"/>
            <a:ext cx="684076" cy="684076"/>
          </a:xfrm>
          <a:prstGeom prst="rect">
            <a:avLst/>
          </a:prstGeom>
        </p:spPr>
      </p:pic>
      <p:pic>
        <p:nvPicPr>
          <p:cNvPr id="78" name="Рисунок 77">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6"/>
              </a:ext>
            </a:extLst>
          </a:blip>
          <a:srcRect/>
          <a:stretch/>
        </p:blipFill>
        <p:spPr>
          <a:xfrm>
            <a:off x="10179711" y="5301208"/>
            <a:ext cx="684076" cy="684076"/>
          </a:xfrm>
          <a:prstGeom prst="rect">
            <a:avLst/>
          </a:prstGeom>
        </p:spPr>
      </p:pic>
      <p:sp>
        <p:nvSpPr>
          <p:cNvPr id="46" name="TextBox 45">
            <a:extLst>
              <a:ext uri="{FF2B5EF4-FFF2-40B4-BE49-F238E27FC236}">
                <a16:creationId xmlns:a16="http://schemas.microsoft.com/office/drawing/2014/main" xmlns="" id="{220EE269-0F6F-4942-9864-B9743E7436C4}"/>
              </a:ext>
            </a:extLst>
          </p:cNvPr>
          <p:cNvSpPr txBox="1"/>
          <p:nvPr/>
        </p:nvSpPr>
        <p:spPr bwMode="auto">
          <a:xfrm>
            <a:off x="3816223" y="1780770"/>
            <a:ext cx="1609053" cy="650657"/>
          </a:xfrm>
          <a:prstGeom prst="rect">
            <a:avLst/>
          </a:prstGeom>
        </p:spPr>
        <p:txBody>
          <a:bodyPr wrap="none" lIns="104105" tIns="52052" rIns="104105" bIns="52052" anchor="ctr">
            <a:normAutofit/>
          </a:bodyPr>
          <a:lstStyle/>
          <a:p>
            <a:pPr algn="ctr" defTabSz="1041034">
              <a:defRPr/>
            </a:pP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a16="http://schemas.microsoft.com/office/drawing/2014/main" xmlns="" id="{252284EA-7C51-4D19-9CC6-5601F4F30C96}"/>
              </a:ext>
            </a:extLst>
          </p:cNvPr>
          <p:cNvSpPr/>
          <p:nvPr/>
        </p:nvSpPr>
        <p:spPr>
          <a:xfrm>
            <a:off x="4353750" y="2348881"/>
            <a:ext cx="300263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136</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FBF32570-F333-44AA-A061-2E0478750829}"/>
              </a:ext>
            </a:extLst>
          </p:cNvPr>
          <p:cNvSpPr/>
          <p:nvPr/>
        </p:nvSpPr>
        <p:spPr>
          <a:xfrm>
            <a:off x="4143632" y="3470783"/>
            <a:ext cx="339399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49" name="TextBox 48">
            <a:extLst>
              <a:ext uri="{FF2B5EF4-FFF2-40B4-BE49-F238E27FC236}">
                <a16:creationId xmlns:a16="http://schemas.microsoft.com/office/drawing/2014/main" xmlns="" id="{4946E541-D019-4555-ADC4-DAA1B54C7DDA}"/>
              </a:ext>
            </a:extLst>
          </p:cNvPr>
          <p:cNvSpPr txBox="1"/>
          <p:nvPr/>
        </p:nvSpPr>
        <p:spPr bwMode="auto">
          <a:xfrm>
            <a:off x="3485211" y="1780770"/>
            <a:ext cx="4622363"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-13,46%</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a16="http://schemas.microsoft.com/office/drawing/2014/main" xmlns="" id="{0B68B276-BAAE-4628-A2CE-C2D00362AC88}"/>
              </a:ext>
            </a:extLst>
          </p:cNvPr>
          <p:cNvSpPr/>
          <p:nvPr/>
        </p:nvSpPr>
        <p:spPr>
          <a:xfrm>
            <a:off x="9533519" y="3470783"/>
            <a:ext cx="197871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1" name="TextBox 50">
            <a:extLst>
              <a:ext uri="{FF2B5EF4-FFF2-40B4-BE49-F238E27FC236}">
                <a16:creationId xmlns:a16="http://schemas.microsoft.com/office/drawing/2014/main" xmlns="" id="{914B2904-0C80-46AA-8DE6-01F58915B781}"/>
              </a:ext>
            </a:extLst>
          </p:cNvPr>
          <p:cNvSpPr txBox="1"/>
          <p:nvPr/>
        </p:nvSpPr>
        <p:spPr bwMode="auto">
          <a:xfrm>
            <a:off x="9986550" y="1780770"/>
            <a:ext cx="1072649"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84%</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3992673C-84A1-4F91-97AE-8C2D12E26752}"/>
              </a:ext>
            </a:extLst>
          </p:cNvPr>
          <p:cNvSpPr/>
          <p:nvPr/>
        </p:nvSpPr>
        <p:spPr>
          <a:xfrm>
            <a:off x="9173325" y="2348880"/>
            <a:ext cx="268229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114</a:t>
            </a:r>
            <a:endParaRPr lang="ru-RU" sz="72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357481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ВНУТРЕННИЙ АУДИТ</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 xmlns:a16="http://schemas.microsoft.com/office/drawing/2014/main" id="{CA0A0364-3C4D-4807-BEFE-8301FCE074B0}"/>
              </a:ext>
            </a:extLst>
          </p:cNvPr>
          <p:cNvSpPr/>
          <p:nvPr/>
        </p:nvSpPr>
        <p:spPr>
          <a:xfrm>
            <a:off x="148654"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148654" y="5981688"/>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ПРОВЕДЕНО АУДИТОРСКИХ</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ПРОВЕРОК</a:t>
            </a:r>
            <a:endParaRPr lang="ru-RU" sz="1000" b="0" strike="noStrike" spc="-1" dirty="0">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500448" y="3475823"/>
            <a:ext cx="1978710"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ПРОВЕРОК</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 xmlns:a16="http://schemas.microsoft.com/office/drawing/2014/main" id="{F165DCF1-1C39-4766-81E6-6CCECFAFA5B7}"/>
              </a:ext>
            </a:extLst>
          </p:cNvPr>
          <p:cNvSpPr/>
          <p:nvPr/>
        </p:nvSpPr>
        <p:spPr>
          <a:xfrm>
            <a:off x="3229877" y="171145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3178728" y="5975619"/>
            <a:ext cx="2682298" cy="861774"/>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ПРОВЕДЕНО ПРОВЕРОК </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ВЕДОМСТВЕННОГО КОНТРОЛЯ В СФЕРЕ ЗАКУПОК И ЗАКУПОЧНОЙ ДЕЯТЕЛЬНОСТИ И КОНТРОЛЯ УЧРЕДИТЕЛЯ (БЮДЖЕТНЫЕ УЧРЕЖДЕНИЯ)</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8" name="Прямоугольник 57">
            <a:extLst>
              <a:ext uri="{FF2B5EF4-FFF2-40B4-BE49-F238E27FC236}">
                <a16:creationId xmlns="" xmlns:a16="http://schemas.microsoft.com/office/drawing/2014/main" id="{97984601-C19D-41A0-A6A3-43695CEC9522}"/>
              </a:ext>
            </a:extLst>
          </p:cNvPr>
          <p:cNvSpPr/>
          <p:nvPr/>
        </p:nvSpPr>
        <p:spPr>
          <a:xfrm>
            <a:off x="3614747" y="3477723"/>
            <a:ext cx="1978710"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ПРОВЕРОК</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13B16AF6-873F-431E-B612-12ECB8489CF9}"/>
              </a:ext>
            </a:extLst>
          </p:cNvPr>
          <p:cNvSpPr/>
          <p:nvPr/>
        </p:nvSpPr>
        <p:spPr>
          <a:xfrm>
            <a:off x="9300356"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9252515" y="6037105"/>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ДОПОЛНИТЕЛЬНЫЕ ПОСТУПЛЕНИЯ </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В БЮДЖЕТ</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9266257"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13,5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9652150" y="3546958"/>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111037" y="2092349"/>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320</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 xmlns:a16="http://schemas.microsoft.com/office/drawing/2014/main" id="{9BA02C38-7AC1-495A-8432-140BEF9136C4}"/>
              </a:ext>
            </a:extLst>
          </p:cNvPr>
          <p:cNvSpPr/>
          <p:nvPr/>
        </p:nvSpPr>
        <p:spPr>
          <a:xfrm>
            <a:off x="3178727" y="216556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46</a:t>
            </a:r>
            <a:endParaRPr lang="ru-RU" sz="9600" b="1" dirty="0">
              <a:solidFill>
                <a:srgbClr val="231A6F"/>
              </a:solidFill>
              <a:latin typeface="Roboto Condensed" panose="02000000000000000000" pitchFamily="2" charset="0"/>
              <a:ea typeface="Roboto Condensed" panose="02000000000000000000" pitchFamily="2" charset="0"/>
            </a:endParaRPr>
          </a:p>
        </p:txBody>
      </p:sp>
      <p:pic>
        <p:nvPicPr>
          <p:cNvPr id="50" name="Рисунок 49"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1015020" y="5205402"/>
            <a:ext cx="684076" cy="684076"/>
          </a:xfrm>
          <a:prstGeom prst="rect">
            <a:avLst/>
          </a:prstGeom>
        </p:spPr>
      </p:pic>
      <p:pic>
        <p:nvPicPr>
          <p:cNvPr id="72" name="Рисунок 71"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4177838" y="5291543"/>
            <a:ext cx="684076" cy="684076"/>
          </a:xfrm>
          <a:prstGeom prst="rect">
            <a:avLst/>
          </a:prstGeom>
        </p:spPr>
      </p:pic>
      <p:pic>
        <p:nvPicPr>
          <p:cNvPr id="73" name="Рисунок 72" descr="Деньги">
            <a:extLst>
              <a:ext uri="{FF2B5EF4-FFF2-40B4-BE49-F238E27FC236}">
                <a16:creationId xmlns="" xmlns:a16="http://schemas.microsoft.com/office/drawing/2014/main" id="{4652340B-7712-45CC-9B7D-E05141EE7C3F}"/>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0265368" y="5295602"/>
            <a:ext cx="684076" cy="684076"/>
          </a:xfrm>
          <a:prstGeom prst="rect">
            <a:avLst/>
          </a:prstGeom>
        </p:spPr>
      </p:pic>
      <p:sp>
        <p:nvSpPr>
          <p:cNvPr id="61" name="Овал 60">
            <a:extLst>
              <a:ext uri="{FF2B5EF4-FFF2-40B4-BE49-F238E27FC236}">
                <a16:creationId xmlns="" xmlns:a16="http://schemas.microsoft.com/office/drawing/2014/main" id="{F165DCF1-1C39-4766-81E6-6CCECFAFA5B7}"/>
              </a:ext>
            </a:extLst>
          </p:cNvPr>
          <p:cNvSpPr/>
          <p:nvPr/>
        </p:nvSpPr>
        <p:spPr>
          <a:xfrm>
            <a:off x="6270839" y="1709719"/>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 xmlns:a16="http://schemas.microsoft.com/office/drawing/2014/main" id="{09EBB806-6BF2-4A88-9D86-D67235118A3F}"/>
              </a:ext>
            </a:extLst>
          </p:cNvPr>
          <p:cNvSpPr txBox="1"/>
          <p:nvPr/>
        </p:nvSpPr>
        <p:spPr>
          <a:xfrm>
            <a:off x="6219690" y="5973884"/>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ПРОВЕДЕНО МЕРОПРИЯТИЙ ВНУТРЕННЕГО ФИНАНСОВОГО АУДИТА</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67" name="Прямоугольник 66">
            <a:extLst>
              <a:ext uri="{FF2B5EF4-FFF2-40B4-BE49-F238E27FC236}">
                <a16:creationId xmlns="" xmlns:a16="http://schemas.microsoft.com/office/drawing/2014/main" id="{9BA02C38-7AC1-495A-8432-140BEF9136C4}"/>
              </a:ext>
            </a:extLst>
          </p:cNvPr>
          <p:cNvSpPr/>
          <p:nvPr/>
        </p:nvSpPr>
        <p:spPr>
          <a:xfrm>
            <a:off x="6271212" y="2163833"/>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332</a:t>
            </a:r>
            <a:endParaRPr lang="ru-RU" sz="9600" b="1" dirty="0">
              <a:solidFill>
                <a:srgbClr val="231A6F"/>
              </a:solidFill>
              <a:latin typeface="Roboto Condensed" panose="02000000000000000000" pitchFamily="2" charset="0"/>
              <a:ea typeface="Roboto Condensed" panose="02000000000000000000" pitchFamily="2" charset="0"/>
            </a:endParaRPr>
          </a:p>
        </p:txBody>
      </p:sp>
      <p:pic>
        <p:nvPicPr>
          <p:cNvPr id="68" name="Рисунок 67"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7218800" y="5289808"/>
            <a:ext cx="684076" cy="684076"/>
          </a:xfrm>
          <a:prstGeom prst="rect">
            <a:avLst/>
          </a:prstGeom>
        </p:spPr>
      </p:pic>
      <p:sp>
        <p:nvSpPr>
          <p:cNvPr id="69" name="Прямоугольник 68">
            <a:extLst>
              <a:ext uri="{FF2B5EF4-FFF2-40B4-BE49-F238E27FC236}">
                <a16:creationId xmlns="" xmlns:a16="http://schemas.microsoft.com/office/drawing/2014/main" id="{97984601-C19D-41A0-A6A3-43695CEC9522}"/>
              </a:ext>
            </a:extLst>
          </p:cNvPr>
          <p:cNvSpPr/>
          <p:nvPr/>
        </p:nvSpPr>
        <p:spPr>
          <a:xfrm>
            <a:off x="6636060" y="3475823"/>
            <a:ext cx="2101359"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МЕРОПРИЯТИЯ</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63236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КОНТРОЛЬНО-КАССОВАЯ ТЕХНИКА</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a16="http://schemas.microsoft.com/office/drawing/2014/main" xmlns="" id="{CA0A0364-3C4D-4807-BEFE-8301FCE074B0}"/>
              </a:ext>
            </a:extLst>
          </p:cNvPr>
          <p:cNvSpPr/>
          <p:nvPr/>
        </p:nvSpPr>
        <p:spPr>
          <a:xfrm>
            <a:off x="1037437"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1037438" y="6029620"/>
            <a:ext cx="2682298"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ЗАРЕГИСТРИРОВАНО ККТ </a:t>
            </a:r>
          </a:p>
        </p:txBody>
      </p:sp>
      <p:sp>
        <p:nvSpPr>
          <p:cNvPr id="55" name="Овал 54">
            <a:extLst>
              <a:ext uri="{FF2B5EF4-FFF2-40B4-BE49-F238E27FC236}">
                <a16:creationId xmlns:a16="http://schemas.microsoft.com/office/drawing/2014/main" xmlns="" id="{F165DCF1-1C39-4766-81E6-6CCECFAFA5B7}"/>
              </a:ext>
            </a:extLst>
          </p:cNvPr>
          <p:cNvSpPr/>
          <p:nvPr/>
        </p:nvSpPr>
        <p:spPr>
          <a:xfrm>
            <a:off x="47542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4754288"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СОБЛЮДЕНИЯ ТРЕБОВАНИЙ К ККТ </a:t>
            </a:r>
          </a:p>
        </p:txBody>
      </p:sp>
      <p:sp>
        <p:nvSpPr>
          <p:cNvPr id="68" name="Овал 67">
            <a:extLst>
              <a:ext uri="{FF2B5EF4-FFF2-40B4-BE49-F238E27FC236}">
                <a16:creationId xmlns:a16="http://schemas.microsoft.com/office/drawing/2014/main" xmlns="" id="{826EF43E-FD13-4349-B232-091B899C70B0}"/>
              </a:ext>
            </a:extLst>
          </p:cNvPr>
          <p:cNvSpPr/>
          <p:nvPr/>
        </p:nvSpPr>
        <p:spPr>
          <a:xfrm>
            <a:off x="84733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8472264" y="6029620"/>
            <a:ext cx="2682298"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РЕЗУЛЬТАТАМ ПРОВЕРОК, ВЫЯВИВШИХ НАРУШЕНИЯ, ПРЕДЪЯВЛЕНЫ ШТРАФНЫЕ САНКЦИИ </a:t>
            </a:r>
          </a:p>
        </p:txBody>
      </p:sp>
      <p:pic>
        <p:nvPicPr>
          <p:cNvPr id="12" name="Рисунок 11" descr="Кассовый аппарат">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2036548" y="5301208"/>
            <a:ext cx="684076" cy="684076"/>
          </a:xfrm>
          <a:prstGeom prst="rect">
            <a:avLst/>
          </a:prstGeom>
        </p:spPr>
      </p:pic>
      <p:pic>
        <p:nvPicPr>
          <p:cNvPr id="76" name="Рисунок 75" descr="Исследование">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753399" y="5301208"/>
            <a:ext cx="684076" cy="684076"/>
          </a:xfrm>
          <a:prstGeom prst="rect">
            <a:avLst/>
          </a:prstGeom>
        </p:spPr>
      </p:pic>
      <p:pic>
        <p:nvPicPr>
          <p:cNvPr id="78" name="Рисунок 77" descr="Деньги">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471374" y="5301208"/>
            <a:ext cx="684076" cy="684076"/>
          </a:xfrm>
          <a:prstGeom prst="rect">
            <a:avLst/>
          </a:prstGeom>
        </p:spPr>
      </p:pic>
      <p:sp>
        <p:nvSpPr>
          <p:cNvPr id="46" name="Прямоугольник 45">
            <a:extLst>
              <a:ext uri="{FF2B5EF4-FFF2-40B4-BE49-F238E27FC236}">
                <a16:creationId xmlns:a16="http://schemas.microsoft.com/office/drawing/2014/main" xmlns="" id="{D961442C-1D8A-4913-9A9E-9C19764F2040}"/>
              </a:ext>
            </a:extLst>
          </p:cNvPr>
          <p:cNvSpPr/>
          <p:nvPr/>
        </p:nvSpPr>
        <p:spPr>
          <a:xfrm>
            <a:off x="13965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ЕД.</a:t>
            </a:r>
          </a:p>
        </p:txBody>
      </p:sp>
      <p:sp>
        <p:nvSpPr>
          <p:cNvPr id="47" name="Прямоугольник 46">
            <a:extLst>
              <a:ext uri="{FF2B5EF4-FFF2-40B4-BE49-F238E27FC236}">
                <a16:creationId xmlns:a16="http://schemas.microsoft.com/office/drawing/2014/main" xmlns="" id="{EE3EE137-0E99-41FA-85C3-C2B4D22DC477}"/>
              </a:ext>
            </a:extLst>
          </p:cNvPr>
          <p:cNvSpPr/>
          <p:nvPr/>
        </p:nvSpPr>
        <p:spPr>
          <a:xfrm>
            <a:off x="1044762" y="2118918"/>
            <a:ext cx="2682299" cy="1569660"/>
          </a:xfrm>
          <a:prstGeom prst="rect">
            <a:avLst/>
          </a:prstGeom>
        </p:spPr>
        <p:txBody>
          <a:bodyPr wrap="square">
            <a:spAutoFit/>
          </a:bodyPr>
          <a:lstStyle/>
          <a:p>
            <a:pPr algn="ctr"/>
            <a:r>
              <a:rPr lang="en-US" sz="9600" b="1" dirty="0">
                <a:solidFill>
                  <a:srgbClr val="231A6F"/>
                </a:solidFill>
                <a:latin typeface="Roboto Condensed" panose="02000000000000000000" pitchFamily="2" charset="0"/>
                <a:ea typeface="Roboto Condensed" panose="02000000000000000000" pitchFamily="2" charset="0"/>
              </a:rPr>
              <a:t>&gt;3</a:t>
            </a:r>
            <a:r>
              <a:rPr lang="ru-RU" sz="9600" b="1" dirty="0" smtClean="0">
                <a:solidFill>
                  <a:srgbClr val="231A6F"/>
                </a:solidFill>
                <a:latin typeface="Roboto Condensed" panose="02000000000000000000" pitchFamily="2" charset="0"/>
                <a:ea typeface="Roboto Condensed" panose="02000000000000000000" pitchFamily="2" charset="0"/>
              </a:rPr>
              <a:t>,</a:t>
            </a:r>
            <a:r>
              <a:rPr lang="en-US" sz="9600" b="1" dirty="0" smtClean="0">
                <a:solidFill>
                  <a:srgbClr val="231A6F"/>
                </a:solidFill>
                <a:latin typeface="Roboto Condensed" panose="02000000000000000000" pitchFamily="2" charset="0"/>
                <a:ea typeface="Roboto Condensed" panose="02000000000000000000" pitchFamily="2" charset="0"/>
              </a:rPr>
              <a:t>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D552FE5A-6D24-4DAD-A4D9-68C1BD8EB684}"/>
              </a:ext>
            </a:extLst>
          </p:cNvPr>
          <p:cNvSpPr/>
          <p:nvPr/>
        </p:nvSpPr>
        <p:spPr>
          <a:xfrm>
            <a:off x="50922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a:t>
            </a:r>
          </a:p>
        </p:txBody>
      </p:sp>
      <p:sp>
        <p:nvSpPr>
          <p:cNvPr id="49" name="Прямоугольник 48">
            <a:extLst>
              <a:ext uri="{FF2B5EF4-FFF2-40B4-BE49-F238E27FC236}">
                <a16:creationId xmlns:a16="http://schemas.microsoft.com/office/drawing/2014/main" xmlns="" id="{691072C5-4EB7-443F-ADA3-87E295BB371A}"/>
              </a:ext>
            </a:extLst>
          </p:cNvPr>
          <p:cNvSpPr/>
          <p:nvPr/>
        </p:nvSpPr>
        <p:spPr>
          <a:xfrm>
            <a:off x="4740462" y="2118918"/>
            <a:ext cx="2682299" cy="1569660"/>
          </a:xfrm>
          <a:prstGeom prst="rect">
            <a:avLst/>
          </a:prstGeom>
        </p:spPr>
        <p:txBody>
          <a:bodyPr wrap="square">
            <a:spAutoFit/>
          </a:bodyPr>
          <a:lstStyle/>
          <a:p>
            <a:pPr algn="ctr"/>
            <a:r>
              <a:rPr lang="en-US" sz="9600" b="1" dirty="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28</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948C1F8C-5023-4439-8DF9-76A098036C4B}"/>
              </a:ext>
            </a:extLst>
          </p:cNvPr>
          <p:cNvSpPr/>
          <p:nvPr/>
        </p:nvSpPr>
        <p:spPr>
          <a:xfrm>
            <a:off x="8464737"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&gt;596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a16="http://schemas.microsoft.com/office/drawing/2014/main" xmlns="" id="{2892B966-0245-4E4B-9922-BABC391B6711}"/>
              </a:ext>
            </a:extLst>
          </p:cNvPr>
          <p:cNvSpPr/>
          <p:nvPr/>
        </p:nvSpPr>
        <p:spPr>
          <a:xfrm>
            <a:off x="88251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РУБ.</a:t>
            </a:r>
          </a:p>
        </p:txBody>
      </p:sp>
    </p:spTree>
    <p:extLst>
      <p:ext uri="{BB962C8B-B14F-4D97-AF65-F5344CB8AC3E}">
        <p14:creationId xmlns:p14="http://schemas.microsoft.com/office/powerpoint/2010/main" val="1264814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ГОСУДАРСТВЕННАЯ РЕГИСТРАЦИЯ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И УЧЕТ НАЛОГОПЛАТЕЛЬЩИКОВ</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a16="http://schemas.microsoft.com/office/drawing/2014/main" xmlns=""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237057"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СВЕДЕНИЙ </a:t>
            </a:r>
            <a:r>
              <a:rPr lang="ru-RU" sz="1000" b="1" strike="noStrike" spc="-1" dirty="0">
                <a:solidFill>
                  <a:srgbClr val="404040"/>
                </a:solidFill>
                <a:latin typeface="Roboto Condensed" panose="02000000000000000000" pitchFamily="2" charset="0"/>
                <a:ea typeface="Roboto Condensed" panose="02000000000000000000" pitchFamily="2" charset="0"/>
              </a:rPr>
              <a:t>В ЕГРЮЛ</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a:t>
            </a: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2171425"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ЕГРЮЛ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ПРЕКРАТИВШИХ СВОЮ ДЕЯТЕЛЬНОСТЬ</a:t>
            </a: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4102760"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ПОДАННЫХ НА ГОСУДАРСТВЕННУЮ РЕГИСТРАЦИЮ ПАКЕТОВ ЭЛЕКТРОННЫХ ДОКУМЕНТОВ</a:t>
            </a: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6035611"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a:t>
            </a:r>
            <a:r>
              <a:rPr lang="ru-RU" sz="1000" b="1" strike="noStrike" spc="-1" dirty="0">
                <a:solidFill>
                  <a:srgbClr val="404040"/>
                </a:solidFill>
                <a:latin typeface="Roboto Condensed" panose="02000000000000000000" pitchFamily="2" charset="0"/>
                <a:ea typeface="Roboto Condensed" panose="02000000000000000000" pitchFamily="2" charset="0"/>
              </a:rPr>
              <a:t>СВЕДЕНИЙ В ЕГРИП ОБ ИНДИВИДУАЛЬНЫХ ПРЕДПРИНИМАТЕЛЯХ</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27024" y="2227511"/>
            <a:ext cx="1800200" cy="769441"/>
          </a:xfrm>
          <a:prstGeom prst="rect">
            <a:avLst/>
          </a:prstGeom>
        </p:spPr>
        <p:txBody>
          <a:bodyPr wrap="square">
            <a:spAutoFit/>
          </a:bodyPr>
          <a:lstStyle/>
          <a:p>
            <a:pPr algn="ctr"/>
            <a:r>
              <a:rPr lang="en-US" sz="4400" b="1" dirty="0">
                <a:solidFill>
                  <a:srgbClr val="231A6F"/>
                </a:solidFill>
                <a:latin typeface="Roboto Condensed" panose="02000000000000000000" pitchFamily="2" charset="0"/>
                <a:ea typeface="Roboto Condensed" panose="02000000000000000000" pitchFamily="2" charset="0"/>
              </a:rPr>
              <a:t>3</a:t>
            </a:r>
            <a:r>
              <a:rPr lang="ru-RU" sz="4400" b="1" dirty="0" smtClean="0">
                <a:solidFill>
                  <a:srgbClr val="231A6F"/>
                </a:solidFill>
                <a:latin typeface="Roboto Condensed" panose="02000000000000000000" pitchFamily="2" charset="0"/>
                <a:ea typeface="Roboto Condensed" panose="02000000000000000000" pitchFamily="2" charset="0"/>
              </a:rPr>
              <a:t>,4</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Значок &quot;Подписаться&quot;">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885086" y="4604256"/>
            <a:ext cx="684076" cy="684076"/>
          </a:xfrm>
          <a:prstGeom prst="rect">
            <a:avLst/>
          </a:prstGeom>
        </p:spPr>
      </p:pic>
      <p:pic>
        <p:nvPicPr>
          <p:cNvPr id="76" name="Рисунок 75" descr="Картотечный шкаф (архив)">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819455" y="4604256"/>
            <a:ext cx="684076" cy="684076"/>
          </a:xfrm>
          <a:prstGeom prst="rect">
            <a:avLst/>
          </a:prstGeom>
        </p:spPr>
      </p:pic>
      <p:pic>
        <p:nvPicPr>
          <p:cNvPr id="77" name="Рисунок 76" descr="Контрольный список">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753824" y="4604256"/>
            <a:ext cx="684076" cy="684076"/>
          </a:xfrm>
          <a:prstGeom prst="rect">
            <a:avLst/>
          </a:prstGeom>
        </p:spPr>
      </p:pic>
      <p:pic>
        <p:nvPicPr>
          <p:cNvPr id="78" name="Рисунок 77"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6688193" y="4604256"/>
            <a:ext cx="684076" cy="684076"/>
          </a:xfrm>
          <a:prstGeom prst="rect">
            <a:avLst/>
          </a:prstGeom>
        </p:spPr>
      </p:pic>
      <p:sp>
        <p:nvSpPr>
          <p:cNvPr id="51" name="TextBox 50">
            <a:extLst>
              <a:ext uri="{FF2B5EF4-FFF2-40B4-BE49-F238E27FC236}">
                <a16:creationId xmlns:a16="http://schemas.microsoft.com/office/drawing/2014/main" xmlns="" id="{AC285CE6-63AA-4213-808B-CBB236571D68}"/>
              </a:ext>
            </a:extLst>
          </p:cNvPr>
          <p:cNvSpPr txBox="1"/>
          <p:nvPr/>
        </p:nvSpPr>
        <p:spPr>
          <a:xfrm>
            <a:off x="7974532"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ЕГРИП ОБ ИП, ПРЕКРАТИВШИХ СВОЮ ДЕЯТЕЛЬНОСТЬ</a:t>
            </a:r>
          </a:p>
        </p:txBody>
      </p:sp>
      <p:pic>
        <p:nvPicPr>
          <p:cNvPr id="58" name="Рисунок 57">
            <a:extLst>
              <a:ext uri="{FF2B5EF4-FFF2-40B4-BE49-F238E27FC236}">
                <a16:creationId xmlns:a16="http://schemas.microsoft.com/office/drawing/2014/main" xmlns="" id="{514710AC-8D3D-4C59-BB22-319C5B4D7B83}"/>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8622562" y="4604256"/>
            <a:ext cx="684076" cy="684076"/>
          </a:xfrm>
          <a:prstGeom prst="rect">
            <a:avLst/>
          </a:prstGeom>
        </p:spPr>
      </p:pic>
      <p:sp>
        <p:nvSpPr>
          <p:cNvPr id="70" name="TextBox 69">
            <a:extLst>
              <a:ext uri="{FF2B5EF4-FFF2-40B4-BE49-F238E27FC236}">
                <a16:creationId xmlns:a16="http://schemas.microsoft.com/office/drawing/2014/main" xmlns="" id="{1D8DB5A2-C22C-4627-81CF-E030F2B9DCE0}"/>
              </a:ext>
            </a:extLst>
          </p:cNvPr>
          <p:cNvSpPr txBox="1"/>
          <p:nvPr/>
        </p:nvSpPr>
        <p:spPr>
          <a:xfrm>
            <a:off x="9911103"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РЕЕСТР МСП</a:t>
            </a:r>
          </a:p>
        </p:txBody>
      </p:sp>
      <p:sp>
        <p:nvSpPr>
          <p:cNvPr id="72" name="Овал 71">
            <a:extLst>
              <a:ext uri="{FF2B5EF4-FFF2-40B4-BE49-F238E27FC236}">
                <a16:creationId xmlns:a16="http://schemas.microsoft.com/office/drawing/2014/main" xmlns=""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4" name="Прямоугольник 73">
            <a:extLst>
              <a:ext uri="{FF2B5EF4-FFF2-40B4-BE49-F238E27FC236}">
                <a16:creationId xmlns:a16="http://schemas.microsoft.com/office/drawing/2014/main" xmlns="" id="{92962C28-2FF6-48C5-955E-A249C4C4CD5B}"/>
              </a:ext>
            </a:extLst>
          </p:cNvPr>
          <p:cNvSpPr/>
          <p:nvPr/>
        </p:nvSpPr>
        <p:spPr>
          <a:xfrm>
            <a:off x="2261513"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545,6</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a16="http://schemas.microsoft.com/office/drawing/2014/main" xmlns=""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0" name="Прямоугольник 79">
            <a:extLst>
              <a:ext uri="{FF2B5EF4-FFF2-40B4-BE49-F238E27FC236}">
                <a16:creationId xmlns:a16="http://schemas.microsoft.com/office/drawing/2014/main" xmlns="" id="{42EB8B00-B680-4DF9-8BA4-3EEC60E228D4}"/>
              </a:ext>
            </a:extLst>
          </p:cNvPr>
          <p:cNvSpPr/>
          <p:nvPr/>
        </p:nvSpPr>
        <p:spPr>
          <a:xfrm>
            <a:off x="4205712"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2781,6</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a16="http://schemas.microsoft.com/office/drawing/2014/main" xmlns="" id="{A9529938-2EA7-409E-9ED7-11FAADE5FC37}"/>
              </a:ext>
            </a:extLst>
          </p:cNvPr>
          <p:cNvSpPr/>
          <p:nvPr/>
        </p:nvSpPr>
        <p:spPr>
          <a:xfrm>
            <a:off x="6035611"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3" name="Прямоугольник 82">
            <a:extLst>
              <a:ext uri="{FF2B5EF4-FFF2-40B4-BE49-F238E27FC236}">
                <a16:creationId xmlns:a16="http://schemas.microsoft.com/office/drawing/2014/main" xmlns="" id="{236C6D8C-1512-45F3-9F39-262EB4E19C47}"/>
              </a:ext>
            </a:extLst>
          </p:cNvPr>
          <p:cNvSpPr/>
          <p:nvPr/>
        </p:nvSpPr>
        <p:spPr>
          <a:xfrm>
            <a:off x="6125699"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3,7</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a16="http://schemas.microsoft.com/office/drawing/2014/main" xmlns=""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6" name="Прямоугольник 85">
            <a:extLst>
              <a:ext uri="{FF2B5EF4-FFF2-40B4-BE49-F238E27FC236}">
                <a16:creationId xmlns:a16="http://schemas.microsoft.com/office/drawing/2014/main" xmlns="" id="{6CE3064E-BF40-4B5B-8A8F-ABA552D6DC3A}"/>
              </a:ext>
            </a:extLst>
          </p:cNvPr>
          <p:cNvSpPr/>
          <p:nvPr/>
        </p:nvSpPr>
        <p:spPr>
          <a:xfrm>
            <a:off x="8060188"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964,0</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a16="http://schemas.microsoft.com/office/drawing/2014/main" xmlns=""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a16="http://schemas.microsoft.com/office/drawing/2014/main" xmlns="" id="{FF3CD7C9-D198-46A8-98AA-549E3086AD84}"/>
              </a:ext>
            </a:extLst>
          </p:cNvPr>
          <p:cNvSpPr/>
          <p:nvPr/>
        </p:nvSpPr>
        <p:spPr>
          <a:xfrm>
            <a:off x="10004387"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5,7</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4" name="Рисунок 3">
            <a:extLst>
              <a:ext uri="{FF2B5EF4-FFF2-40B4-BE49-F238E27FC236}">
                <a16:creationId xmlns:a16="http://schemas.microsoft.com/office/drawing/2014/main" xmlns="" id="{0511171C-27C5-4B27-9BC1-5AEF0AE3BC2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556931" y="4573957"/>
            <a:ext cx="638175" cy="714375"/>
          </a:xfrm>
          <a:prstGeom prst="rect">
            <a:avLst/>
          </a:prstGeom>
        </p:spPr>
      </p:pic>
      <p:sp>
        <p:nvSpPr>
          <p:cNvPr id="53" name="TextBox 52">
            <a:extLst>
              <a:ext uri="{FF2B5EF4-FFF2-40B4-BE49-F238E27FC236}">
                <a16:creationId xmlns:a16="http://schemas.microsoft.com/office/drawing/2014/main" xmlns="" id="{DDC7A10F-9005-49B9-A768-F5BEF785F127}"/>
              </a:ext>
            </a:extLst>
          </p:cNvPr>
          <p:cNvSpPr txBox="1"/>
          <p:nvPr/>
        </p:nvSpPr>
        <p:spPr bwMode="auto">
          <a:xfrm>
            <a:off x="4453669"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+53,7%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CD0E7D94-AE7D-446B-BFE8-94D9E63F2A9B}"/>
              </a:ext>
            </a:extLst>
          </p:cNvPr>
          <p:cNvSpPr txBox="1"/>
          <p:nvPr/>
        </p:nvSpPr>
        <p:spPr bwMode="auto">
          <a:xfrm>
            <a:off x="690800"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a16="http://schemas.microsoft.com/office/drawing/2014/main" xmlns="" id="{074A0BE2-C636-435B-B6B0-72143D727BEB}"/>
              </a:ext>
            </a:extLst>
          </p:cNvPr>
          <p:cNvSpPr txBox="1"/>
          <p:nvPr/>
        </p:nvSpPr>
        <p:spPr bwMode="auto">
          <a:xfrm>
            <a:off x="2469657" y="1700583"/>
            <a:ext cx="1383912"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-18,3%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7AEF89F9-9C42-4EB0-89F8-70AC39E885E5}"/>
              </a:ext>
            </a:extLst>
          </p:cNvPr>
          <p:cNvSpPr txBox="1"/>
          <p:nvPr/>
        </p:nvSpPr>
        <p:spPr bwMode="auto">
          <a:xfrm>
            <a:off x="10368163"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1EDBE0BF-A3CC-49E8-949D-9AC56152860B}"/>
              </a:ext>
            </a:extLst>
          </p:cNvPr>
          <p:cNvSpPr txBox="1"/>
          <p:nvPr/>
        </p:nvSpPr>
        <p:spPr bwMode="auto">
          <a:xfrm>
            <a:off x="6373656"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0" name="TextBox 59">
            <a:extLst>
              <a:ext uri="{FF2B5EF4-FFF2-40B4-BE49-F238E27FC236}">
                <a16:creationId xmlns:a16="http://schemas.microsoft.com/office/drawing/2014/main" xmlns="" id="{4879490C-D5F6-4898-962B-1A551588C198}"/>
              </a:ext>
            </a:extLst>
          </p:cNvPr>
          <p:cNvSpPr txBox="1"/>
          <p:nvPr/>
        </p:nvSpPr>
        <p:spPr bwMode="auto">
          <a:xfrm>
            <a:off x="8308145"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+28,2%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a16="http://schemas.microsoft.com/office/drawing/2014/main" xmlns="" id="{B46671F2-4A97-4958-B4AA-15EAB73317B2}"/>
              </a:ext>
            </a:extLst>
          </p:cNvPr>
          <p:cNvSpPr/>
          <p:nvPr/>
        </p:nvSpPr>
        <p:spPr>
          <a:xfrm>
            <a:off x="2296563"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a16="http://schemas.microsoft.com/office/drawing/2014/main" xmlns="" id="{F43A83FA-48C4-4A0D-BE98-49FF2B30CA66}"/>
              </a:ext>
            </a:extLst>
          </p:cNvPr>
          <p:cNvSpPr/>
          <p:nvPr/>
        </p:nvSpPr>
        <p:spPr>
          <a:xfrm>
            <a:off x="362074"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Прямоугольник 62">
            <a:extLst>
              <a:ext uri="{FF2B5EF4-FFF2-40B4-BE49-F238E27FC236}">
                <a16:creationId xmlns:a16="http://schemas.microsoft.com/office/drawing/2014/main" xmlns="" id="{7F14FC06-CF76-4C5D-997E-94DC66B4B256}"/>
              </a:ext>
            </a:extLst>
          </p:cNvPr>
          <p:cNvSpPr/>
          <p:nvPr/>
        </p:nvSpPr>
        <p:spPr>
          <a:xfrm>
            <a:off x="4240762" y="2996952"/>
            <a:ext cx="1730101" cy="369332"/>
          </a:xfrm>
          <a:prstGeom prst="rect">
            <a:avLst/>
          </a:prstGeom>
        </p:spPr>
        <p:txBody>
          <a:bodyPr wrap="square">
            <a:spAutoFit/>
          </a:bodyPr>
          <a:lstStyle/>
          <a:p>
            <a:pPr algn="ctr"/>
            <a:r>
              <a:rPr lang="ru-RU" sz="1800" b="1"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5F86FE02-822A-4F0D-9E21-6EB03A6108AC}"/>
              </a:ext>
            </a:extLst>
          </p:cNvPr>
          <p:cNvSpPr/>
          <p:nvPr/>
        </p:nvSpPr>
        <p:spPr>
          <a:xfrm>
            <a:off x="6160749"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12024656-63BB-41C5-88F1-9798DB97F645}"/>
              </a:ext>
            </a:extLst>
          </p:cNvPr>
          <p:cNvSpPr/>
          <p:nvPr/>
        </p:nvSpPr>
        <p:spPr>
          <a:xfrm>
            <a:off x="8095238"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7" name="Прямоугольник 66">
            <a:extLst>
              <a:ext uri="{FF2B5EF4-FFF2-40B4-BE49-F238E27FC236}">
                <a16:creationId xmlns:a16="http://schemas.microsoft.com/office/drawing/2014/main" xmlns="" id="{4C4ACA5A-D4C4-4B57-B66E-33CFC3ED96EC}"/>
              </a:ext>
            </a:extLst>
          </p:cNvPr>
          <p:cNvSpPr/>
          <p:nvPr/>
        </p:nvSpPr>
        <p:spPr>
          <a:xfrm>
            <a:off x="10039437" y="2927164"/>
            <a:ext cx="1730101" cy="757130"/>
          </a:xfrm>
          <a:prstGeom prst="rect">
            <a:avLst/>
          </a:prstGeom>
        </p:spPr>
        <p:txBody>
          <a:bodyPr wrap="square">
            <a:spAutoFit/>
          </a:bodyPr>
          <a:lstStyle/>
          <a:p>
            <a:pPr algn="ctr">
              <a:lnSpc>
                <a:spcPct val="80000"/>
              </a:lnSpc>
            </a:pPr>
            <a:r>
              <a:rPr lang="ru-RU" sz="1800" b="1" smtClean="0">
                <a:solidFill>
                  <a:schemeClr val="tx1">
                    <a:lumMod val="75000"/>
                  </a:schemeClr>
                </a:solidFill>
                <a:latin typeface="Roboto Condensed" panose="02000000000000000000" pitchFamily="2" charset="0"/>
                <a:ea typeface="Roboto Condensed" panose="02000000000000000000" pitchFamily="2" charset="0"/>
              </a:rPr>
              <a:t>МЛН. </a:t>
            </a:r>
            <a:r>
              <a:rPr lang="ru-RU" sz="1800" b="1" dirty="0">
                <a:solidFill>
                  <a:schemeClr val="tx1">
                    <a:lumMod val="75000"/>
                  </a:schemeClr>
                </a:solidFill>
                <a:latin typeface="Roboto Condensed" panose="02000000000000000000" pitchFamily="2" charset="0"/>
                <a:ea typeface="Roboto Condensed" panose="02000000000000000000" pitchFamily="2" charset="0"/>
              </a:rPr>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СУБЪЕКТОВ МСП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555393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defPPr>
              <a:defRPr lang="en-US"/>
            </a:defPPr>
            <a:lvl1pPr indent="0">
              <a:spcBef>
                <a:spcPct val="20000"/>
              </a:spcBef>
              <a:buClr>
                <a:schemeClr val="accent1"/>
              </a:buClr>
              <a:buFont typeface="Arial" panose="020B0604020202020204" pitchFamily="34" charset="0"/>
              <a:buNone/>
              <a:tabLst>
                <a:tab pos="342900" algn="l"/>
              </a:tabLst>
              <a:defRPr sz="2000" b="1" kern="800" spc="-13">
                <a:solidFill>
                  <a:schemeClr val="tx1">
                    <a:lumMod val="75000"/>
                  </a:schemeClr>
                </a:solidFill>
                <a:latin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smtClean="0"/>
              <a:t>ПОЛНОМОЧИЯ ОПЕРАТОРА </a:t>
            </a:r>
            <a:r>
              <a:rPr lang="ru-RU" dirty="0"/>
              <a:t>ФГИС «ЕГР ЗАГС»</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1037437"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946307" y="5053387"/>
            <a:ext cx="2867707" cy="523220"/>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ОРГАНОВ ЗАГС и </a:t>
            </a:r>
            <a:r>
              <a:rPr lang="ru-RU" sz="1400" b="1" spc="-1" smtClean="0">
                <a:solidFill>
                  <a:srgbClr val="404040"/>
                </a:solidFill>
                <a:latin typeface="Roboto Condensed" panose="02000000000000000000" pitchFamily="2" charset="0"/>
                <a:ea typeface="Roboto Condensed" panose="02000000000000000000" pitchFamily="2" charset="0"/>
              </a:rPr>
              <a:t>МФЦ (7 </a:t>
            </a:r>
            <a:r>
              <a:rPr lang="ru-RU" sz="1400" b="1" spc="-1" dirty="0" smtClean="0">
                <a:solidFill>
                  <a:srgbClr val="404040"/>
                </a:solidFill>
                <a:latin typeface="Roboto Condensed" panose="02000000000000000000" pitchFamily="2" charset="0"/>
                <a:ea typeface="Roboto Condensed" panose="02000000000000000000" pitchFamily="2" charset="0"/>
              </a:rPr>
              <a:t>регионов)</a:t>
            </a:r>
          </a:p>
          <a:p>
            <a:pPr algn="ctr"/>
            <a:r>
              <a:rPr lang="ru-RU" sz="1400" b="1" spc="-1" dirty="0" smtClean="0">
                <a:solidFill>
                  <a:srgbClr val="404040"/>
                </a:solidFill>
                <a:latin typeface="Roboto Condensed" panose="02000000000000000000" pitchFamily="2" charset="0"/>
                <a:ea typeface="Roboto Condensed" panose="02000000000000000000" pitchFamily="2" charset="0"/>
              </a:rPr>
              <a:t>по состоянию на 01.01.2021</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a16="http://schemas.microsoft.com/office/drawing/2014/main" xmlns="" id="{F165DCF1-1C39-4766-81E6-6CCECFAFA5B7}"/>
              </a:ext>
            </a:extLst>
          </p:cNvPr>
          <p:cNvSpPr/>
          <p:nvPr/>
        </p:nvSpPr>
        <p:spPr>
          <a:xfrm>
            <a:off x="4754288"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4186997" y="5053387"/>
            <a:ext cx="3816879" cy="954107"/>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ЗАРЕГИСТРИРОВАНО ЗАПИСЕЙ АКТОВ </a:t>
            </a:r>
            <a:br>
              <a:rPr lang="ru-RU" sz="1400" b="1" spc="-1" dirty="0" smtClean="0">
                <a:solidFill>
                  <a:srgbClr val="404040"/>
                </a:solidFill>
                <a:latin typeface="Roboto Condensed" panose="02000000000000000000" pitchFamily="2" charset="0"/>
                <a:ea typeface="Roboto Condensed" panose="02000000000000000000" pitchFamily="2" charset="0"/>
              </a:rPr>
            </a:br>
            <a:r>
              <a:rPr lang="ru-RU" sz="1400" b="1" spc="-1" dirty="0" smtClean="0">
                <a:solidFill>
                  <a:srgbClr val="404040"/>
                </a:solidFill>
                <a:latin typeface="Roboto Condensed" panose="02000000000000000000" pitchFamily="2" charset="0"/>
                <a:ea typeface="Roboto Condensed" panose="02000000000000000000" pitchFamily="2" charset="0"/>
              </a:rPr>
              <a:t>за 2020 год</a:t>
            </a:r>
          </a:p>
          <a:p>
            <a:pPr algn="ctr"/>
            <a:r>
              <a:rPr lang="en-US" sz="1400" b="1" spc="-1" dirty="0" smtClean="0">
                <a:solidFill>
                  <a:srgbClr val="404040"/>
                </a:solidFill>
                <a:latin typeface="Roboto Condensed" panose="02000000000000000000" pitchFamily="2" charset="0"/>
                <a:ea typeface="Roboto Condensed" panose="02000000000000000000" pitchFamily="2" charset="0"/>
              </a:rPr>
              <a:t>(</a:t>
            </a:r>
            <a:r>
              <a:rPr lang="ru-RU" sz="1400" b="1" dirty="0" smtClean="0">
                <a:solidFill>
                  <a:srgbClr val="231A6F"/>
                </a:solidFill>
                <a:latin typeface="Roboto Condensed" panose="02000000000000000000" pitchFamily="2" charset="0"/>
                <a:ea typeface="Roboto Condensed" panose="02000000000000000000" pitchFamily="2" charset="0"/>
              </a:rPr>
              <a:t>11 846 639</a:t>
            </a:r>
            <a:r>
              <a:rPr lang="en-US" sz="1400" b="1" dirty="0" smtClean="0">
                <a:solidFill>
                  <a:srgbClr val="231A6F"/>
                </a:solidFill>
                <a:latin typeface="Roboto Condensed" panose="02000000000000000000" pitchFamily="2" charset="0"/>
                <a:ea typeface="Roboto Condensed" panose="02000000000000000000" pitchFamily="2" charset="0"/>
              </a:rPr>
              <a:t> </a:t>
            </a:r>
            <a:r>
              <a:rPr lang="ru-RU" sz="1400" b="1" spc="-1" dirty="0" smtClean="0">
                <a:solidFill>
                  <a:srgbClr val="404040"/>
                </a:solidFill>
                <a:latin typeface="Roboto Condensed" panose="02000000000000000000" pitchFamily="2" charset="0"/>
                <a:ea typeface="Roboto Condensed" panose="02000000000000000000" pitchFamily="2" charset="0"/>
              </a:rPr>
              <a:t>с начала эксплуатации)</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r>
              <a:rPr lang="ru-RU" sz="1400" b="1" spc="-1" dirty="0" smtClean="0">
                <a:solidFill>
                  <a:srgbClr val="404040"/>
                </a:solidFill>
                <a:latin typeface="Roboto Condensed" panose="02000000000000000000" pitchFamily="2" charset="0"/>
                <a:ea typeface="Roboto Condensed" panose="02000000000000000000" pitchFamily="2" charset="0"/>
              </a:rPr>
              <a:t> </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68" name="Овал 67">
            <a:extLst>
              <a:ext uri="{FF2B5EF4-FFF2-40B4-BE49-F238E27FC236}">
                <a16:creationId xmlns:a16="http://schemas.microsoft.com/office/drawing/2014/main" xmlns="" id="{826EF43E-FD13-4349-B232-091B899C70B0}"/>
              </a:ext>
            </a:extLst>
          </p:cNvPr>
          <p:cNvSpPr/>
          <p:nvPr/>
        </p:nvSpPr>
        <p:spPr>
          <a:xfrm>
            <a:off x="8481720" y="1556391"/>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7893502" y="5053387"/>
            <a:ext cx="3852428" cy="954107"/>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КОНВЕРТИРОВАНО ЗАПИСЕЙ АКТОВ</a:t>
            </a:r>
          </a:p>
          <a:p>
            <a:pPr algn="ctr"/>
            <a:r>
              <a:rPr lang="ru-RU" sz="1400" b="1" spc="-1" dirty="0">
                <a:solidFill>
                  <a:srgbClr val="404040"/>
                </a:solidFill>
                <a:latin typeface="Roboto Condensed" panose="02000000000000000000" pitchFamily="2" charset="0"/>
                <a:ea typeface="Roboto Condensed" panose="02000000000000000000" pitchFamily="2" charset="0"/>
              </a:rPr>
              <a:t>по состоянию на </a:t>
            </a:r>
            <a:r>
              <a:rPr lang="ru-RU" sz="1400" b="1" spc="-1" dirty="0" smtClean="0">
                <a:solidFill>
                  <a:srgbClr val="404040"/>
                </a:solidFill>
                <a:latin typeface="Roboto Condensed" panose="02000000000000000000" pitchFamily="2" charset="0"/>
                <a:ea typeface="Roboto Condensed" panose="02000000000000000000" pitchFamily="2" charset="0"/>
              </a:rPr>
              <a:t>31.12.2020</a:t>
            </a:r>
            <a:r>
              <a:rPr lang="ru-RU" sz="1400" b="1" spc="-1" dirty="0">
                <a:solidFill>
                  <a:srgbClr val="404040"/>
                </a:solidFill>
                <a:latin typeface="Roboto Condensed" panose="02000000000000000000" pitchFamily="2" charset="0"/>
                <a:ea typeface="Roboto Condensed" panose="02000000000000000000" pitchFamily="2" charset="0"/>
              </a:rPr>
              <a:t/>
            </a:r>
            <a:br>
              <a:rPr lang="ru-RU" sz="1400" b="1" spc="-1" dirty="0">
                <a:solidFill>
                  <a:srgbClr val="404040"/>
                </a:solidFill>
                <a:latin typeface="Roboto Condensed" panose="02000000000000000000" pitchFamily="2" charset="0"/>
                <a:ea typeface="Roboto Condensed" panose="02000000000000000000" pitchFamily="2" charset="0"/>
              </a:rPr>
            </a:br>
            <a:r>
              <a:rPr lang="ru-RU" sz="1400" b="1" spc="-1" dirty="0" smtClean="0">
                <a:solidFill>
                  <a:srgbClr val="404040"/>
                </a:solidFill>
                <a:latin typeface="Roboto Condensed" panose="02000000000000000000" pitchFamily="2" charset="0"/>
                <a:ea typeface="Roboto Condensed" panose="02000000000000000000" pitchFamily="2" charset="0"/>
              </a:rPr>
              <a:t>(</a:t>
            </a:r>
            <a:r>
              <a:rPr lang="ru-RU" sz="1400" b="1" dirty="0" smtClean="0">
                <a:solidFill>
                  <a:srgbClr val="231A6F"/>
                </a:solidFill>
                <a:latin typeface="Roboto Condensed" panose="02000000000000000000" pitchFamily="2" charset="0"/>
                <a:ea typeface="Roboto Condensed" panose="02000000000000000000" pitchFamily="2" charset="0"/>
              </a:rPr>
              <a:t>100% </a:t>
            </a:r>
            <a:r>
              <a:rPr lang="ru-RU" sz="1400" b="1" spc="-1" dirty="0">
                <a:solidFill>
                  <a:srgbClr val="404040"/>
                </a:solidFill>
                <a:latin typeface="Roboto Condensed" panose="02000000000000000000" pitchFamily="2" charset="0"/>
                <a:ea typeface="Roboto Condensed" panose="02000000000000000000" pitchFamily="2" charset="0"/>
              </a:rPr>
              <a:t>от общего числа записей </a:t>
            </a:r>
            <a:r>
              <a:rPr lang="ru-RU" sz="1400" b="1" spc="-1" dirty="0" smtClean="0">
                <a:solidFill>
                  <a:srgbClr val="404040"/>
                </a:solidFill>
                <a:latin typeface="Roboto Condensed" panose="02000000000000000000" pitchFamily="2" charset="0"/>
                <a:ea typeface="Roboto Condensed" panose="02000000000000000000" pitchFamily="2" charset="0"/>
              </a:rPr>
              <a:t>актов, подлежащих передаче во ФГИС «ЕГР ЗАГС»)</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a16="http://schemas.microsoft.com/office/drawing/2014/main" xmlns="" id="{EE3EE137-0E99-41FA-85C3-C2B4D22DC477}"/>
              </a:ext>
            </a:extLst>
          </p:cNvPr>
          <p:cNvSpPr/>
          <p:nvPr/>
        </p:nvSpPr>
        <p:spPr>
          <a:xfrm>
            <a:off x="1039012" y="2569739"/>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4 000</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a16="http://schemas.microsoft.com/office/drawing/2014/main" xmlns="" id="{691072C5-4EB7-443F-ADA3-87E295BB371A}"/>
              </a:ext>
            </a:extLst>
          </p:cNvPr>
          <p:cNvSpPr/>
          <p:nvPr/>
        </p:nvSpPr>
        <p:spPr>
          <a:xfrm>
            <a:off x="4754851" y="2574373"/>
            <a:ext cx="2682299" cy="646331"/>
          </a:xfrm>
          <a:prstGeom prst="rect">
            <a:avLst/>
          </a:prstGeom>
        </p:spPr>
        <p:txBody>
          <a:bodyPr wrap="square">
            <a:spAutoFit/>
          </a:bodyPr>
          <a:lstStyle/>
          <a:p>
            <a:pPr algn="ctr"/>
            <a:r>
              <a:rPr lang="ru-RU" sz="3600" b="1" dirty="0">
                <a:solidFill>
                  <a:srgbClr val="231A6F"/>
                </a:solidFill>
                <a:latin typeface="Roboto Condensed" panose="02000000000000000000" pitchFamily="2" charset="0"/>
                <a:ea typeface="Roboto Condensed" panose="02000000000000000000" pitchFamily="2" charset="0"/>
              </a:rPr>
              <a:t>5</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233</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479</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948C1F8C-5023-4439-8DF9-76A098036C4B}"/>
              </a:ext>
            </a:extLst>
          </p:cNvPr>
          <p:cNvSpPr/>
          <p:nvPr/>
        </p:nvSpPr>
        <p:spPr>
          <a:xfrm>
            <a:off x="8486816" y="2574372"/>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524 545 730</a:t>
            </a:r>
            <a:endParaRPr lang="ru-RU" sz="4000" b="1" dirty="0">
              <a:solidFill>
                <a:srgbClr val="231A6F"/>
              </a:solidFill>
              <a:latin typeface="Roboto Condensed" panose="02000000000000000000" pitchFamily="2" charset="0"/>
              <a:ea typeface="Roboto Condensed" panose="02000000000000000000" pitchFamily="2" charset="0"/>
            </a:endParaRPr>
          </a:p>
        </p:txBody>
      </p:sp>
      <p:pic>
        <p:nvPicPr>
          <p:cNvPr id="50" name="Рисунок 49"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5753399" y="4293096"/>
            <a:ext cx="684076" cy="684076"/>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9046" y="4307937"/>
            <a:ext cx="648305" cy="644921"/>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5520" y="4347951"/>
            <a:ext cx="564892" cy="564892"/>
          </a:xfrm>
          <a:prstGeom prst="rect">
            <a:avLst/>
          </a:prstGeom>
        </p:spPr>
      </p:pic>
    </p:spTree>
    <p:extLst>
      <p:ext uri="{BB962C8B-B14F-4D97-AF65-F5344CB8AC3E}">
        <p14:creationId xmlns:p14="http://schemas.microsoft.com/office/powerpoint/2010/main" val="2902617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ДИНАМИКА </a:t>
            </a:r>
            <a:r>
              <a:rPr lang="ru-RU" b="1" dirty="0" smtClean="0">
                <a:solidFill>
                  <a:schemeClr val="tx1">
                    <a:lumMod val="75000"/>
                  </a:schemeClr>
                </a:solidFill>
                <a:latin typeface="Roboto Condensed" panose="02000000000000000000" pitchFamily="2" charset="0"/>
              </a:rPr>
              <a:t>КЛЮЧЕВЫХ СОЦИАЛЬНО-ЭКОНОМИЧЕСКИХ ПОКАЗАТЕЛЕЙ</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pSp>
        <p:nvGrpSpPr>
          <p:cNvPr id="9" name="Группа 8">
            <a:extLst>
              <a:ext uri="{FF2B5EF4-FFF2-40B4-BE49-F238E27FC236}">
                <a16:creationId xmlns:a16="http://schemas.microsoft.com/office/drawing/2014/main" xmlns="" id="{DA07FAEB-D114-4368-A96C-73CBF5DA5E3B}"/>
              </a:ext>
            </a:extLst>
          </p:cNvPr>
          <p:cNvGrpSpPr/>
          <p:nvPr/>
        </p:nvGrpSpPr>
        <p:grpSpPr>
          <a:xfrm>
            <a:off x="377081" y="1584338"/>
            <a:ext cx="3558678" cy="1390064"/>
            <a:chOff x="377081" y="1682153"/>
            <a:chExt cx="3558678" cy="1390064"/>
          </a:xfrm>
        </p:grpSpPr>
        <p:sp>
          <p:nvSpPr>
            <p:cNvPr id="52" name="TextBox 51">
              <a:extLst>
                <a:ext uri="{FF2B5EF4-FFF2-40B4-BE49-F238E27FC236}">
                  <a16:creationId xmlns:a16="http://schemas.microsoft.com/office/drawing/2014/main" xmlns="" id="{71CF494F-04DF-46AF-8EAD-15F928755E68}"/>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-3,1%</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49" name="Oval 11">
              <a:extLst>
                <a:ext uri="{FF2B5EF4-FFF2-40B4-BE49-F238E27FC236}">
                  <a16:creationId xmlns:a16="http://schemas.microsoft.com/office/drawing/2014/main" xmlns="" id="{FB4CE1DE-E209-41E4-962B-717C648E9687}"/>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50" name="TextBox 49">
              <a:extLst>
                <a:ext uri="{FF2B5EF4-FFF2-40B4-BE49-F238E27FC236}">
                  <a16:creationId xmlns:a16="http://schemas.microsoft.com/office/drawing/2014/main" xmlns="" id="{E48FB126-6688-408E-97E4-22A6310D03EE}"/>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ВВП</a:t>
              </a:r>
            </a:p>
          </p:txBody>
        </p:sp>
        <p:pic>
          <p:nvPicPr>
            <p:cNvPr id="51" name="Рисунок 50" descr="Диаграмма с подъемом">
              <a:extLst>
                <a:ext uri="{FF2B5EF4-FFF2-40B4-BE49-F238E27FC236}">
                  <a16:creationId xmlns:a16="http://schemas.microsoft.com/office/drawing/2014/main" xmlns="" id="{05FB502C-A0E8-448F-A191-151E5A23930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43806" y="2046898"/>
              <a:ext cx="292066" cy="292066"/>
            </a:xfrm>
            <a:prstGeom prst="rect">
              <a:avLst/>
            </a:prstGeom>
          </p:spPr>
        </p:pic>
      </p:grpSp>
      <p:grpSp>
        <p:nvGrpSpPr>
          <p:cNvPr id="10" name="Группа 9">
            <a:extLst>
              <a:ext uri="{FF2B5EF4-FFF2-40B4-BE49-F238E27FC236}">
                <a16:creationId xmlns:a16="http://schemas.microsoft.com/office/drawing/2014/main" xmlns="" id="{EE82CDD1-A389-4837-A404-1CEA036548F4}"/>
              </a:ext>
            </a:extLst>
          </p:cNvPr>
          <p:cNvGrpSpPr/>
          <p:nvPr/>
        </p:nvGrpSpPr>
        <p:grpSpPr>
          <a:xfrm>
            <a:off x="377081" y="3326708"/>
            <a:ext cx="3558678" cy="1636285"/>
            <a:chOff x="377081" y="3429000"/>
            <a:chExt cx="3558678" cy="1636285"/>
          </a:xfrm>
        </p:grpSpPr>
        <p:sp>
          <p:nvSpPr>
            <p:cNvPr id="70" name="TextBox 69">
              <a:extLst>
                <a:ext uri="{FF2B5EF4-FFF2-40B4-BE49-F238E27FC236}">
                  <a16:creationId xmlns:a16="http://schemas.microsoft.com/office/drawing/2014/main" xmlns="" id="{F3B5FACF-678B-46AA-9E3E-924783CA1D74}"/>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+5,5%</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1" name="Oval 11">
              <a:extLst>
                <a:ext uri="{FF2B5EF4-FFF2-40B4-BE49-F238E27FC236}">
                  <a16:creationId xmlns:a16="http://schemas.microsoft.com/office/drawing/2014/main" xmlns="" id="{AAE906E7-B1C0-49B0-833D-8B7FB009FDEC}"/>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72" name="TextBox 71">
              <a:extLst>
                <a:ext uri="{FF2B5EF4-FFF2-40B4-BE49-F238E27FC236}">
                  <a16:creationId xmlns:a16="http://schemas.microsoft.com/office/drawing/2014/main" xmlns="" id="{55F9162D-BF21-46FB-9751-2A71FD7FD126}"/>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Номинальная*</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73" name="Рисунок 72" descr="Бумажник">
              <a:extLst>
                <a:ext uri="{FF2B5EF4-FFF2-40B4-BE49-F238E27FC236}">
                  <a16:creationId xmlns:a16="http://schemas.microsoft.com/office/drawing/2014/main" xmlns="" id="{7ABB986B-ACE0-4912-85E1-8E3B2641F153}"/>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443806" y="3793745"/>
              <a:ext cx="292066" cy="292066"/>
            </a:xfrm>
            <a:prstGeom prst="rect">
              <a:avLst/>
            </a:prstGeom>
          </p:spPr>
        </p:pic>
      </p:grpSp>
      <p:grpSp>
        <p:nvGrpSpPr>
          <p:cNvPr id="11" name="Группа 10">
            <a:extLst>
              <a:ext uri="{FF2B5EF4-FFF2-40B4-BE49-F238E27FC236}">
                <a16:creationId xmlns:a16="http://schemas.microsoft.com/office/drawing/2014/main" xmlns="" id="{D5F26C78-9AE6-4ADB-BC0F-CAAF43FE1D26}"/>
              </a:ext>
            </a:extLst>
          </p:cNvPr>
          <p:cNvGrpSpPr/>
          <p:nvPr/>
        </p:nvGrpSpPr>
        <p:grpSpPr>
          <a:xfrm>
            <a:off x="377081" y="5069079"/>
            <a:ext cx="3558678" cy="1636285"/>
            <a:chOff x="377081" y="5166894"/>
            <a:chExt cx="3558678" cy="1636285"/>
          </a:xfrm>
        </p:grpSpPr>
        <p:sp>
          <p:nvSpPr>
            <p:cNvPr id="89" name="TextBox 88">
              <a:extLst>
                <a:ext uri="{FF2B5EF4-FFF2-40B4-BE49-F238E27FC236}">
                  <a16:creationId xmlns:a16="http://schemas.microsoft.com/office/drawing/2014/main" xmlns="" id="{6E4722DE-558C-4955-819A-B1AE099DD34C}"/>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-4,1%</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0" name="Oval 11">
              <a:extLst>
                <a:ext uri="{FF2B5EF4-FFF2-40B4-BE49-F238E27FC236}">
                  <a16:creationId xmlns:a16="http://schemas.microsoft.com/office/drawing/2014/main" xmlns="" id="{6D2A5290-E769-44F2-9975-99F19366AAA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1" name="TextBox 90">
              <a:extLst>
                <a:ext uri="{FF2B5EF4-FFF2-40B4-BE49-F238E27FC236}">
                  <a16:creationId xmlns:a16="http://schemas.microsoft.com/office/drawing/2014/main" xmlns="" id="{C488CDDC-2AE7-48BA-A88D-1799337AB079}"/>
                </a:ext>
              </a:extLst>
            </p:cNvPr>
            <p:cNvSpPr txBox="1"/>
            <p:nvPr/>
          </p:nvSpPr>
          <p:spPr>
            <a:xfrm>
              <a:off x="587741" y="6218404"/>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Оборот розничной </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торговли </a:t>
              </a:r>
            </a:p>
          </p:txBody>
        </p:sp>
        <p:pic>
          <p:nvPicPr>
            <p:cNvPr id="92" name="Рисунок 91" descr="Тележка для покупок">
              <a:extLst>
                <a:ext uri="{FF2B5EF4-FFF2-40B4-BE49-F238E27FC236}">
                  <a16:creationId xmlns:a16="http://schemas.microsoft.com/office/drawing/2014/main" xmlns="" id="{3D248A46-522A-4D2C-9952-1CE243901099}"/>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43806" y="5531639"/>
              <a:ext cx="292066" cy="292066"/>
            </a:xfrm>
            <a:prstGeom prst="rect">
              <a:avLst/>
            </a:prstGeom>
          </p:spPr>
        </p:pic>
      </p:grpSp>
      <p:grpSp>
        <p:nvGrpSpPr>
          <p:cNvPr id="93" name="Группа 92">
            <a:extLst>
              <a:ext uri="{FF2B5EF4-FFF2-40B4-BE49-F238E27FC236}">
                <a16:creationId xmlns:a16="http://schemas.microsoft.com/office/drawing/2014/main" xmlns="" id="{55FD54D7-9AA8-4F5D-8C99-4F118DC6E99C}"/>
              </a:ext>
            </a:extLst>
          </p:cNvPr>
          <p:cNvGrpSpPr/>
          <p:nvPr/>
        </p:nvGrpSpPr>
        <p:grpSpPr>
          <a:xfrm>
            <a:off x="4282331" y="1584338"/>
            <a:ext cx="3558678" cy="1390064"/>
            <a:chOff x="377081" y="1682153"/>
            <a:chExt cx="3558678" cy="1390064"/>
          </a:xfrm>
        </p:grpSpPr>
        <p:sp>
          <p:nvSpPr>
            <p:cNvPr id="94" name="TextBox 93">
              <a:extLst>
                <a:ext uri="{FF2B5EF4-FFF2-40B4-BE49-F238E27FC236}">
                  <a16:creationId xmlns:a16="http://schemas.microsoft.com/office/drawing/2014/main" xmlns="" id="{DD0BBDDB-5A85-421C-94B3-04342B4CEF09}"/>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+3,4%</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5" name="Oval 11">
              <a:extLst>
                <a:ext uri="{FF2B5EF4-FFF2-40B4-BE49-F238E27FC236}">
                  <a16:creationId xmlns:a16="http://schemas.microsoft.com/office/drawing/2014/main" xmlns="" id="{0CF9D5DB-603B-4079-97BB-D2A584807581}"/>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6" name="TextBox 95">
              <a:extLst>
                <a:ext uri="{FF2B5EF4-FFF2-40B4-BE49-F238E27FC236}">
                  <a16:creationId xmlns:a16="http://schemas.microsoft.com/office/drawing/2014/main" xmlns="" id="{D4B917CF-E5AA-4450-83FB-9D4B54F0F81F}"/>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Инфляция</a:t>
              </a:r>
            </a:p>
          </p:txBody>
        </p:sp>
        <p:pic>
          <p:nvPicPr>
            <p:cNvPr id="97" name="Рисунок 96" descr="Монеты">
              <a:extLst>
                <a:ext uri="{FF2B5EF4-FFF2-40B4-BE49-F238E27FC236}">
                  <a16:creationId xmlns:a16="http://schemas.microsoft.com/office/drawing/2014/main" xmlns="" id="{D9C28D31-DCDD-4601-BC08-625C1AB1DF72}"/>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443806" y="2046898"/>
              <a:ext cx="292066" cy="292066"/>
            </a:xfrm>
            <a:prstGeom prst="rect">
              <a:avLst/>
            </a:prstGeom>
          </p:spPr>
        </p:pic>
      </p:grpSp>
      <p:grpSp>
        <p:nvGrpSpPr>
          <p:cNvPr id="98" name="Группа 97">
            <a:extLst>
              <a:ext uri="{FF2B5EF4-FFF2-40B4-BE49-F238E27FC236}">
                <a16:creationId xmlns:a16="http://schemas.microsoft.com/office/drawing/2014/main" xmlns="" id="{7041DE26-5544-418E-B4E9-A48368BDA5F8}"/>
              </a:ext>
            </a:extLst>
          </p:cNvPr>
          <p:cNvGrpSpPr/>
          <p:nvPr/>
        </p:nvGrpSpPr>
        <p:grpSpPr>
          <a:xfrm>
            <a:off x="4282331" y="3326708"/>
            <a:ext cx="3558678" cy="1636285"/>
            <a:chOff x="377081" y="3429000"/>
            <a:chExt cx="3558678" cy="1636285"/>
          </a:xfrm>
        </p:grpSpPr>
        <p:sp>
          <p:nvSpPr>
            <p:cNvPr id="99" name="TextBox 98">
              <a:extLst>
                <a:ext uri="{FF2B5EF4-FFF2-40B4-BE49-F238E27FC236}">
                  <a16:creationId xmlns:a16="http://schemas.microsoft.com/office/drawing/2014/main" xmlns="" id="{829BF344-3B1D-4AEF-9D2E-819B4F12D58C}"/>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+2,2%</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0" name="Oval 11">
              <a:extLst>
                <a:ext uri="{FF2B5EF4-FFF2-40B4-BE49-F238E27FC236}">
                  <a16:creationId xmlns:a16="http://schemas.microsoft.com/office/drawing/2014/main" xmlns="" id="{1EF53ECA-42CD-483E-AFDF-7C06E38EB1EF}"/>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1" name="TextBox 100">
              <a:extLst>
                <a:ext uri="{FF2B5EF4-FFF2-40B4-BE49-F238E27FC236}">
                  <a16:creationId xmlns:a16="http://schemas.microsoft.com/office/drawing/2014/main" xmlns="" id="{3D97274D-F9F1-4C7D-AD94-74A3D5EE81E7}"/>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Реальная*</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02" name="Рисунок 101" descr="Бумажник">
              <a:extLst>
                <a:ext uri="{FF2B5EF4-FFF2-40B4-BE49-F238E27FC236}">
                  <a16:creationId xmlns:a16="http://schemas.microsoft.com/office/drawing/2014/main" xmlns="" id="{16B1B554-3776-4A17-82EA-C22266388A2B}"/>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443806" y="3793745"/>
              <a:ext cx="292066" cy="292066"/>
            </a:xfrm>
            <a:prstGeom prst="rect">
              <a:avLst/>
            </a:prstGeom>
          </p:spPr>
        </p:pic>
      </p:grpSp>
      <p:grpSp>
        <p:nvGrpSpPr>
          <p:cNvPr id="103" name="Группа 102">
            <a:extLst>
              <a:ext uri="{FF2B5EF4-FFF2-40B4-BE49-F238E27FC236}">
                <a16:creationId xmlns:a16="http://schemas.microsoft.com/office/drawing/2014/main" xmlns="" id="{5B0A2939-8BCB-4466-9D6D-357A75454BE1}"/>
              </a:ext>
            </a:extLst>
          </p:cNvPr>
          <p:cNvGrpSpPr/>
          <p:nvPr/>
        </p:nvGrpSpPr>
        <p:grpSpPr>
          <a:xfrm>
            <a:off x="4282331" y="5069079"/>
            <a:ext cx="3558678" cy="1636285"/>
            <a:chOff x="377081" y="5166894"/>
            <a:chExt cx="3558678" cy="1636285"/>
          </a:xfrm>
        </p:grpSpPr>
        <p:sp>
          <p:nvSpPr>
            <p:cNvPr id="104" name="TextBox 103">
              <a:extLst>
                <a:ext uri="{FF2B5EF4-FFF2-40B4-BE49-F238E27FC236}">
                  <a16:creationId xmlns:a16="http://schemas.microsoft.com/office/drawing/2014/main" xmlns="" id="{EDEC287D-1400-4FF8-B9B6-BEF4092A6AE3}"/>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72,5</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5" name="Oval 11">
              <a:extLst>
                <a:ext uri="{FF2B5EF4-FFF2-40B4-BE49-F238E27FC236}">
                  <a16:creationId xmlns:a16="http://schemas.microsoft.com/office/drawing/2014/main" xmlns="" id="{627A0D25-19C1-4918-9E5B-E90ECD12E0CA}"/>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6" name="TextBox 105">
              <a:extLst>
                <a:ext uri="{FF2B5EF4-FFF2-40B4-BE49-F238E27FC236}">
                  <a16:creationId xmlns:a16="http://schemas.microsoft.com/office/drawing/2014/main" xmlns="" id="{F527CE94-403F-4DCB-A53D-A939B6F6C1DB}"/>
                </a:ext>
              </a:extLst>
            </p:cNvPr>
            <p:cNvSpPr txBox="1"/>
            <p:nvPr/>
          </p:nvSpPr>
          <p:spPr>
            <a:xfrm>
              <a:off x="587740" y="6218404"/>
              <a:ext cx="3223189"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Средний курс доллара</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(рублей за доллар)</a:t>
              </a:r>
            </a:p>
          </p:txBody>
        </p:sp>
        <p:pic>
          <p:nvPicPr>
            <p:cNvPr id="107" name="Рисунок 106" descr="Доллар">
              <a:extLst>
                <a:ext uri="{FF2B5EF4-FFF2-40B4-BE49-F238E27FC236}">
                  <a16:creationId xmlns:a16="http://schemas.microsoft.com/office/drawing/2014/main" xmlns="" id="{7FDAAB5B-095E-4BF6-B33A-E847406DE886}"/>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443806" y="5531639"/>
              <a:ext cx="292066" cy="292066"/>
            </a:xfrm>
            <a:prstGeom prst="rect">
              <a:avLst/>
            </a:prstGeom>
          </p:spPr>
        </p:pic>
      </p:grpSp>
      <p:grpSp>
        <p:nvGrpSpPr>
          <p:cNvPr id="108" name="Группа 107">
            <a:extLst>
              <a:ext uri="{FF2B5EF4-FFF2-40B4-BE49-F238E27FC236}">
                <a16:creationId xmlns:a16="http://schemas.microsoft.com/office/drawing/2014/main" xmlns="" id="{1C559891-40E1-4867-B9CF-29491D9B390B}"/>
              </a:ext>
            </a:extLst>
          </p:cNvPr>
          <p:cNvGrpSpPr/>
          <p:nvPr/>
        </p:nvGrpSpPr>
        <p:grpSpPr>
          <a:xfrm>
            <a:off x="8187581" y="1584338"/>
            <a:ext cx="3558678" cy="1636285"/>
            <a:chOff x="377081" y="1682153"/>
            <a:chExt cx="3558678" cy="1636285"/>
          </a:xfrm>
        </p:grpSpPr>
        <p:sp>
          <p:nvSpPr>
            <p:cNvPr id="109" name="TextBox 108">
              <a:extLst>
                <a:ext uri="{FF2B5EF4-FFF2-40B4-BE49-F238E27FC236}">
                  <a16:creationId xmlns:a16="http://schemas.microsoft.com/office/drawing/2014/main" xmlns="" id="{C68E679F-FD8A-4F01-A86A-920A1282BC52}"/>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2</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,9%</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0" name="Oval 11">
              <a:extLst>
                <a:ext uri="{FF2B5EF4-FFF2-40B4-BE49-F238E27FC236}">
                  <a16:creationId xmlns:a16="http://schemas.microsoft.com/office/drawing/2014/main" xmlns="" id="{8EBF35D8-A34A-4D2A-8667-A1AC69E7E718}"/>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1" name="TextBox 110">
              <a:extLst>
                <a:ext uri="{FF2B5EF4-FFF2-40B4-BE49-F238E27FC236}">
                  <a16:creationId xmlns:a16="http://schemas.microsoft.com/office/drawing/2014/main" xmlns="" id="{A3DB18C1-3A5A-4B52-A95C-EB7B89EF7EE8}"/>
                </a:ext>
              </a:extLst>
            </p:cNvPr>
            <p:cNvSpPr txBox="1"/>
            <p:nvPr/>
          </p:nvSpPr>
          <p:spPr>
            <a:xfrm>
              <a:off x="587741" y="2733663"/>
              <a:ext cx="3348018"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Индекс промышленного производства</a:t>
              </a:r>
            </a:p>
          </p:txBody>
        </p:sp>
        <p:pic>
          <p:nvPicPr>
            <p:cNvPr id="112" name="Рисунок 111" descr="Производство">
              <a:extLst>
                <a:ext uri="{FF2B5EF4-FFF2-40B4-BE49-F238E27FC236}">
                  <a16:creationId xmlns:a16="http://schemas.microsoft.com/office/drawing/2014/main" xmlns="" id="{647A0ADB-F661-4021-A0B1-86A4B99E612C}"/>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443806" y="2046898"/>
              <a:ext cx="292066" cy="292066"/>
            </a:xfrm>
            <a:prstGeom prst="rect">
              <a:avLst/>
            </a:prstGeom>
          </p:spPr>
        </p:pic>
      </p:grpSp>
      <p:grpSp>
        <p:nvGrpSpPr>
          <p:cNvPr id="113" name="Группа 112">
            <a:extLst>
              <a:ext uri="{FF2B5EF4-FFF2-40B4-BE49-F238E27FC236}">
                <a16:creationId xmlns:a16="http://schemas.microsoft.com/office/drawing/2014/main" xmlns="" id="{C09FF45A-E391-453B-B221-EEE0A58E5F12}"/>
              </a:ext>
            </a:extLst>
          </p:cNvPr>
          <p:cNvGrpSpPr/>
          <p:nvPr/>
        </p:nvGrpSpPr>
        <p:grpSpPr>
          <a:xfrm>
            <a:off x="8187581" y="3326708"/>
            <a:ext cx="3558678" cy="1636285"/>
            <a:chOff x="377081" y="3429000"/>
            <a:chExt cx="3558678" cy="1636285"/>
          </a:xfrm>
        </p:grpSpPr>
        <p:sp>
          <p:nvSpPr>
            <p:cNvPr id="114" name="TextBox 113">
              <a:extLst>
                <a:ext uri="{FF2B5EF4-FFF2-40B4-BE49-F238E27FC236}">
                  <a16:creationId xmlns:a16="http://schemas.microsoft.com/office/drawing/2014/main" xmlns="" id="{35005FF7-18ED-4015-AFE9-A2B47DE81956}"/>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-11,0%</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5" name="Oval 11">
              <a:extLst>
                <a:ext uri="{FF2B5EF4-FFF2-40B4-BE49-F238E27FC236}">
                  <a16:creationId xmlns:a16="http://schemas.microsoft.com/office/drawing/2014/main" xmlns="" id="{B1F6779D-45D9-4890-A45D-332EE5CA8F33}"/>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6" name="TextBox 115">
              <a:extLst>
                <a:ext uri="{FF2B5EF4-FFF2-40B4-BE49-F238E27FC236}">
                  <a16:creationId xmlns:a16="http://schemas.microsoft.com/office/drawing/2014/main" xmlns="" id="{A1A7A4D2-8797-43BC-8531-F6520AD50215}"/>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Прибыль прибыльных </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организаций*</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17" name="Рисунок 116" descr="Деньги">
              <a:extLst>
                <a:ext uri="{FF2B5EF4-FFF2-40B4-BE49-F238E27FC236}">
                  <a16:creationId xmlns:a16="http://schemas.microsoft.com/office/drawing/2014/main" xmlns="" id="{6244FA40-3C9C-4B85-BE8F-4A7271055B2E}"/>
                </a:ext>
              </a:extLst>
            </p:cNvPr>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443806" y="3793745"/>
              <a:ext cx="292066" cy="292066"/>
            </a:xfrm>
            <a:prstGeom prst="rect">
              <a:avLst/>
            </a:prstGeom>
          </p:spPr>
        </p:pic>
      </p:grpSp>
      <p:grpSp>
        <p:nvGrpSpPr>
          <p:cNvPr id="118" name="Группа 117">
            <a:extLst>
              <a:ext uri="{FF2B5EF4-FFF2-40B4-BE49-F238E27FC236}">
                <a16:creationId xmlns:a16="http://schemas.microsoft.com/office/drawing/2014/main" xmlns="" id="{B9DDAFE0-FC30-4DF4-A78E-172051EAD7C3}"/>
              </a:ext>
            </a:extLst>
          </p:cNvPr>
          <p:cNvGrpSpPr/>
          <p:nvPr/>
        </p:nvGrpSpPr>
        <p:grpSpPr>
          <a:xfrm>
            <a:off x="8187581" y="5069079"/>
            <a:ext cx="3558678" cy="1636285"/>
            <a:chOff x="377081" y="5166894"/>
            <a:chExt cx="3558678" cy="1636285"/>
          </a:xfrm>
        </p:grpSpPr>
        <p:sp>
          <p:nvSpPr>
            <p:cNvPr id="119" name="TextBox 118">
              <a:extLst>
                <a:ext uri="{FF2B5EF4-FFF2-40B4-BE49-F238E27FC236}">
                  <a16:creationId xmlns:a16="http://schemas.microsoft.com/office/drawing/2014/main" xmlns="" id="{06AC84DA-7E1E-4C9C-AE94-7B7566D46DA4}"/>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40,4</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0" name="Oval 11">
              <a:extLst>
                <a:ext uri="{FF2B5EF4-FFF2-40B4-BE49-F238E27FC236}">
                  <a16:creationId xmlns:a16="http://schemas.microsoft.com/office/drawing/2014/main" xmlns="" id="{A2A0D5C9-F520-4213-BCC6-2E8F01B29FD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21" name="TextBox 120">
              <a:extLst>
                <a:ext uri="{FF2B5EF4-FFF2-40B4-BE49-F238E27FC236}">
                  <a16:creationId xmlns:a16="http://schemas.microsoft.com/office/drawing/2014/main" xmlns="" id="{D256072C-655E-48BB-9B8D-D7C37E3D0C78}"/>
                </a:ext>
              </a:extLst>
            </p:cNvPr>
            <p:cNvSpPr txBox="1"/>
            <p:nvPr/>
          </p:nvSpPr>
          <p:spPr>
            <a:xfrm>
              <a:off x="587741" y="6218404"/>
              <a:ext cx="3348018"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Средняя цена на нефть марки “URALS” (долларов/баррель)</a:t>
              </a:r>
            </a:p>
          </p:txBody>
        </p:sp>
        <p:pic>
          <p:nvPicPr>
            <p:cNvPr id="122" name="Рисунок 121" descr="Баррель">
              <a:extLst>
                <a:ext uri="{FF2B5EF4-FFF2-40B4-BE49-F238E27FC236}">
                  <a16:creationId xmlns:a16="http://schemas.microsoft.com/office/drawing/2014/main" xmlns="" id="{681DA42D-C7EF-4C3E-AB8C-0F1ACE58915C}"/>
                </a:ext>
              </a:extLst>
            </p:cNvPr>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443806" y="5531639"/>
              <a:ext cx="292066" cy="292066"/>
            </a:xfrm>
            <a:prstGeom prst="rect">
              <a:avLst/>
            </a:prstGeom>
          </p:spPr>
        </p:pic>
      </p:grpSp>
      <p:sp>
        <p:nvSpPr>
          <p:cNvPr id="123" name="TextBox 122">
            <a:extLst>
              <a:ext uri="{FF2B5EF4-FFF2-40B4-BE49-F238E27FC236}">
                <a16:creationId xmlns:a16="http://schemas.microsoft.com/office/drawing/2014/main" xmlns="" id="{5FA7296C-FB2A-4F38-AA31-7A138900D44F}"/>
              </a:ext>
            </a:extLst>
          </p:cNvPr>
          <p:cNvSpPr txBox="1"/>
          <p:nvPr/>
        </p:nvSpPr>
        <p:spPr>
          <a:xfrm>
            <a:off x="6456040"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+11,7</a:t>
            </a: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4" name="TextBox 123">
            <a:extLst>
              <a:ext uri="{FF2B5EF4-FFF2-40B4-BE49-F238E27FC236}">
                <a16:creationId xmlns:a16="http://schemas.microsoft.com/office/drawing/2014/main" xmlns="" id="{D8A7ACF1-A330-4DD2-A90D-52FB42F9E84F}"/>
              </a:ext>
            </a:extLst>
          </p:cNvPr>
          <p:cNvSpPr txBox="1"/>
          <p:nvPr/>
        </p:nvSpPr>
        <p:spPr>
          <a:xfrm>
            <a:off x="10329540" y="5127785"/>
            <a:ext cx="1260139" cy="461665"/>
          </a:xfrm>
          <a:prstGeom prst="rect">
            <a:avLst/>
          </a:prstGeom>
          <a:noFill/>
        </p:spPr>
        <p:txBody>
          <a:bodyPr wrap="square">
            <a:spAutoFit/>
          </a:bodyPr>
          <a:lstStyle/>
          <a:p>
            <a:pPr algn="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37</a:t>
            </a: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,1%</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a16="http://schemas.microsoft.com/office/drawing/2014/main" xmlns="" id="{5FA7296C-FB2A-4F38-AA31-7A138900D44F}"/>
              </a:ext>
            </a:extLst>
          </p:cNvPr>
          <p:cNvSpPr txBox="1"/>
          <p:nvPr/>
        </p:nvSpPr>
        <p:spPr>
          <a:xfrm>
            <a:off x="2405591"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-6,0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a16="http://schemas.microsoft.com/office/drawing/2014/main" xmlns="" id="{5FA7296C-FB2A-4F38-AA31-7A138900D44F}"/>
              </a:ext>
            </a:extLst>
          </p:cNvPr>
          <p:cNvSpPr txBox="1"/>
          <p:nvPr/>
        </p:nvSpPr>
        <p:spPr>
          <a:xfrm>
            <a:off x="2405591"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2</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,0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8" name="TextBox 77">
            <a:extLst>
              <a:ext uri="{FF2B5EF4-FFF2-40B4-BE49-F238E27FC236}">
                <a16:creationId xmlns:a16="http://schemas.microsoft.com/office/drawing/2014/main" xmlns="" id="{5FA7296C-FB2A-4F38-AA31-7A138900D44F}"/>
              </a:ext>
            </a:extLst>
          </p:cNvPr>
          <p:cNvSpPr txBox="1"/>
          <p:nvPr/>
        </p:nvSpPr>
        <p:spPr>
          <a:xfrm>
            <a:off x="6468514"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-0,3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6" name="TextBox 85">
            <a:extLst>
              <a:ext uri="{FF2B5EF4-FFF2-40B4-BE49-F238E27FC236}">
                <a16:creationId xmlns:a16="http://schemas.microsoft.com/office/drawing/2014/main" xmlns="" id="{5FA7296C-FB2A-4F38-AA31-7A138900D44F}"/>
              </a:ext>
            </a:extLst>
          </p:cNvPr>
          <p:cNvSpPr txBox="1"/>
          <p:nvPr/>
        </p:nvSpPr>
        <p:spPr>
          <a:xfrm>
            <a:off x="10491807" y="3326708"/>
            <a:ext cx="1260139" cy="830997"/>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-16,0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8" name="TextBox 87">
            <a:extLst>
              <a:ext uri="{FF2B5EF4-FFF2-40B4-BE49-F238E27FC236}">
                <a16:creationId xmlns:a16="http://schemas.microsoft.com/office/drawing/2014/main" xmlns="" id="{5FA7296C-FB2A-4F38-AA31-7A138900D44F}"/>
              </a:ext>
            </a:extLst>
          </p:cNvPr>
          <p:cNvSpPr txBox="1"/>
          <p:nvPr/>
        </p:nvSpPr>
        <p:spPr>
          <a:xfrm>
            <a:off x="2405591"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-4,5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6" name="TextBox 125">
            <a:extLst>
              <a:ext uri="{FF2B5EF4-FFF2-40B4-BE49-F238E27FC236}">
                <a16:creationId xmlns:a16="http://schemas.microsoft.com/office/drawing/2014/main" xmlns="" id="{5FA7296C-FB2A-4F38-AA31-7A138900D44F}"/>
              </a:ext>
            </a:extLst>
          </p:cNvPr>
          <p:cNvSpPr txBox="1"/>
          <p:nvPr/>
        </p:nvSpPr>
        <p:spPr>
          <a:xfrm>
            <a:off x="6456039"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-1,1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8" name="TextBox 127">
            <a:extLst>
              <a:ext uri="{FF2B5EF4-FFF2-40B4-BE49-F238E27FC236}">
                <a16:creationId xmlns:a16="http://schemas.microsoft.com/office/drawing/2014/main" xmlns="" id="{5FA7296C-FB2A-4F38-AA31-7A138900D44F}"/>
              </a:ext>
            </a:extLst>
          </p:cNvPr>
          <p:cNvSpPr txBox="1"/>
          <p:nvPr/>
        </p:nvSpPr>
        <p:spPr>
          <a:xfrm>
            <a:off x="10195525"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-6,3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Tree>
    <p:extLst>
      <p:ext uri="{BB962C8B-B14F-4D97-AF65-F5344CB8AC3E}">
        <p14:creationId xmlns:p14="http://schemas.microsoft.com/office/powerpoint/2010/main" val="2339053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12629"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310502" y="-36872"/>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ТЕХНОЛОГИЧЕСКИЕ ПРОЦЕССЫ ФНС РОССИИ</a:t>
            </a:r>
            <a:endParaRPr lang="ru-RU"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54" name="TextBox 53"/>
          <p:cNvSpPr txBox="1"/>
          <p:nvPr/>
        </p:nvSpPr>
        <p:spPr>
          <a:xfrm>
            <a:off x="4388024" y="4010491"/>
            <a:ext cx="3654565" cy="1800493"/>
          </a:xfrm>
          <a:prstGeom prst="rect">
            <a:avLst/>
          </a:prstGeom>
          <a:noFill/>
        </p:spPr>
        <p:txBody>
          <a:bodyPr wrap="square" rtlCol="0">
            <a:spAutoFit/>
          </a:bodyPr>
          <a:lstStyle/>
          <a:p>
            <a:pPr algn="ctr"/>
            <a:r>
              <a:rPr lang="ru-RU" sz="2000" b="1" u="sng" dirty="0">
                <a:solidFill>
                  <a:srgbClr val="231A6F"/>
                </a:solidFill>
                <a:latin typeface="Roboto Condensed" panose="02000000000000000000" pitchFamily="2" charset="0"/>
                <a:ea typeface="Roboto Condensed" panose="02000000000000000000" pitchFamily="2" charset="0"/>
              </a:rPr>
              <a:t>СП ЦА ФНС России</a:t>
            </a:r>
          </a:p>
          <a:p>
            <a:pPr algn="ctr"/>
            <a:endParaRPr lang="ru-RU" sz="600" b="1" u="sng" dirty="0">
              <a:solidFill>
                <a:srgbClr val="231A6F"/>
              </a:solidFill>
              <a:latin typeface="Roboto Condensed" panose="02000000000000000000" pitchFamily="2" charset="0"/>
              <a:ea typeface="Roboto Condensed" panose="02000000000000000000" pitchFamily="2" charset="0"/>
            </a:endParaRPr>
          </a:p>
          <a:p>
            <a:pPr marL="342900" indent="-180000" algn="just">
              <a:spcAft>
                <a:spcPts val="600"/>
              </a:spcAft>
              <a:buFontTx/>
              <a:buChar char="-"/>
            </a:pPr>
            <a:r>
              <a:rPr lang="ru-RU" sz="1600" dirty="0">
                <a:solidFill>
                  <a:srgbClr val="57565A">
                    <a:lumMod val="75000"/>
                  </a:srgbClr>
                </a:solidFill>
                <a:latin typeface="Roboto Condensed" panose="02000000000000000000" pitchFamily="2" charset="0"/>
                <a:ea typeface="Roboto Condensed" panose="02000000000000000000" pitchFamily="2" charset="0"/>
              </a:rPr>
              <a:t>контроль соблюдения ТНО сроков обработки НБО;</a:t>
            </a:r>
          </a:p>
          <a:p>
            <a:pPr marL="342900" indent="-180000" algn="just">
              <a:spcAft>
                <a:spcPts val="600"/>
              </a:spcAft>
              <a:buFontTx/>
              <a:buChar char="-"/>
            </a:pPr>
            <a:r>
              <a:rPr lang="ru-RU" sz="1600" dirty="0">
                <a:solidFill>
                  <a:srgbClr val="57565A">
                    <a:lumMod val="75000"/>
                  </a:srgbClr>
                </a:solidFill>
                <a:latin typeface="Roboto Condensed" panose="02000000000000000000" pitchFamily="2" charset="0"/>
                <a:ea typeface="Roboto Condensed" panose="02000000000000000000" pitchFamily="2" charset="0"/>
              </a:rPr>
              <a:t>контроль соблюдения ТНО сроков проведения КНП и оформления ее результатов</a:t>
            </a:r>
          </a:p>
        </p:txBody>
      </p:sp>
      <p:sp>
        <p:nvSpPr>
          <p:cNvPr id="55" name="TextBox 54"/>
          <p:cNvSpPr txBox="1"/>
          <p:nvPr/>
        </p:nvSpPr>
        <p:spPr>
          <a:xfrm>
            <a:off x="321946" y="4010491"/>
            <a:ext cx="3644067" cy="1308050"/>
          </a:xfrm>
          <a:prstGeom prst="rect">
            <a:avLst/>
          </a:prstGeom>
          <a:noFill/>
        </p:spPr>
        <p:txBody>
          <a:bodyPr wrap="square" rtlCol="0">
            <a:spAutoFit/>
          </a:bodyPr>
          <a:lstStyle/>
          <a:p>
            <a:pPr algn="ctr"/>
            <a:r>
              <a:rPr lang="ru-RU" sz="2000" b="1" u="sng" dirty="0">
                <a:solidFill>
                  <a:srgbClr val="231A6F"/>
                </a:solidFill>
                <a:latin typeface="Roboto Condensed" panose="02000000000000000000" pitchFamily="2" charset="0"/>
                <a:ea typeface="Roboto Condensed" panose="02000000000000000000" pitchFamily="2" charset="0"/>
              </a:rPr>
              <a:t>ТНО</a:t>
            </a:r>
          </a:p>
          <a:p>
            <a:pPr algn="ctr"/>
            <a:endParaRPr lang="ru-RU" sz="600" dirty="0">
              <a:solidFill>
                <a:srgbClr val="57565A">
                  <a:lumMod val="75000"/>
                </a:srgbClr>
              </a:solidFill>
              <a:latin typeface="Roboto Condensed" panose="02000000000000000000" pitchFamily="2" charset="0"/>
              <a:ea typeface="Roboto Condensed" panose="02000000000000000000" pitchFamily="2" charset="0"/>
            </a:endParaRPr>
          </a:p>
          <a:p>
            <a:pPr marL="342900" indent="-180000" algn="just">
              <a:spcAft>
                <a:spcPts val="600"/>
              </a:spcAft>
              <a:buFontTx/>
              <a:buChar char="-"/>
            </a:pPr>
            <a:r>
              <a:rPr lang="ru-RU" sz="1600" dirty="0">
                <a:solidFill>
                  <a:srgbClr val="57565A">
                    <a:lumMod val="75000"/>
                  </a:srgbClr>
                </a:solidFill>
                <a:latin typeface="Roboto Condensed" panose="02000000000000000000" pitchFamily="2" charset="0"/>
                <a:ea typeface="Roboto Condensed" panose="02000000000000000000" pitchFamily="2" charset="0"/>
              </a:rPr>
              <a:t>мониторинг сроков обработки НБО;</a:t>
            </a:r>
          </a:p>
          <a:p>
            <a:pPr marL="342900" indent="-180000" algn="just">
              <a:spcAft>
                <a:spcPts val="600"/>
              </a:spcAft>
              <a:buFontTx/>
              <a:buChar char="-"/>
            </a:pPr>
            <a:r>
              <a:rPr lang="ru-RU" sz="1600" dirty="0">
                <a:solidFill>
                  <a:srgbClr val="57565A">
                    <a:lumMod val="75000"/>
                  </a:srgbClr>
                </a:solidFill>
                <a:latin typeface="Roboto Condensed" panose="02000000000000000000" pitchFamily="2" charset="0"/>
                <a:ea typeface="Roboto Condensed" panose="02000000000000000000" pitchFamily="2" charset="0"/>
              </a:rPr>
              <a:t>мониторинг сроков проведения КНП и оформления ее результатов</a:t>
            </a:r>
          </a:p>
        </p:txBody>
      </p:sp>
      <p:sp>
        <p:nvSpPr>
          <p:cNvPr id="56" name="TextBox 55"/>
          <p:cNvSpPr txBox="1"/>
          <p:nvPr/>
        </p:nvSpPr>
        <p:spPr>
          <a:xfrm>
            <a:off x="8400256" y="3982608"/>
            <a:ext cx="3456384" cy="1107996"/>
          </a:xfrm>
          <a:prstGeom prst="rect">
            <a:avLst/>
          </a:prstGeom>
          <a:noFill/>
        </p:spPr>
        <p:txBody>
          <a:bodyPr wrap="square" rtlCol="0">
            <a:spAutoFit/>
          </a:bodyPr>
          <a:lstStyle/>
          <a:p>
            <a:pPr algn="ctr"/>
            <a:r>
              <a:rPr lang="ru-RU" sz="1800" b="1" u="sng" dirty="0">
                <a:solidFill>
                  <a:srgbClr val="231A6F"/>
                </a:solidFill>
                <a:latin typeface="Roboto Condensed" panose="02000000000000000000" pitchFamily="2" charset="0"/>
                <a:ea typeface="Roboto Condensed" panose="02000000000000000000" pitchFamily="2" charset="0"/>
              </a:rPr>
              <a:t>МИ ФНС России по ЦОД №2</a:t>
            </a:r>
          </a:p>
          <a:p>
            <a:pPr algn="ctr"/>
            <a:endParaRPr lang="ru-RU" sz="600" b="1" u="sng" dirty="0">
              <a:solidFill>
                <a:srgbClr val="231A6F"/>
              </a:solidFill>
              <a:latin typeface="Roboto Condensed" panose="02000000000000000000" pitchFamily="2" charset="0"/>
              <a:ea typeface="Roboto Condensed" panose="02000000000000000000" pitchFamily="2" charset="0"/>
            </a:endParaRPr>
          </a:p>
          <a:p>
            <a:pPr marL="285750" indent="-180000" algn="just">
              <a:spcAft>
                <a:spcPts val="600"/>
              </a:spcAft>
              <a:buFontTx/>
              <a:buChar char="-"/>
            </a:pPr>
            <a:r>
              <a:rPr lang="ru-RU" sz="1400" dirty="0">
                <a:solidFill>
                  <a:srgbClr val="57565A">
                    <a:lumMod val="75000"/>
                  </a:srgbClr>
                </a:solidFill>
                <a:latin typeface="Roboto Condensed" panose="02000000000000000000" pitchFamily="2" charset="0"/>
                <a:ea typeface="Roboto Condensed" panose="02000000000000000000" pitchFamily="2" charset="0"/>
              </a:rPr>
              <a:t>мониторинг отклонений в работе автоматических заданий по обработке НБО</a:t>
            </a:r>
          </a:p>
        </p:txBody>
      </p:sp>
      <p:cxnSp>
        <p:nvCxnSpPr>
          <p:cNvPr id="58" name="Прямая соединительная линия 57"/>
          <p:cNvCxnSpPr/>
          <p:nvPr/>
        </p:nvCxnSpPr>
        <p:spPr>
          <a:xfrm>
            <a:off x="4388024" y="3942248"/>
            <a:ext cx="0" cy="1827012"/>
          </a:xfrm>
          <a:prstGeom prst="line">
            <a:avLst/>
          </a:prstGeom>
          <a:ln w="12700">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0" y="5781023"/>
            <a:ext cx="12216680" cy="0"/>
          </a:xfrm>
          <a:prstGeom prst="line">
            <a:avLst/>
          </a:prstGeom>
          <a:ln w="1270">
            <a:solidFill>
              <a:srgbClr val="002060">
                <a:alpha val="50000"/>
              </a:srgbClr>
            </a:solidFill>
            <a:headEnd w="med" len="med"/>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8292244" y="3942248"/>
            <a:ext cx="0" cy="1827012"/>
          </a:xfrm>
          <a:prstGeom prst="line">
            <a:avLst/>
          </a:prstGeom>
          <a:ln w="12700">
            <a:solidFill>
              <a:srgbClr val="002060"/>
            </a:solidFill>
            <a:prstDash val="lgDash"/>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3"/>
          <a:stretch>
            <a:fillRect/>
          </a:stretch>
        </p:blipFill>
        <p:spPr>
          <a:xfrm>
            <a:off x="165199" y="5859010"/>
            <a:ext cx="8437595" cy="865707"/>
          </a:xfrm>
          <a:prstGeom prst="rect">
            <a:avLst/>
          </a:prstGeom>
        </p:spPr>
      </p:pic>
      <p:sp>
        <p:nvSpPr>
          <p:cNvPr id="13" name="Горизонтальный свиток 12"/>
          <p:cNvSpPr/>
          <p:nvPr/>
        </p:nvSpPr>
        <p:spPr>
          <a:xfrm>
            <a:off x="742755" y="2505616"/>
            <a:ext cx="10731169" cy="1570540"/>
          </a:xfrm>
          <a:prstGeom prst="horizontalScroll">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b="1" dirty="0" smtClean="0">
              <a:solidFill>
                <a:srgbClr val="231A6F"/>
              </a:solidFill>
              <a:latin typeface="Roboto Condensed" panose="02000000000000000000" pitchFamily="2" charset="0"/>
              <a:ea typeface="Roboto Condensed" panose="02000000000000000000" pitchFamily="2" charset="0"/>
            </a:endParaRPr>
          </a:p>
          <a:p>
            <a:pPr algn="ctr"/>
            <a:r>
              <a:rPr lang="ru-RU" sz="2000" b="1" dirty="0" smtClean="0">
                <a:solidFill>
                  <a:schemeClr val="bg2">
                    <a:lumMod val="75000"/>
                  </a:schemeClr>
                </a:solidFill>
                <a:latin typeface="Roboto Condensed" panose="02000000000000000000" pitchFamily="2" charset="0"/>
                <a:ea typeface="Roboto Condensed" panose="02000000000000000000" pitchFamily="2" charset="0"/>
              </a:rPr>
              <a:t>Реализован </a:t>
            </a:r>
            <a:r>
              <a:rPr lang="ru-RU" sz="2000" b="1" dirty="0">
                <a:solidFill>
                  <a:schemeClr val="bg2">
                    <a:lumMod val="75000"/>
                  </a:schemeClr>
                </a:solidFill>
                <a:latin typeface="Roboto Condensed" panose="02000000000000000000" pitchFamily="2" charset="0"/>
                <a:ea typeface="Roboto Condensed" panose="02000000000000000000" pitchFamily="2" charset="0"/>
              </a:rPr>
              <a:t>проект «Мониторинг обработки налоговой и бухгалтерской отчетности»* </a:t>
            </a:r>
            <a:r>
              <a:rPr lang="ru-RU" sz="2000" b="1" i="1" dirty="0">
                <a:solidFill>
                  <a:schemeClr val="bg2">
                    <a:lumMod val="75000"/>
                  </a:schemeClr>
                </a:solidFill>
                <a:latin typeface="Roboto Condensed" panose="02000000000000000000" pitchFamily="2" charset="0"/>
                <a:ea typeface="Roboto Condensed" panose="02000000000000000000" pitchFamily="2" charset="0"/>
              </a:rPr>
              <a:t>(распоряжение ФНС России от 23.03.2020 № 99@) </a:t>
            </a:r>
          </a:p>
          <a:p>
            <a:pPr algn="ctr"/>
            <a:endParaRPr lang="ru-RU" sz="1800" u="sng" dirty="0">
              <a:solidFill>
                <a:srgbClr val="57565A">
                  <a:lumMod val="75000"/>
                </a:srgbClr>
              </a:solidFill>
              <a:latin typeface="Roboto Condensed" panose="02000000000000000000" pitchFamily="2" charset="0"/>
              <a:ea typeface="Roboto Condensed" panose="02000000000000000000" pitchFamily="2" charset="0"/>
            </a:endParaRPr>
          </a:p>
          <a:p>
            <a:pPr algn="ctr"/>
            <a:r>
              <a:rPr lang="ru-RU" sz="1400" u="sng" dirty="0">
                <a:solidFill>
                  <a:schemeClr val="tx1">
                    <a:lumMod val="50000"/>
                  </a:schemeClr>
                </a:solidFill>
                <a:latin typeface="Roboto Condensed" panose="02000000000000000000" pitchFamily="2" charset="0"/>
                <a:ea typeface="Roboto Condensed" panose="02000000000000000000" pitchFamily="2" charset="0"/>
              </a:rPr>
              <a:t>Приказ ФНС России от 30.06.2020 № ЕД-7-12/411@ о вводе в промышленную эксплуатацию</a:t>
            </a:r>
          </a:p>
          <a:p>
            <a:pPr algn="ctr"/>
            <a:endParaRPr lang="ru-RU" dirty="0"/>
          </a:p>
        </p:txBody>
      </p:sp>
      <p:sp>
        <p:nvSpPr>
          <p:cNvPr id="14" name="TextBox 13"/>
          <p:cNvSpPr txBox="1"/>
          <p:nvPr/>
        </p:nvSpPr>
        <p:spPr>
          <a:xfrm>
            <a:off x="1441579" y="1035463"/>
            <a:ext cx="6601009" cy="523220"/>
          </a:xfrm>
          <a:prstGeom prst="rect">
            <a:avLst/>
          </a:prstGeom>
          <a:noFill/>
        </p:spPr>
        <p:txBody>
          <a:bodyPr wrap="square" rtlCol="0">
            <a:spAutoFit/>
          </a:bodyPr>
          <a:lstStyle/>
          <a:p>
            <a:pPr algn="ctr"/>
            <a:r>
              <a:rPr lang="ru-RU" sz="2800" b="1" dirty="0" smtClean="0">
                <a:solidFill>
                  <a:srgbClr val="231A6F"/>
                </a:solidFill>
                <a:latin typeface="Roboto Condensed" panose="020B0604020202020204" charset="0"/>
                <a:ea typeface="Roboto Condensed" panose="020B0604020202020204" charset="0"/>
              </a:rPr>
              <a:t>Введено в промышленную эксплуатацию</a:t>
            </a:r>
            <a:endParaRPr lang="ru-RU" sz="2800" b="1" dirty="0">
              <a:solidFill>
                <a:srgbClr val="231A6F"/>
              </a:solidFill>
              <a:latin typeface="Roboto Condensed" panose="020B0604020202020204" charset="0"/>
              <a:ea typeface="Roboto Condensed" panose="020B0604020202020204" charset="0"/>
            </a:endParaRPr>
          </a:p>
        </p:txBody>
      </p:sp>
      <p:sp>
        <p:nvSpPr>
          <p:cNvPr id="45" name="Овал 44">
            <a:extLst>
              <a:ext uri="{FF2B5EF4-FFF2-40B4-BE49-F238E27FC236}">
                <a16:creationId xmlns:a16="http://schemas.microsoft.com/office/drawing/2014/main" xmlns="" id="{CA0A0364-3C4D-4807-BEFE-8301FCE074B0}"/>
              </a:ext>
            </a:extLst>
          </p:cNvPr>
          <p:cNvSpPr/>
          <p:nvPr/>
        </p:nvSpPr>
        <p:spPr>
          <a:xfrm>
            <a:off x="8188641" y="692696"/>
            <a:ext cx="1831795" cy="17219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7" name="Прямоугольник 46">
            <a:extLst>
              <a:ext uri="{FF2B5EF4-FFF2-40B4-BE49-F238E27FC236}">
                <a16:creationId xmlns:a16="http://schemas.microsoft.com/office/drawing/2014/main" xmlns="" id="{53935A91-35C0-4991-B557-FC2AE7A8E99A}"/>
              </a:ext>
            </a:extLst>
          </p:cNvPr>
          <p:cNvSpPr/>
          <p:nvPr/>
        </p:nvSpPr>
        <p:spPr>
          <a:xfrm>
            <a:off x="8351814" y="1046064"/>
            <a:ext cx="1505447"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55 </a:t>
            </a:r>
            <a:r>
              <a:rPr lang="ru-RU" sz="3600" b="1" dirty="0" smtClean="0">
                <a:solidFill>
                  <a:srgbClr val="231A6F"/>
                </a:solidFill>
                <a:latin typeface="Roboto Condensed" panose="02000000000000000000" pitchFamily="2" charset="0"/>
                <a:ea typeface="Roboto Condensed" panose="02000000000000000000" pitchFamily="2" charset="0"/>
              </a:rPr>
              <a:t>ТП</a:t>
            </a:r>
            <a:endParaRPr lang="ru-RU" sz="4000" b="1" dirty="0">
              <a:solidFill>
                <a:srgbClr val="231A6F"/>
              </a:solidFill>
              <a:latin typeface="Roboto Condensed" panose="02000000000000000000" pitchFamily="2" charset="0"/>
              <a:ea typeface="Roboto Condensed" panose="02000000000000000000" pitchFamily="2" charset="0"/>
            </a:endParaRPr>
          </a:p>
        </p:txBody>
      </p:sp>
      <p:pic>
        <p:nvPicPr>
          <p:cNvPr id="48" name="Рисунок 47"/>
          <p:cNvPicPr>
            <a:picLocks noChangeAspect="1"/>
          </p:cNvPicPr>
          <p:nvPr/>
        </p:nvPicPr>
        <p:blipFill>
          <a:blip r:embed="rId4">
            <a:duotone>
              <a:schemeClr val="bg2">
                <a:shade val="45000"/>
                <a:satMod val="135000"/>
              </a:schemeClr>
              <a:prstClr val="white"/>
            </a:duotone>
          </a:blip>
          <a:stretch>
            <a:fillRect/>
          </a:stretch>
        </p:blipFill>
        <p:spPr>
          <a:xfrm>
            <a:off x="8829538" y="1568344"/>
            <a:ext cx="550000" cy="591288"/>
          </a:xfrm>
          <a:prstGeom prst="rect">
            <a:avLst/>
          </a:prstGeom>
        </p:spPr>
      </p:pic>
    </p:spTree>
    <p:extLst>
      <p:ext uri="{BB962C8B-B14F-4D97-AF65-F5344CB8AC3E}">
        <p14:creationId xmlns:p14="http://schemas.microsoft.com/office/powerpoint/2010/main" val="3929094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Скругленный прямоугольник 73"/>
          <p:cNvSpPr/>
          <p:nvPr/>
        </p:nvSpPr>
        <p:spPr>
          <a:xfrm>
            <a:off x="9408452" y="1413403"/>
            <a:ext cx="2124151" cy="271457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72" name="Скругленный прямоугольник 71"/>
          <p:cNvSpPr/>
          <p:nvPr/>
        </p:nvSpPr>
        <p:spPr>
          <a:xfrm>
            <a:off x="766621" y="1484784"/>
            <a:ext cx="2439888" cy="147616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66" name="Скругленный прямоугольник 65"/>
          <p:cNvSpPr/>
          <p:nvPr/>
        </p:nvSpPr>
        <p:spPr>
          <a:xfrm>
            <a:off x="3656110" y="1448780"/>
            <a:ext cx="2511897" cy="3132348"/>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65" name="Скругленный прямоугольник 64"/>
          <p:cNvSpPr/>
          <p:nvPr/>
        </p:nvSpPr>
        <p:spPr>
          <a:xfrm>
            <a:off x="6572436" y="1448780"/>
            <a:ext cx="2331876" cy="2628292"/>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 name="Облако 4"/>
          <p:cNvSpPr/>
          <p:nvPr/>
        </p:nvSpPr>
        <p:spPr>
          <a:xfrm>
            <a:off x="3607375" y="4626156"/>
            <a:ext cx="2476928" cy="1764196"/>
          </a:xfrm>
          <a:prstGeom prst="cloud">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1"/>
            <a:ext cx="9865096" cy="844910"/>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DDDDDD"/>
              </a:buClr>
              <a:tabLst>
                <a:tab pos="342900" algn="l"/>
              </a:tabLst>
            </a:pPr>
            <a:r>
              <a:rPr lang="ru-RU" b="1" dirty="0" smtClean="0">
                <a:solidFill>
                  <a:prstClr val="black">
                    <a:lumMod val="50000"/>
                  </a:prstClr>
                </a:solidFill>
                <a:latin typeface="Roboto Condensed" panose="02000000000000000000" pitchFamily="2" charset="0"/>
              </a:rPr>
              <a:t>РАЗВИТИЕ УДОСТОВЕРЯЮЩЕГО ЦЕНТРА ФНС РОССИИ </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prstClr val="black"/>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prstClr val="black"/>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prstClr val="black"/>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prstClr val="black"/>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prstClr val="black"/>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prstClr val="black"/>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prstClr val="black"/>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prstClr val="black"/>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prstClr val="black"/>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prstClr val="black"/>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prstClr val="black"/>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prstClr val="black"/>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prstClr val="black"/>
                </a:solidFill>
              </a:endParaRPr>
            </a:p>
          </p:txBody>
        </p:sp>
      </p:grpSp>
      <p:sp>
        <p:nvSpPr>
          <p:cNvPr id="46" name="Овал 45">
            <a:extLst>
              <a:ext uri="{FF2B5EF4-FFF2-40B4-BE49-F238E27FC236}">
                <a16:creationId xmlns:a16="http://schemas.microsoft.com/office/drawing/2014/main" xmlns="" id="{CA0A0364-3C4D-4807-BEFE-8301FCE074B0}"/>
              </a:ext>
            </a:extLst>
          </p:cNvPr>
          <p:cNvSpPr/>
          <p:nvPr/>
        </p:nvSpPr>
        <p:spPr>
          <a:xfrm>
            <a:off x="1127363" y="3118275"/>
            <a:ext cx="1703837" cy="1534861"/>
          </a:xfrm>
          <a:prstGeom prst="ellipse">
            <a:avLst/>
          </a:prstGeom>
          <a:ln>
            <a:noFill/>
          </a:ln>
          <a:effectLst>
            <a:outerShdw blurRad="152400" dist="317500" dir="5400000" sx="90000" sy="-19000" rotWithShape="0">
              <a:prstClr val="black">
                <a:alpha val="15000"/>
              </a:prstClr>
            </a:outerShdw>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48" name="TextBox 47">
            <a:extLst>
              <a:ext uri="{FF2B5EF4-FFF2-40B4-BE49-F238E27FC236}">
                <a16:creationId xmlns:a16="http://schemas.microsoft.com/office/drawing/2014/main" xmlns="" id="{09EBB806-6BF2-4A88-9D86-D67235118A3F}"/>
              </a:ext>
            </a:extLst>
          </p:cNvPr>
          <p:cNvSpPr txBox="1"/>
          <p:nvPr/>
        </p:nvSpPr>
        <p:spPr>
          <a:xfrm>
            <a:off x="983432" y="3768111"/>
            <a:ext cx="1980135" cy="369332"/>
          </a:xfrm>
          <a:prstGeom prst="rect">
            <a:avLst/>
          </a:prstGeom>
          <a:noFill/>
        </p:spPr>
        <p:txBody>
          <a:bodyPr wrap="square">
            <a:spAutoFit/>
          </a:bodyPr>
          <a:lstStyle/>
          <a:p>
            <a:pPr algn="ctr"/>
            <a:r>
              <a:rPr lang="ru-RU" sz="900" b="1" spc="-1" dirty="0">
                <a:solidFill>
                  <a:prstClr val="black"/>
                </a:solidFill>
                <a:latin typeface="Roboto Condensed" panose="02000000000000000000" pitchFamily="2" charset="0"/>
                <a:ea typeface="Roboto Condensed" panose="02000000000000000000" pitchFamily="2" charset="0"/>
              </a:rPr>
              <a:t>КОЛИЧЕСТВО ТОЧЕК ВЫДАЧИ </a:t>
            </a:r>
          </a:p>
          <a:p>
            <a:pPr algn="ctr"/>
            <a:r>
              <a:rPr lang="ru-RU" sz="900" b="1" spc="-1" dirty="0">
                <a:solidFill>
                  <a:prstClr val="black"/>
                </a:solidFill>
                <a:latin typeface="Roboto Condensed" panose="02000000000000000000" pitchFamily="2" charset="0"/>
                <a:ea typeface="Roboto Condensed" panose="02000000000000000000" pitchFamily="2" charset="0"/>
              </a:rPr>
              <a:t>В НАЛОГОВЫХ </a:t>
            </a:r>
            <a:r>
              <a:rPr lang="ru-RU" sz="900" b="1" spc="-1" dirty="0" smtClean="0">
                <a:solidFill>
                  <a:prstClr val="black"/>
                </a:solidFill>
                <a:latin typeface="Roboto Condensed" panose="02000000000000000000" pitchFamily="2" charset="0"/>
                <a:ea typeface="Roboto Condensed" panose="02000000000000000000" pitchFamily="2" charset="0"/>
              </a:rPr>
              <a:t>ОРГАНАХ:</a:t>
            </a:r>
            <a:r>
              <a:rPr lang="ru-RU" sz="900" spc="-1" dirty="0" smtClean="0">
                <a:solidFill>
                  <a:prstClr val="black"/>
                </a:solidFill>
                <a:latin typeface="Roboto Condensed" panose="02000000000000000000" pitchFamily="2" charset="0"/>
                <a:ea typeface="Roboto Condensed" panose="02000000000000000000" pitchFamily="2" charset="0"/>
              </a:rPr>
              <a:t> </a:t>
            </a:r>
            <a:endParaRPr lang="ru-RU" sz="900" spc="-1" dirty="0">
              <a:solidFill>
                <a:prstClr val="black"/>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9CD28D20-011D-4642-B947-7F005CE8D708}"/>
              </a:ext>
            </a:extLst>
          </p:cNvPr>
          <p:cNvSpPr txBox="1"/>
          <p:nvPr/>
        </p:nvSpPr>
        <p:spPr>
          <a:xfrm>
            <a:off x="3935845" y="1983233"/>
            <a:ext cx="1980135" cy="707886"/>
          </a:xfrm>
          <a:prstGeom prst="rect">
            <a:avLst/>
          </a:prstGeom>
          <a:noFill/>
        </p:spPr>
        <p:txBody>
          <a:bodyPr wrap="square">
            <a:spAutoFit/>
          </a:bodyPr>
          <a:lstStyle/>
          <a:p>
            <a:pPr algn="ctr"/>
            <a:r>
              <a:rPr lang="ru-RU" sz="1000" b="1" spc="-1" dirty="0" smtClean="0">
                <a:solidFill>
                  <a:prstClr val="black">
                    <a:lumMod val="50000"/>
                  </a:prstClr>
                </a:solidFill>
                <a:latin typeface="Roboto Condensed" panose="02000000000000000000" pitchFamily="2" charset="0"/>
                <a:ea typeface="Roboto Condensed" panose="02000000000000000000" pitchFamily="2" charset="0"/>
              </a:rPr>
              <a:t>ПОДГОТОВЛЕНЫ, СОГЛАСОВАНЫ И УТВЕРЖДЕНЫ НЕОБХОДИМЫЕ НОРМАТИВНЫЕ ПРАВОВЫЕ АКТЫ:</a:t>
            </a:r>
            <a:endParaRPr lang="ru-RU" sz="1000" b="1" spc="-1" dirty="0">
              <a:solidFill>
                <a:prstClr val="black">
                  <a:lumMod val="50000"/>
                </a:prst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8024741B-2099-4F71-8E02-E6CB4D763A7B}"/>
              </a:ext>
            </a:extLst>
          </p:cNvPr>
          <p:cNvSpPr txBox="1"/>
          <p:nvPr/>
        </p:nvSpPr>
        <p:spPr>
          <a:xfrm>
            <a:off x="6716537" y="2004226"/>
            <a:ext cx="2052143" cy="2031325"/>
          </a:xfrm>
          <a:prstGeom prst="rect">
            <a:avLst/>
          </a:prstGeom>
          <a:noFill/>
        </p:spPr>
        <p:txBody>
          <a:bodyPr wrap="square">
            <a:spAutoFit/>
          </a:bodyPr>
          <a:lstStyle/>
          <a:p>
            <a:pPr algn="ctr"/>
            <a:r>
              <a:rPr lang="ru-RU" sz="1000" b="1" dirty="0">
                <a:solidFill>
                  <a:prstClr val="black">
                    <a:lumMod val="50000"/>
                  </a:prstClr>
                </a:solidFill>
                <a:latin typeface="Roboto Condensed" charset="0"/>
                <a:ea typeface="Roboto Condensed" charset="0"/>
              </a:rPr>
              <a:t>ЗАКЛЮЧЕНЫ </a:t>
            </a:r>
            <a:r>
              <a:rPr lang="ru-RU" sz="1000" b="1" dirty="0" smtClean="0">
                <a:solidFill>
                  <a:prstClr val="black">
                    <a:lumMod val="50000"/>
                  </a:prstClr>
                </a:solidFill>
                <a:latin typeface="Roboto Condensed" charset="0"/>
                <a:ea typeface="Roboto Condensed" charset="0"/>
              </a:rPr>
              <a:t>АГЕНТСКИЕ СОГЛАШЕНИЯ </a:t>
            </a:r>
            <a:br>
              <a:rPr lang="ru-RU" sz="1000" b="1" dirty="0" smtClean="0">
                <a:solidFill>
                  <a:prstClr val="black">
                    <a:lumMod val="50000"/>
                  </a:prstClr>
                </a:solidFill>
                <a:latin typeface="Roboto Condensed" charset="0"/>
                <a:ea typeface="Roboto Condensed" charset="0"/>
              </a:rPr>
            </a:br>
            <a:r>
              <a:rPr lang="ru-RU" sz="1000" b="1" dirty="0" smtClean="0">
                <a:solidFill>
                  <a:prstClr val="black">
                    <a:lumMod val="50000"/>
                  </a:prstClr>
                </a:solidFill>
                <a:latin typeface="Roboto Condensed" charset="0"/>
                <a:ea typeface="Roboto Condensed" charset="0"/>
              </a:rPr>
              <a:t>С </a:t>
            </a:r>
            <a:r>
              <a:rPr lang="ru-RU" sz="1000" b="1" dirty="0">
                <a:solidFill>
                  <a:prstClr val="black">
                    <a:lumMod val="50000"/>
                  </a:prstClr>
                </a:solidFill>
                <a:latin typeface="Roboto Condensed" charset="0"/>
                <a:ea typeface="Roboto Condensed" charset="0"/>
              </a:rPr>
              <a:t>ПОТЕНЦИАЛЬНЫМИ ДОВЕРЕННЫМИ ЛИЦАМИ:</a:t>
            </a:r>
          </a:p>
          <a:p>
            <a:pPr>
              <a:spcBef>
                <a:spcPts val="600"/>
              </a:spcBef>
            </a:pPr>
            <a:r>
              <a:rPr lang="ru-RU" sz="900" b="1" dirty="0">
                <a:solidFill>
                  <a:srgbClr val="21176A"/>
                </a:solidFill>
                <a:latin typeface="Roboto Condensed" charset="0"/>
                <a:ea typeface="Roboto Condensed" charset="0"/>
              </a:rPr>
              <a:t>1. ПАО «СБЕРБАНК»;</a:t>
            </a:r>
          </a:p>
          <a:p>
            <a:r>
              <a:rPr lang="ru-RU" sz="900" b="1" dirty="0">
                <a:solidFill>
                  <a:srgbClr val="21176A"/>
                </a:solidFill>
                <a:latin typeface="Roboto Condensed" charset="0"/>
                <a:ea typeface="Roboto Condensed" charset="0"/>
              </a:rPr>
              <a:t>2. ГК РОСТЕХ;</a:t>
            </a:r>
          </a:p>
          <a:p>
            <a:r>
              <a:rPr lang="ru-RU" sz="900" b="1" dirty="0">
                <a:solidFill>
                  <a:srgbClr val="21176A"/>
                </a:solidFill>
                <a:latin typeface="Roboto Condensed" charset="0"/>
                <a:ea typeface="Roboto Condensed" charset="0"/>
              </a:rPr>
              <a:t>3. АО «ЕЭТП»;</a:t>
            </a:r>
          </a:p>
          <a:p>
            <a:r>
              <a:rPr lang="ru-RU" sz="900" b="1" dirty="0">
                <a:solidFill>
                  <a:srgbClr val="21176A"/>
                </a:solidFill>
                <a:latin typeface="Roboto Condensed" charset="0"/>
                <a:ea typeface="Roboto Condensed" charset="0"/>
              </a:rPr>
              <a:t>4. ПАО ПРОМСВЯЗЬБАНК;</a:t>
            </a:r>
          </a:p>
          <a:p>
            <a:r>
              <a:rPr lang="ru-RU" sz="900" b="1" dirty="0">
                <a:solidFill>
                  <a:srgbClr val="21176A"/>
                </a:solidFill>
                <a:latin typeface="Roboto Condensed" charset="0"/>
                <a:ea typeface="Roboto Condensed" charset="0"/>
              </a:rPr>
              <a:t>5. ПАО «БАНК «ВТБ»;</a:t>
            </a:r>
          </a:p>
          <a:p>
            <a:r>
              <a:rPr lang="ru-RU" sz="900" b="1" dirty="0">
                <a:solidFill>
                  <a:srgbClr val="21176A"/>
                </a:solidFill>
                <a:latin typeface="Roboto Condensed" charset="0"/>
                <a:ea typeface="Roboto Condensed" charset="0"/>
              </a:rPr>
              <a:t>6. АО «ЭЛЕКТРОННАЯ МОСКВА»;</a:t>
            </a:r>
          </a:p>
          <a:p>
            <a:r>
              <a:rPr lang="ru-RU" sz="900" b="1" dirty="0">
                <a:solidFill>
                  <a:srgbClr val="21176A"/>
                </a:solidFill>
                <a:latin typeface="Roboto Condensed" charset="0"/>
                <a:ea typeface="Roboto Condensed" charset="0"/>
              </a:rPr>
              <a:t>7. АО ФОНД «ЦЕНТР </a:t>
            </a:r>
            <a:r>
              <a:rPr lang="ru-RU" sz="900" b="1" dirty="0" smtClean="0">
                <a:solidFill>
                  <a:srgbClr val="21176A"/>
                </a:solidFill>
                <a:latin typeface="Roboto Condensed" charset="0"/>
                <a:ea typeface="Roboto Condensed" charset="0"/>
              </a:rPr>
              <a:t>ИННОВАЦИЙ И </a:t>
            </a:r>
            <a:r>
              <a:rPr lang="ru-RU" sz="900" b="1" dirty="0">
                <a:solidFill>
                  <a:srgbClr val="21176A"/>
                </a:solidFill>
                <a:latin typeface="Roboto Condensed" charset="0"/>
                <a:ea typeface="Roboto Condensed" charset="0"/>
              </a:rPr>
              <a:t>ИНФОРМАЦИОННЫХ ТЕХНОЛОГИЙ</a:t>
            </a:r>
            <a:r>
              <a:rPr lang="ru-RU" sz="900" b="1" dirty="0" smtClean="0">
                <a:solidFill>
                  <a:srgbClr val="21176A"/>
                </a:solidFill>
                <a:latin typeface="Roboto Condensed" charset="0"/>
                <a:ea typeface="Roboto Condensed" charset="0"/>
              </a:rPr>
              <a:t>»;</a:t>
            </a:r>
          </a:p>
          <a:p>
            <a:r>
              <a:rPr lang="ru-RU" sz="900" b="1" dirty="0" smtClean="0">
                <a:solidFill>
                  <a:srgbClr val="21176A"/>
                </a:solidFill>
                <a:latin typeface="Roboto Condensed" charset="0"/>
                <a:ea typeface="Roboto Condensed" charset="0"/>
              </a:rPr>
              <a:t>8. АО ПОЧТА РОССИИ</a:t>
            </a:r>
            <a:endParaRPr lang="ru-RU" sz="900" b="1" dirty="0">
              <a:solidFill>
                <a:srgbClr val="21176A"/>
              </a:solidFill>
              <a:latin typeface="Roboto Condensed" charset="0"/>
              <a:ea typeface="Roboto Condensed" charset="0"/>
            </a:endParaRPr>
          </a:p>
        </p:txBody>
      </p:sp>
      <p:sp>
        <p:nvSpPr>
          <p:cNvPr id="51" name="Прямоугольник 50">
            <a:extLst>
              <a:ext uri="{FF2B5EF4-FFF2-40B4-BE49-F238E27FC236}">
                <a16:creationId xmlns:a16="http://schemas.microsoft.com/office/drawing/2014/main" xmlns="" id="{53935A91-35C0-4991-B557-FC2AE7A8E99A}"/>
              </a:ext>
            </a:extLst>
          </p:cNvPr>
          <p:cNvSpPr/>
          <p:nvPr/>
        </p:nvSpPr>
        <p:spPr>
          <a:xfrm>
            <a:off x="1469162" y="4041068"/>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976</a:t>
            </a:r>
            <a:endParaRPr lang="ru-RU" sz="3200" b="1" dirty="0">
              <a:solidFill>
                <a:srgbClr val="231A6F"/>
              </a:solidFill>
              <a:latin typeface="Roboto Condensed" panose="02000000000000000000" pitchFamily="2" charset="0"/>
              <a:ea typeface="Roboto Condensed" panose="02000000000000000000" pitchFamily="2" charset="0"/>
            </a:endParaRPr>
          </a:p>
        </p:txBody>
      </p:sp>
      <p:pic>
        <p:nvPicPr>
          <p:cNvPr id="54" name="Рисунок 53" descr="Контрольный список">
            <a:extLst>
              <a:ext uri="{FF2B5EF4-FFF2-40B4-BE49-F238E27FC236}">
                <a16:creationId xmlns:a16="http://schemas.microsoft.com/office/drawing/2014/main" xmlns="" id="{4652340B-7712-45CC-9B7D-E05141EE7C3F}"/>
              </a:ext>
            </a:extLst>
          </p:cNvPr>
          <p:cNvPicPr>
            <a:picLocks noChangeAspect="1"/>
          </p:cNvPicPr>
          <p:nvPr/>
        </p:nvPicPr>
        <p:blipFill>
          <a:blip r:embed="rId3">
            <a:extLst>
              <a:ext uri="{96DAC541-7B7A-43D3-8B79-37D633B846F1}">
                <asvg:svgBlip xmlns:asvg="http://schemas.microsoft.com/office/drawing/2016/SVG/main" xmlns="" r:embed="rId8"/>
              </a:ext>
            </a:extLst>
          </a:blip>
          <a:srcRect/>
          <a:stretch/>
        </p:blipFill>
        <p:spPr>
          <a:xfrm>
            <a:off x="4704950" y="1520787"/>
            <a:ext cx="468052" cy="468052"/>
          </a:xfrm>
          <a:prstGeom prst="rect">
            <a:avLst/>
          </a:prstGeom>
        </p:spPr>
      </p:pic>
      <p:pic>
        <p:nvPicPr>
          <p:cNvPr id="55" name="Рисунок 54"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7478395" y="1553073"/>
            <a:ext cx="507774" cy="507774"/>
          </a:xfrm>
          <a:prstGeom prst="rect">
            <a:avLst/>
          </a:prstGeom>
        </p:spPr>
      </p:pic>
      <p:sp>
        <p:nvSpPr>
          <p:cNvPr id="56" name="TextBox 55">
            <a:extLst>
              <a:ext uri="{FF2B5EF4-FFF2-40B4-BE49-F238E27FC236}">
                <a16:creationId xmlns:a16="http://schemas.microsoft.com/office/drawing/2014/main" xmlns="" id="{AC285CE6-63AA-4213-808B-CBB236571D68}"/>
              </a:ext>
            </a:extLst>
          </p:cNvPr>
          <p:cNvSpPr txBox="1"/>
          <p:nvPr/>
        </p:nvSpPr>
        <p:spPr>
          <a:xfrm>
            <a:off x="866120" y="1972690"/>
            <a:ext cx="2241548" cy="907941"/>
          </a:xfrm>
          <a:prstGeom prst="rect">
            <a:avLst/>
          </a:prstGeom>
          <a:noFill/>
        </p:spPr>
        <p:txBody>
          <a:bodyPr wrap="square">
            <a:spAutoFit/>
          </a:bodyPr>
          <a:lstStyle/>
          <a:p>
            <a:pPr algn="ctr"/>
            <a:r>
              <a:rPr lang="ru-RU" sz="1000" b="1" spc="-1" dirty="0" smtClean="0">
                <a:solidFill>
                  <a:prstClr val="black"/>
                </a:solidFill>
                <a:latin typeface="Roboto Condensed" panose="02000000000000000000" pitchFamily="2" charset="0"/>
                <a:ea typeface="Roboto Condensed" panose="02000000000000000000" pitchFamily="2" charset="0"/>
              </a:rPr>
              <a:t>РАЗРАБОТАНО И ЗАПУЩЕНО В ОПЫТНУЮ ЭКСПЛУАТАЦИЮ ИНТЕГРАЦИОННОЕ РЕШЕНИЕ:</a:t>
            </a:r>
          </a:p>
          <a:p>
            <a:pPr algn="ctr">
              <a:spcBef>
                <a:spcPts val="600"/>
              </a:spcBef>
            </a:pPr>
            <a:r>
              <a:rPr lang="ru-RU" sz="900" b="1" spc="-1" dirty="0" smtClean="0">
                <a:solidFill>
                  <a:srgbClr val="231A6F"/>
                </a:solidFill>
                <a:latin typeface="Roboto Condensed" panose="02000000000000000000" pitchFamily="2" charset="0"/>
                <a:ea typeface="Roboto Condensed" panose="02000000000000000000" pitchFamily="2" charset="0"/>
              </a:rPr>
              <a:t>ЕДИНАЯ ЦИФРОВАЯ ПЛАТФОРМА </a:t>
            </a:r>
            <a:br>
              <a:rPr lang="ru-RU" sz="900" b="1" spc="-1" dirty="0" smtClean="0">
                <a:solidFill>
                  <a:srgbClr val="231A6F"/>
                </a:solidFill>
                <a:latin typeface="Roboto Condensed" panose="02000000000000000000" pitchFamily="2" charset="0"/>
                <a:ea typeface="Roboto Condensed" panose="02000000000000000000" pitchFamily="2" charset="0"/>
              </a:rPr>
            </a:br>
            <a:r>
              <a:rPr lang="ru-RU" sz="900" b="1" spc="-1" dirty="0" smtClean="0">
                <a:solidFill>
                  <a:srgbClr val="231A6F"/>
                </a:solidFill>
                <a:latin typeface="Roboto Condensed" panose="02000000000000000000" pitchFamily="2" charset="0"/>
                <a:ea typeface="Roboto Condensed" panose="02000000000000000000" pitchFamily="2" charset="0"/>
              </a:rPr>
              <a:t>УЦ ФНС РОССИИ</a:t>
            </a:r>
            <a:endParaRPr lang="ru-RU" sz="900" b="1" spc="-1" dirty="0">
              <a:solidFill>
                <a:srgbClr val="231A6F"/>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a16="http://schemas.microsoft.com/office/drawing/2014/main" xmlns="" id="{1D8DB5A2-C22C-4627-81CF-E030F2B9DCE0}"/>
              </a:ext>
            </a:extLst>
          </p:cNvPr>
          <p:cNvSpPr txBox="1"/>
          <p:nvPr/>
        </p:nvSpPr>
        <p:spPr>
          <a:xfrm>
            <a:off x="3797281" y="5232348"/>
            <a:ext cx="1980135" cy="861774"/>
          </a:xfrm>
          <a:prstGeom prst="rect">
            <a:avLst/>
          </a:prstGeom>
          <a:noFill/>
        </p:spPr>
        <p:txBody>
          <a:bodyPr wrap="square">
            <a:spAutoFit/>
          </a:bodyPr>
          <a:lstStyle/>
          <a:p>
            <a:pPr algn="ctr"/>
            <a:r>
              <a:rPr lang="ru-RU" sz="1000" b="1" spc="-1" dirty="0" smtClean="0">
                <a:solidFill>
                  <a:prstClr val="black"/>
                </a:solidFill>
                <a:latin typeface="Roboto Condensed" panose="02000000000000000000" pitchFamily="2" charset="0"/>
                <a:ea typeface="Roboto Condensed" panose="02000000000000000000" pitchFamily="2" charset="0"/>
              </a:rPr>
              <a:t>ДО 01.06.2021 ЦЕНТРАЛИЗАЦИЯ ВСЕХ КОМПОНЕНТ И СЕРВИСОВ </a:t>
            </a:r>
            <a:br>
              <a:rPr lang="ru-RU" sz="1000" b="1" spc="-1" dirty="0" smtClean="0">
                <a:solidFill>
                  <a:prstClr val="black"/>
                </a:solidFill>
                <a:latin typeface="Roboto Condensed" panose="02000000000000000000" pitchFamily="2" charset="0"/>
                <a:ea typeface="Roboto Condensed" panose="02000000000000000000" pitchFamily="2" charset="0"/>
              </a:rPr>
            </a:br>
            <a:r>
              <a:rPr lang="ru-RU" sz="1000" b="1" spc="-1" dirty="0" smtClean="0">
                <a:solidFill>
                  <a:prstClr val="black"/>
                </a:solidFill>
                <a:latin typeface="Roboto Condensed" panose="02000000000000000000" pitchFamily="2" charset="0"/>
                <a:ea typeface="Roboto Condensed" panose="02000000000000000000" pitchFamily="2" charset="0"/>
              </a:rPr>
              <a:t>УЦ ФНС РОССИИ НА БАЗЕ </a:t>
            </a:r>
            <a:br>
              <a:rPr lang="ru-RU" sz="1000" b="1" spc="-1" dirty="0" smtClean="0">
                <a:solidFill>
                  <a:prstClr val="black"/>
                </a:solidFill>
                <a:latin typeface="Roboto Condensed" panose="02000000000000000000" pitchFamily="2" charset="0"/>
                <a:ea typeface="Roboto Condensed" panose="02000000000000000000" pitchFamily="2" charset="0"/>
              </a:rPr>
            </a:br>
            <a:r>
              <a:rPr lang="ru-RU" sz="1000" b="1" spc="-1" dirty="0" smtClean="0">
                <a:solidFill>
                  <a:prstClr val="black"/>
                </a:solidFill>
                <a:latin typeface="Roboto Condensed" panose="02000000000000000000" pitchFamily="2" charset="0"/>
                <a:ea typeface="Roboto Condensed" panose="02000000000000000000" pitchFamily="2" charset="0"/>
              </a:rPr>
              <a:t>ФЦОД В Г. ДУБНА </a:t>
            </a:r>
          </a:p>
          <a:p>
            <a:pPr algn="ctr"/>
            <a:r>
              <a:rPr lang="ru-RU" sz="1000" b="1" spc="-1" dirty="0" smtClean="0">
                <a:solidFill>
                  <a:prstClr val="black"/>
                </a:solidFill>
                <a:latin typeface="Roboto Condensed" panose="02000000000000000000" pitchFamily="2" charset="0"/>
                <a:ea typeface="Roboto Condensed" panose="02000000000000000000" pitchFamily="2" charset="0"/>
              </a:rPr>
              <a:t>МОСКОВСКОЙ ОБЛАСТИ</a:t>
            </a:r>
            <a:endParaRPr lang="ru-RU" sz="1000" b="1" spc="-1" dirty="0">
              <a:solidFill>
                <a:prstClr val="black"/>
              </a:solidFill>
              <a:latin typeface="Roboto Condensed" panose="02000000000000000000" pitchFamily="2" charset="0"/>
              <a:ea typeface="Roboto Condensed" panose="02000000000000000000" pitchFamily="2" charset="0"/>
            </a:endParaRPr>
          </a:p>
        </p:txBody>
      </p:sp>
      <p:pic>
        <p:nvPicPr>
          <p:cNvPr id="86" name="Рисунок 85" descr="Центр обработки вызовов">
            <a:extLst>
              <a:ext uri="{FF2B5EF4-FFF2-40B4-BE49-F238E27FC236}">
                <a16:creationId xmlns:a16="http://schemas.microsoft.com/office/drawing/2014/main" xmlns="" id="{8B5763A0-A740-403B-98EA-D6047EBD1F0E}"/>
              </a:ext>
            </a:extLst>
          </p:cNvPr>
          <p:cNvPicPr>
            <a:picLocks noChangeAspect="1"/>
          </p:cNvPicPr>
          <p:nvPr/>
        </p:nvPicPr>
        <p:blipFill>
          <a:blip r:embed="rId11">
            <a:extLst>
              <a:ext uri="{96DAC541-7B7A-43D3-8B79-37D633B846F1}">
                <asvg:svgBlip xmlns:asvg="http://schemas.microsoft.com/office/drawing/2016/SVG/main" xmlns="" r:embed="rId14"/>
              </a:ext>
            </a:extLst>
          </a:blip>
          <a:srcRect/>
          <a:stretch/>
        </p:blipFill>
        <p:spPr>
          <a:xfrm>
            <a:off x="10231363" y="1461889"/>
            <a:ext cx="473234" cy="473234"/>
          </a:xfrm>
          <a:prstGeom prst="rect">
            <a:avLst/>
          </a:prstGeom>
        </p:spPr>
      </p:pic>
      <p:pic>
        <p:nvPicPr>
          <p:cNvPr id="45" name="Рисунок 44" descr="Пользовательский интерфейс и взаимодействие с пользователем">
            <a:extLst>
              <a:ext uri="{FF2B5EF4-FFF2-40B4-BE49-F238E27FC236}">
                <a16:creationId xmlns="" xmlns:a16="http://schemas.microsoft.com/office/drawing/2014/main" id="{FA5227EF-8C59-4413-B42B-A600DFC3DA0C}"/>
              </a:ext>
            </a:extLst>
          </p:cNvPr>
          <p:cNvPicPr>
            <a:picLocks noChangeAspect="1"/>
          </p:cNvPicPr>
          <p:nvPr/>
        </p:nvPicPr>
        <p:blipFill>
          <a:blip r:embed="rId15">
            <a:extLst>
              <a:ext uri="{96DAC541-7B7A-43D3-8B79-37D633B846F1}">
                <asvg:svgBlip xmlns="" xmlns:asvg="http://schemas.microsoft.com/office/drawing/2016/SVG/main" r:embed="rId4"/>
              </a:ext>
            </a:extLst>
          </a:blip>
          <a:srcRect/>
          <a:stretch/>
        </p:blipFill>
        <p:spPr>
          <a:xfrm>
            <a:off x="1739430" y="3290012"/>
            <a:ext cx="468137" cy="468137"/>
          </a:xfrm>
          <a:prstGeom prst="rect">
            <a:avLst/>
          </a:prstGeom>
        </p:spPr>
      </p:pic>
      <p:sp>
        <p:nvSpPr>
          <p:cNvPr id="47" name="TextBox 46">
            <a:extLst>
              <a:ext uri="{FF2B5EF4-FFF2-40B4-BE49-F238E27FC236}">
                <a16:creationId xmlns:a16="http://schemas.microsoft.com/office/drawing/2014/main" xmlns="" id="{09EBB806-6BF2-4A88-9D86-D67235118A3F}"/>
              </a:ext>
            </a:extLst>
          </p:cNvPr>
          <p:cNvSpPr txBox="1"/>
          <p:nvPr/>
        </p:nvSpPr>
        <p:spPr>
          <a:xfrm>
            <a:off x="9480376" y="1916832"/>
            <a:ext cx="1980135" cy="1938992"/>
          </a:xfrm>
          <a:prstGeom prst="rect">
            <a:avLst/>
          </a:prstGeom>
          <a:noFill/>
        </p:spPr>
        <p:txBody>
          <a:bodyPr wrap="square">
            <a:spAutoFit/>
          </a:bodyPr>
          <a:lstStyle/>
          <a:p>
            <a:pPr algn="ctr"/>
            <a:r>
              <a:rPr lang="ru-RU" sz="1000" b="1" spc="-1" dirty="0" smtClean="0">
                <a:solidFill>
                  <a:prstClr val="black">
                    <a:lumMod val="50000"/>
                  </a:prstClr>
                </a:solidFill>
                <a:latin typeface="Roboto Condensed" panose="02000000000000000000" pitchFamily="2" charset="0"/>
                <a:ea typeface="Roboto Condensed" panose="02000000000000000000" pitchFamily="2" charset="0"/>
              </a:rPr>
              <a:t>ОРГАНИЗОВАНА СЛУЖБА ТЕХНИЧЕСКОЙ ПОДДЕРЖКИ </a:t>
            </a:r>
            <a:br>
              <a:rPr lang="ru-RU" sz="1000" b="1" spc="-1" dirty="0" smtClean="0">
                <a:solidFill>
                  <a:prstClr val="black">
                    <a:lumMod val="50000"/>
                  </a:prstClr>
                </a:solidFill>
                <a:latin typeface="Roboto Condensed" panose="02000000000000000000" pitchFamily="2" charset="0"/>
                <a:ea typeface="Roboto Condensed" panose="02000000000000000000" pitchFamily="2" charset="0"/>
              </a:rPr>
            </a:br>
            <a:r>
              <a:rPr lang="ru-RU" sz="1000" b="1" spc="-1" dirty="0" smtClean="0">
                <a:solidFill>
                  <a:prstClr val="black">
                    <a:lumMod val="50000"/>
                  </a:prstClr>
                </a:solidFill>
                <a:latin typeface="Roboto Condensed" panose="02000000000000000000" pitchFamily="2" charset="0"/>
                <a:ea typeface="Roboto Condensed" panose="02000000000000000000" pitchFamily="2" charset="0"/>
              </a:rPr>
              <a:t>И </a:t>
            </a:r>
            <a:r>
              <a:rPr lang="en-US" sz="1000" b="1" spc="-1" dirty="0" smtClean="0">
                <a:solidFill>
                  <a:prstClr val="black">
                    <a:lumMod val="50000"/>
                  </a:prstClr>
                </a:solidFill>
                <a:latin typeface="Roboto Condensed" panose="02000000000000000000" pitchFamily="2" charset="0"/>
                <a:ea typeface="Roboto Condensed" panose="02000000000000000000" pitchFamily="2" charset="0"/>
              </a:rPr>
              <a:t>CALL</a:t>
            </a:r>
            <a:r>
              <a:rPr lang="ru-RU" sz="1000" b="1" spc="-1" dirty="0" smtClean="0">
                <a:solidFill>
                  <a:prstClr val="black">
                    <a:lumMod val="50000"/>
                  </a:prstClr>
                </a:solidFill>
                <a:latin typeface="Roboto Condensed" panose="02000000000000000000" pitchFamily="2" charset="0"/>
                <a:ea typeface="Roboto Condensed" panose="02000000000000000000" pitchFamily="2" charset="0"/>
              </a:rPr>
              <a:t>-ЦЕНТР.</a:t>
            </a:r>
          </a:p>
          <a:p>
            <a:pPr algn="ctr"/>
            <a:endParaRPr lang="ru-RU" sz="900" b="1" spc="-1" dirty="0" smtClean="0">
              <a:solidFill>
                <a:prstClr val="black">
                  <a:lumMod val="50000"/>
                </a:prstClr>
              </a:solidFill>
              <a:latin typeface="Roboto Condensed" panose="02000000000000000000" pitchFamily="2" charset="0"/>
              <a:ea typeface="Roboto Condensed" panose="02000000000000000000" pitchFamily="2" charset="0"/>
            </a:endParaRPr>
          </a:p>
          <a:p>
            <a:pPr algn="ctr"/>
            <a:r>
              <a:rPr lang="ru-RU" sz="900" b="1" spc="-1" dirty="0" smtClean="0">
                <a:solidFill>
                  <a:prstClr val="black">
                    <a:lumMod val="50000"/>
                  </a:prstClr>
                </a:solidFill>
                <a:latin typeface="Roboto Condensed" panose="02000000000000000000" pitchFamily="2" charset="0"/>
                <a:ea typeface="Roboto Condensed" panose="02000000000000000000" pitchFamily="2" charset="0"/>
              </a:rPr>
              <a:t>В ЦЕЛЯХ ОКАЗАНИЯ ТЕХНИЧЕСКОЙ ПОДДЕРЖКИ НА ПЛОЩАДКАХ ОПЕРАТОРОВ ЭЛЕКТРОННОГО </a:t>
            </a:r>
            <a:r>
              <a:rPr lang="ru-RU" sz="900" b="1" spc="-1" dirty="0">
                <a:solidFill>
                  <a:prstClr val="black">
                    <a:lumMod val="50000"/>
                  </a:prstClr>
                </a:solidFill>
                <a:latin typeface="Roboto Condensed" panose="02000000000000000000" pitchFamily="2" charset="0"/>
                <a:ea typeface="Roboto Condensed" panose="02000000000000000000" pitchFamily="2" charset="0"/>
              </a:rPr>
              <a:t>ДОКУМЕНТООБОРОТА</a:t>
            </a:r>
            <a:r>
              <a:rPr lang="ru-RU" sz="900" b="1" spc="-1" dirty="0" smtClean="0">
                <a:solidFill>
                  <a:prstClr val="black">
                    <a:lumMod val="50000"/>
                  </a:prstClr>
                </a:solidFill>
                <a:latin typeface="Roboto Condensed" panose="02000000000000000000" pitchFamily="2" charset="0"/>
                <a:ea typeface="Roboto Condensed" panose="02000000000000000000" pitchFamily="2" charset="0"/>
              </a:rPr>
              <a:t> </a:t>
            </a:r>
            <a:r>
              <a:rPr lang="ru-RU" sz="900" b="1" spc="-1" dirty="0">
                <a:solidFill>
                  <a:prstClr val="black">
                    <a:lumMod val="50000"/>
                  </a:prstClr>
                </a:solidFill>
                <a:latin typeface="Roboto Condensed" panose="02000000000000000000" pitchFamily="2" charset="0"/>
                <a:ea typeface="Roboto Condensed" panose="02000000000000000000" pitchFamily="2" charset="0"/>
              </a:rPr>
              <a:t>ЗАКЛЮЧЕНЫ </a:t>
            </a:r>
            <a:r>
              <a:rPr lang="ru-RU" sz="900" b="1" spc="-1" dirty="0" smtClean="0">
                <a:solidFill>
                  <a:prstClr val="black">
                    <a:lumMod val="50000"/>
                  </a:prstClr>
                </a:solidFill>
                <a:latin typeface="Roboto Condensed" panose="02000000000000000000" pitchFamily="2" charset="0"/>
                <a:ea typeface="Roboto Condensed" panose="02000000000000000000" pitchFamily="2" charset="0"/>
              </a:rPr>
              <a:t>СОГЛАШЕНИЯ :</a:t>
            </a:r>
            <a:endParaRPr lang="ru-RU" sz="900" b="1" spc="-1" dirty="0">
              <a:solidFill>
                <a:prstClr val="black">
                  <a:lumMod val="50000"/>
                </a:prstClr>
              </a:solidFill>
              <a:latin typeface="Roboto Condensed" panose="02000000000000000000" pitchFamily="2" charset="0"/>
              <a:ea typeface="Roboto Condensed" panose="02000000000000000000" pitchFamily="2" charset="0"/>
            </a:endParaRPr>
          </a:p>
          <a:p>
            <a:pPr marL="228600" indent="-228600">
              <a:buFontTx/>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«ТАКСКОМ», </a:t>
            </a:r>
          </a:p>
          <a:p>
            <a:pPr marL="228600" indent="-228600">
              <a:buFontTx/>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АО «ПФ «СКБ КОНТУР»,</a:t>
            </a:r>
          </a:p>
          <a:p>
            <a:pPr marL="228600" indent="-228600">
              <a:buFontTx/>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«КОМПАНИЯ «ТЕНЗОР»</a:t>
            </a:r>
          </a:p>
          <a:p>
            <a:pPr algn="ctr"/>
            <a:endParaRPr lang="ru-RU" sz="900" b="1" spc="-1" dirty="0">
              <a:solidFill>
                <a:srgbClr val="404040"/>
              </a:solidFill>
              <a:latin typeface="Roboto Condensed" panose="02000000000000000000" pitchFamily="2" charset="0"/>
              <a:ea typeface="Roboto Condensed" panose="02000000000000000000" pitchFamily="2" charset="0"/>
            </a:endParaRPr>
          </a:p>
        </p:txBody>
      </p:sp>
      <p:sp>
        <p:nvSpPr>
          <p:cNvPr id="3" name="TextBox 2"/>
          <p:cNvSpPr txBox="1"/>
          <p:nvPr/>
        </p:nvSpPr>
        <p:spPr>
          <a:xfrm>
            <a:off x="3719736" y="2649686"/>
            <a:ext cx="2376265" cy="923330"/>
          </a:xfrm>
          <a:prstGeom prst="rect">
            <a:avLst/>
          </a:prstGeom>
          <a:noFill/>
        </p:spPr>
        <p:txBody>
          <a:bodyPr wrap="square" rtlCol="0">
            <a:spAutoFit/>
          </a:bodyPr>
          <a:lstStyle/>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02.12.2020 № 1987;</a:t>
            </a:r>
          </a:p>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31.12.2020 № 2409;</a:t>
            </a:r>
          </a:p>
          <a:p>
            <a:pPr algn="ctr"/>
            <a:r>
              <a:rPr lang="ru-RU" sz="900" b="1" dirty="0" smtClean="0">
                <a:solidFill>
                  <a:srgbClr val="21176A"/>
                </a:solidFill>
                <a:latin typeface="Roboto Condensed" charset="0"/>
                <a:ea typeface="Roboto Condensed" charset="0"/>
              </a:rPr>
              <a:t>ПРИКАЗ ФНС РОССИИ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30.12.2020 № ВД-7-24/982</a:t>
            </a:r>
            <a:r>
              <a:rPr lang="en-US" sz="900" b="1" dirty="0" smtClean="0">
                <a:solidFill>
                  <a:srgbClr val="21176A"/>
                </a:solidFill>
                <a:latin typeface="Roboto Condensed" charset="0"/>
                <a:ea typeface="Roboto Condensed" charset="0"/>
              </a:rPr>
              <a:t>@</a:t>
            </a:r>
            <a:endParaRPr lang="ru-RU" sz="900" b="1" dirty="0">
              <a:solidFill>
                <a:srgbClr val="21176A"/>
              </a:solidFill>
              <a:latin typeface="Roboto Condensed" charset="0"/>
              <a:ea typeface="Roboto Condensed" charset="0"/>
            </a:endParaRPr>
          </a:p>
        </p:txBody>
      </p:sp>
      <p:pic>
        <p:nvPicPr>
          <p:cNvPr id="61" name="Рисунок 60"/>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03930" y="1592797"/>
            <a:ext cx="367718" cy="367718"/>
          </a:xfrm>
          <a:prstGeom prst="rect">
            <a:avLst/>
          </a:prstGeom>
        </p:spPr>
      </p:pic>
      <p:pic>
        <p:nvPicPr>
          <p:cNvPr id="62" name="Рисунок 61" descr="Сейф">
            <a:extLst>
              <a:ext uri="{FF2B5EF4-FFF2-40B4-BE49-F238E27FC236}">
                <a16:creationId xmlns="" xmlns:a16="http://schemas.microsoft.com/office/drawing/2014/main" id="{DC6AD50D-DF4A-4730-8DAF-3A86E1785347}"/>
              </a:ext>
            </a:extLst>
          </p:cNvPr>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4608139" y="4806176"/>
            <a:ext cx="468052" cy="468052"/>
          </a:xfrm>
          <a:prstGeom prst="rect">
            <a:avLst/>
          </a:prstGeom>
        </p:spPr>
      </p:pic>
      <p:sp>
        <p:nvSpPr>
          <p:cNvPr id="8" name="Скругленный прямоугольник 7"/>
          <p:cNvSpPr/>
          <p:nvPr/>
        </p:nvSpPr>
        <p:spPr>
          <a:xfrm>
            <a:off x="6752456" y="4199985"/>
            <a:ext cx="2079848" cy="1029215"/>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64" name="TextBox 63">
            <a:extLst>
              <a:ext uri="{FF2B5EF4-FFF2-40B4-BE49-F238E27FC236}">
                <a16:creationId xmlns:a16="http://schemas.microsoft.com/office/drawing/2014/main" xmlns="" id="{09EBB806-6BF2-4A88-9D86-D67235118A3F}"/>
              </a:ext>
            </a:extLst>
          </p:cNvPr>
          <p:cNvSpPr txBox="1"/>
          <p:nvPr/>
        </p:nvSpPr>
        <p:spPr>
          <a:xfrm>
            <a:off x="6788545" y="4329100"/>
            <a:ext cx="1980135" cy="369332"/>
          </a:xfrm>
          <a:prstGeom prst="rect">
            <a:avLst/>
          </a:prstGeom>
          <a:noFill/>
        </p:spPr>
        <p:txBody>
          <a:bodyPr wrap="square">
            <a:spAutoFit/>
          </a:bodyPr>
          <a:lstStyle/>
          <a:p>
            <a:pPr algn="ctr"/>
            <a:r>
              <a:rPr lang="ru-RU" sz="900" b="1" spc="-1" dirty="0">
                <a:solidFill>
                  <a:prstClr val="black"/>
                </a:solidFill>
                <a:latin typeface="Roboto Condensed" panose="02000000000000000000" pitchFamily="2" charset="0"/>
                <a:ea typeface="Roboto Condensed" panose="02000000000000000000" pitchFamily="2" charset="0"/>
              </a:rPr>
              <a:t>КОЛИЧЕСТВО ТОЧЕК ВЫДАЧИ </a:t>
            </a:r>
          </a:p>
          <a:p>
            <a:pPr algn="ctr"/>
            <a:r>
              <a:rPr lang="ru-RU" sz="900" b="1" spc="-1" dirty="0" smtClean="0">
                <a:solidFill>
                  <a:prstClr val="black"/>
                </a:solidFill>
                <a:latin typeface="Roboto Condensed" panose="02000000000000000000" pitchFamily="2" charset="0"/>
                <a:ea typeface="Roboto Condensed" panose="02000000000000000000" pitchFamily="2" charset="0"/>
              </a:rPr>
              <a:t>ДОВЕРЕННЫХ ЛИЦ К 01.07.2021:</a:t>
            </a:r>
            <a:r>
              <a:rPr lang="ru-RU" sz="900" spc="-1" dirty="0" smtClean="0">
                <a:solidFill>
                  <a:prstClr val="black"/>
                </a:solidFill>
                <a:latin typeface="Roboto Condensed" panose="02000000000000000000" pitchFamily="2" charset="0"/>
                <a:ea typeface="Roboto Condensed" panose="02000000000000000000" pitchFamily="2" charset="0"/>
              </a:rPr>
              <a:t> </a:t>
            </a:r>
            <a:endParaRPr lang="ru-RU" sz="900" spc="-1" dirty="0">
              <a:solidFill>
                <a:prstClr val="black"/>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a16="http://schemas.microsoft.com/office/drawing/2014/main" xmlns="" id="{9CD28D20-011D-4642-B947-7F005CE8D708}"/>
              </a:ext>
            </a:extLst>
          </p:cNvPr>
          <p:cNvSpPr txBox="1"/>
          <p:nvPr/>
        </p:nvSpPr>
        <p:spPr>
          <a:xfrm>
            <a:off x="3912862" y="3549786"/>
            <a:ext cx="1980135" cy="923330"/>
          </a:xfrm>
          <a:prstGeom prst="rect">
            <a:avLst/>
          </a:prstGeom>
          <a:noFill/>
        </p:spPr>
        <p:txBody>
          <a:bodyPr wrap="square">
            <a:spAutoFit/>
          </a:bodyPr>
          <a:lstStyle/>
          <a:p>
            <a:pPr algn="ctr"/>
            <a:r>
              <a:rPr lang="ru-RU" sz="900" b="1" spc="-1" dirty="0" smtClean="0">
                <a:solidFill>
                  <a:srgbClr val="C00000"/>
                </a:solidFill>
                <a:latin typeface="Roboto Condensed" panose="02000000000000000000" pitchFamily="2" charset="0"/>
                <a:ea typeface="Roboto Condensed" panose="02000000000000000000" pitchFamily="2" charset="0"/>
              </a:rPr>
              <a:t>СОВМЕСТНО С ФСБ РОССИИ ПОДГОТОВЛЕН И ПРЕДВАРИТЕЛЬНО СОГЛАСОВАН ПРОЕКТ ПРИКАЗА: ОБ УТВЕРЖДЕНИИ ОРГАНИЗАЦИОННО-ТЕХНИЧЕСКИХ ТРЕБОВАНИЙ К ДОВЕРЕННЫМ ЛИЦАМ (01.04.2021) </a:t>
            </a:r>
            <a:endParaRPr lang="ru-RU" sz="900" b="1" spc="-1" dirty="0">
              <a:solidFill>
                <a:srgbClr val="C00000"/>
              </a:solidFill>
              <a:latin typeface="Roboto Condensed" panose="02000000000000000000" pitchFamily="2" charset="0"/>
              <a:ea typeface="Roboto Condensed" panose="02000000000000000000" pitchFamily="2" charset="0"/>
            </a:endParaRPr>
          </a:p>
        </p:txBody>
      </p:sp>
      <p:sp>
        <p:nvSpPr>
          <p:cNvPr id="68" name="Скругленный прямоугольник 67"/>
          <p:cNvSpPr/>
          <p:nvPr/>
        </p:nvSpPr>
        <p:spPr>
          <a:xfrm>
            <a:off x="977913" y="4822337"/>
            <a:ext cx="1944216" cy="990063"/>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69" name="TextBox 68">
            <a:extLst>
              <a:ext uri="{FF2B5EF4-FFF2-40B4-BE49-F238E27FC236}">
                <a16:creationId xmlns:a16="http://schemas.microsoft.com/office/drawing/2014/main" xmlns="" id="{09EBB806-6BF2-4A88-9D86-D67235118A3F}"/>
              </a:ext>
            </a:extLst>
          </p:cNvPr>
          <p:cNvSpPr txBox="1"/>
          <p:nvPr/>
        </p:nvSpPr>
        <p:spPr>
          <a:xfrm>
            <a:off x="1019521" y="4912300"/>
            <a:ext cx="1980135" cy="507831"/>
          </a:xfrm>
          <a:prstGeom prst="rect">
            <a:avLst/>
          </a:prstGeom>
          <a:noFill/>
        </p:spPr>
        <p:txBody>
          <a:bodyPr wrap="square">
            <a:spAutoFit/>
          </a:bodyPr>
          <a:lstStyle/>
          <a:p>
            <a:pPr algn="ctr"/>
            <a:r>
              <a:rPr lang="ru-RU" sz="900" b="1" spc="-1" dirty="0">
                <a:solidFill>
                  <a:prstClr val="black"/>
                </a:solidFill>
                <a:latin typeface="Roboto Condensed" panose="02000000000000000000" pitchFamily="2" charset="0"/>
                <a:ea typeface="Roboto Condensed" panose="02000000000000000000" pitchFamily="2" charset="0"/>
              </a:rPr>
              <a:t>КОЛИЧЕСТВО </a:t>
            </a:r>
            <a:r>
              <a:rPr lang="ru-RU" sz="900" b="1" spc="-1" dirty="0" smtClean="0">
                <a:solidFill>
                  <a:prstClr val="black"/>
                </a:solidFill>
                <a:latin typeface="Roboto Condensed" panose="02000000000000000000" pitchFamily="2" charset="0"/>
                <a:ea typeface="Roboto Condensed" panose="02000000000000000000" pitchFamily="2" charset="0"/>
              </a:rPr>
              <a:t>ОПЕРАТОРОВ ПРОШЕДШИХ ОБУЧЕНИЕ (ОПЕРАТОРОВ УЦ):</a:t>
            </a:r>
            <a:r>
              <a:rPr lang="ru-RU" sz="900" spc="-1" dirty="0" smtClean="0">
                <a:solidFill>
                  <a:prstClr val="black"/>
                </a:solidFill>
                <a:latin typeface="Roboto Condensed" panose="02000000000000000000" pitchFamily="2" charset="0"/>
                <a:ea typeface="Roboto Condensed" panose="02000000000000000000" pitchFamily="2" charset="0"/>
              </a:rPr>
              <a:t> </a:t>
            </a:r>
            <a:endParaRPr lang="ru-RU" sz="900" spc="-1" dirty="0">
              <a:solidFill>
                <a:prstClr val="black"/>
              </a:solidFill>
              <a:latin typeface="Roboto Condensed" panose="02000000000000000000" pitchFamily="2" charset="0"/>
              <a:ea typeface="Roboto Condensed" panose="02000000000000000000" pitchFamily="2" charset="0"/>
            </a:endParaRPr>
          </a:p>
        </p:txBody>
      </p:sp>
      <p:sp>
        <p:nvSpPr>
          <p:cNvPr id="70" name="Прямоугольник 69">
            <a:extLst>
              <a:ext uri="{FF2B5EF4-FFF2-40B4-BE49-F238E27FC236}">
                <a16:creationId xmlns:a16="http://schemas.microsoft.com/office/drawing/2014/main" xmlns="" id="{53935A91-35C0-4991-B557-FC2AE7A8E99A}"/>
              </a:ext>
            </a:extLst>
          </p:cNvPr>
          <p:cNvSpPr/>
          <p:nvPr/>
        </p:nvSpPr>
        <p:spPr>
          <a:xfrm>
            <a:off x="1451484" y="5344348"/>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1948</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71" name="Прямоугольник 70">
            <a:extLst>
              <a:ext uri="{FF2B5EF4-FFF2-40B4-BE49-F238E27FC236}">
                <a16:creationId xmlns:a16="http://schemas.microsoft.com/office/drawing/2014/main" xmlns="" id="{53935A91-35C0-4991-B557-FC2AE7A8E99A}"/>
              </a:ext>
            </a:extLst>
          </p:cNvPr>
          <p:cNvSpPr/>
          <p:nvPr/>
        </p:nvSpPr>
        <p:spPr>
          <a:xfrm>
            <a:off x="6940860" y="4641057"/>
            <a:ext cx="1683804" cy="480131"/>
          </a:xfrm>
          <a:prstGeom prst="rect">
            <a:avLst/>
          </a:prstGeom>
        </p:spPr>
        <p:txBody>
          <a:bodyPr wrap="square">
            <a:spAutoFit/>
          </a:bodyPr>
          <a:lstStyle/>
          <a:p>
            <a:pPr algn="ctr">
              <a:lnSpc>
                <a:spcPct val="90000"/>
              </a:lnSpc>
            </a:pPr>
            <a:r>
              <a:rPr lang="ru-RU" sz="1600" b="1" dirty="0" smtClean="0">
                <a:solidFill>
                  <a:srgbClr val="231A6F"/>
                </a:solidFill>
                <a:latin typeface="Roboto Condensed" panose="02000000000000000000" pitchFamily="2" charset="0"/>
                <a:ea typeface="Roboto Condensed" panose="02000000000000000000" pitchFamily="2" charset="0"/>
              </a:rPr>
              <a:t>БОЛЕЕ</a:t>
            </a:r>
            <a:r>
              <a:rPr lang="ru-RU" sz="2800" b="1" dirty="0" smtClean="0">
                <a:solidFill>
                  <a:srgbClr val="231A6F"/>
                </a:solidFill>
                <a:latin typeface="Roboto Condensed" panose="02000000000000000000" pitchFamily="2" charset="0"/>
                <a:ea typeface="Roboto Condensed" panose="02000000000000000000" pitchFamily="2" charset="0"/>
              </a:rPr>
              <a:t> 5 000</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9" name="TextBox 8"/>
          <p:cNvSpPr txBox="1"/>
          <p:nvPr/>
        </p:nvSpPr>
        <p:spPr>
          <a:xfrm>
            <a:off x="6788545" y="5508254"/>
            <a:ext cx="4924079" cy="584775"/>
          </a:xfrm>
          <a:prstGeom prst="rect">
            <a:avLst/>
          </a:prstGeom>
          <a:noFill/>
        </p:spPr>
        <p:txBody>
          <a:bodyPr wrap="square" rtlCol="0">
            <a:spAutoFit/>
          </a:bodyPr>
          <a:lstStyle/>
          <a:p>
            <a:r>
              <a:rPr lang="ru-RU" sz="1600" b="1" dirty="0" smtClean="0">
                <a:solidFill>
                  <a:prstClr val="black"/>
                </a:solidFill>
                <a:latin typeface="Roboto Condensed" charset="0"/>
                <a:ea typeface="Roboto Condensed" charset="0"/>
              </a:rPr>
              <a:t>НАЧАТ ЭКСПЕРИМЕНТ ПО ВЫДАЧЕ КЭП: </a:t>
            </a:r>
            <a:br>
              <a:rPr lang="ru-RU" sz="1600" b="1" dirty="0" smtClean="0">
                <a:solidFill>
                  <a:prstClr val="black"/>
                </a:solidFill>
                <a:latin typeface="Roboto Condensed" charset="0"/>
                <a:ea typeface="Roboto Condensed" charset="0"/>
              </a:rPr>
            </a:br>
            <a:r>
              <a:rPr lang="ru-RU" sz="1600" b="1" dirty="0" smtClean="0">
                <a:solidFill>
                  <a:prstClr val="black"/>
                </a:solidFill>
                <a:latin typeface="Roboto Condensed" charset="0"/>
                <a:ea typeface="Roboto Condensed" charset="0"/>
              </a:rPr>
              <a:t>С 11.01.2021 ПО 01.05.2021</a:t>
            </a:r>
            <a:endParaRPr lang="ru-RU" b="1" dirty="0">
              <a:solidFill>
                <a:prstClr val="black"/>
              </a:solidFill>
              <a:latin typeface="Roboto Condensed" charset="0"/>
              <a:ea typeface="Roboto Condensed" charset="0"/>
            </a:endParaRPr>
          </a:p>
        </p:txBody>
      </p:sp>
    </p:spTree>
    <p:extLst>
      <p:ext uri="{BB962C8B-B14F-4D97-AF65-F5344CB8AC3E}">
        <p14:creationId xmlns:p14="http://schemas.microsoft.com/office/powerpoint/2010/main" val="376774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ОФИЦИАЛЬНЫЙ САЙТ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ФНС РОССИИ И СЕРВИСЫ</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Arc 6">
            <a:extLst>
              <a:ext uri="{FF2B5EF4-FFF2-40B4-BE49-F238E27FC236}">
                <a16:creationId xmlns:a16="http://schemas.microsoft.com/office/drawing/2014/main" xmlns="" id="{E815A63A-CF28-4A61-A111-81E8FB1ED97E}"/>
              </a:ext>
            </a:extLst>
          </p:cNvPr>
          <p:cNvSpPr/>
          <p:nvPr/>
        </p:nvSpPr>
        <p:spPr>
          <a:xfrm>
            <a:off x="1897808" y="2328767"/>
            <a:ext cx="8655445" cy="4088565"/>
          </a:xfrm>
          <a:prstGeom prst="arc">
            <a:avLst>
              <a:gd name="adj1" fmla="val 16200000"/>
              <a:gd name="adj2" fmla="val 11083"/>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4" name="Arc 7">
            <a:extLst>
              <a:ext uri="{FF2B5EF4-FFF2-40B4-BE49-F238E27FC236}">
                <a16:creationId xmlns:a16="http://schemas.microsoft.com/office/drawing/2014/main" xmlns="" id="{4E9C6883-34A2-4F00-9289-5BAB2D2AFC30}"/>
              </a:ext>
            </a:extLst>
          </p:cNvPr>
          <p:cNvSpPr/>
          <p:nvPr/>
        </p:nvSpPr>
        <p:spPr>
          <a:xfrm>
            <a:off x="3431704" y="2794744"/>
            <a:ext cx="5364805" cy="2999701"/>
          </a:xfrm>
          <a:prstGeom prst="arc">
            <a:avLst>
              <a:gd name="adj1" fmla="val 16200000"/>
              <a:gd name="adj2" fmla="val 768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5" name="Arc 8">
            <a:extLst>
              <a:ext uri="{FF2B5EF4-FFF2-40B4-BE49-F238E27FC236}">
                <a16:creationId xmlns:a16="http://schemas.microsoft.com/office/drawing/2014/main" xmlns="" id="{3713E51A-62FD-4EA5-A200-43089B93A1E4}"/>
              </a:ext>
            </a:extLst>
          </p:cNvPr>
          <p:cNvSpPr/>
          <p:nvPr/>
        </p:nvSpPr>
        <p:spPr>
          <a:xfrm>
            <a:off x="5015880" y="3258979"/>
            <a:ext cx="1982704" cy="1949091"/>
          </a:xfrm>
          <a:prstGeom prst="arc">
            <a:avLst>
              <a:gd name="adj1" fmla="val 16200000"/>
              <a:gd name="adj2" fmla="val 142502"/>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7" name="Arc 22">
            <a:extLst>
              <a:ext uri="{FF2B5EF4-FFF2-40B4-BE49-F238E27FC236}">
                <a16:creationId xmlns:a16="http://schemas.microsoft.com/office/drawing/2014/main" xmlns="" id="{0963990B-D3F9-4E2F-836C-09163D39456A}"/>
              </a:ext>
            </a:extLst>
          </p:cNvPr>
          <p:cNvSpPr/>
          <p:nvPr/>
        </p:nvSpPr>
        <p:spPr>
          <a:xfrm flipH="1">
            <a:off x="1740654" y="2328767"/>
            <a:ext cx="8655445" cy="4088565"/>
          </a:xfrm>
          <a:prstGeom prst="arc">
            <a:avLst>
              <a:gd name="adj1" fmla="val 16200000"/>
              <a:gd name="adj2" fmla="val 2153463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9" name="Arc 23">
            <a:extLst>
              <a:ext uri="{FF2B5EF4-FFF2-40B4-BE49-F238E27FC236}">
                <a16:creationId xmlns:a16="http://schemas.microsoft.com/office/drawing/2014/main" xmlns="" id="{C541AE41-9F49-4174-9BF5-CACBC0E3F2E5}"/>
              </a:ext>
            </a:extLst>
          </p:cNvPr>
          <p:cNvSpPr/>
          <p:nvPr/>
        </p:nvSpPr>
        <p:spPr>
          <a:xfrm flipH="1">
            <a:off x="3503503" y="2794744"/>
            <a:ext cx="5364805" cy="2999701"/>
          </a:xfrm>
          <a:prstGeom prst="arc">
            <a:avLst>
              <a:gd name="adj1" fmla="val 16200000"/>
              <a:gd name="adj2" fmla="val 21583315"/>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0" name="Arc 24">
            <a:extLst>
              <a:ext uri="{FF2B5EF4-FFF2-40B4-BE49-F238E27FC236}">
                <a16:creationId xmlns:a16="http://schemas.microsoft.com/office/drawing/2014/main" xmlns="" id="{767797A2-EE6C-452D-B370-9B4067D8D7A0}"/>
              </a:ext>
            </a:extLst>
          </p:cNvPr>
          <p:cNvSpPr/>
          <p:nvPr/>
        </p:nvSpPr>
        <p:spPr>
          <a:xfrm flipH="1">
            <a:off x="5301428" y="3258979"/>
            <a:ext cx="1982704" cy="1949091"/>
          </a:xfrm>
          <a:prstGeom prst="arc">
            <a:avLst>
              <a:gd name="adj1" fmla="val 16200000"/>
              <a:gd name="adj2" fmla="val 173907"/>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1" name="Oval 29">
            <a:extLst>
              <a:ext uri="{FF2B5EF4-FFF2-40B4-BE49-F238E27FC236}">
                <a16:creationId xmlns:a16="http://schemas.microsoft.com/office/drawing/2014/main" xmlns="" id="{467D1EB1-E1A3-4EDE-8B6C-2D36E504EAB1}"/>
              </a:ext>
            </a:extLst>
          </p:cNvPr>
          <p:cNvSpPr/>
          <p:nvPr/>
        </p:nvSpPr>
        <p:spPr>
          <a:xfrm>
            <a:off x="4922144" y="944724"/>
            <a:ext cx="2606773" cy="2606773"/>
          </a:xfrm>
          <a:prstGeom prst="ellipse">
            <a:avLst/>
          </a:prstGeom>
          <a:solidFill>
            <a:schemeClr val="bg1"/>
          </a:solidFill>
          <a:ln>
            <a:noFill/>
          </a:ln>
          <a:effectLst>
            <a:outerShdw blurRad="596900" sx="102000" sy="102000" algn="ct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9" name="TextBox 108">
            <a:extLst>
              <a:ext uri="{FF2B5EF4-FFF2-40B4-BE49-F238E27FC236}">
                <a16:creationId xmlns:a16="http://schemas.microsoft.com/office/drawing/2014/main" xmlns="" id="{FA3AEBA1-D49B-4FB1-B1F4-D6178A239F5A}"/>
              </a:ext>
            </a:extLst>
          </p:cNvPr>
          <p:cNvSpPr txBox="1"/>
          <p:nvPr/>
        </p:nvSpPr>
        <p:spPr>
          <a:xfrm>
            <a:off x="5235463" y="1319615"/>
            <a:ext cx="1980135" cy="1883593"/>
          </a:xfrm>
          <a:prstGeom prst="rect">
            <a:avLst/>
          </a:prstGeom>
          <a:noFill/>
        </p:spPr>
        <p:txBody>
          <a:bodyPr wrap="square">
            <a:spAutoFit/>
          </a:bodyPr>
          <a:lstStyle/>
          <a:p>
            <a:pPr algn="ctr">
              <a:lnSpc>
                <a:spcPct val="100000"/>
              </a:lnSpc>
            </a:pPr>
            <a:r>
              <a:rPr lang="ru-RU" sz="1100" b="1" strike="noStrike" spc="-1" dirty="0">
                <a:solidFill>
                  <a:srgbClr val="231A6F"/>
                </a:solidFill>
                <a:latin typeface="Roboto Condensed" panose="02000000000000000000" pitchFamily="2" charset="0"/>
                <a:ea typeface="Roboto Condensed" panose="02000000000000000000" pitchFamily="2" charset="0"/>
              </a:rPr>
              <a:t>НА САЙТЕ ФНС РОССИИ ПРЕДСТАВЛЕНО БОЛЕЕ </a:t>
            </a:r>
          </a:p>
          <a:p>
            <a:pPr algn="ctr">
              <a:lnSpc>
                <a:spcPct val="90000"/>
              </a:lnSpc>
            </a:pPr>
            <a:r>
              <a:rPr lang="ru-RU" sz="9600" b="1" spc="-1" dirty="0">
                <a:solidFill>
                  <a:srgbClr val="231A6F"/>
                </a:solidFill>
                <a:latin typeface="Roboto Condensed" panose="02000000000000000000" pitchFamily="2" charset="0"/>
                <a:ea typeface="Roboto Condensed" panose="02000000000000000000" pitchFamily="2" charset="0"/>
              </a:rPr>
              <a:t>6</a:t>
            </a:r>
            <a:r>
              <a:rPr lang="ru-RU" sz="9600" b="1" strike="noStrike" spc="-1" dirty="0" smtClean="0">
                <a:solidFill>
                  <a:srgbClr val="231A6F"/>
                </a:solidFill>
                <a:latin typeface="Roboto Condensed" panose="02000000000000000000" pitchFamily="2" charset="0"/>
                <a:ea typeface="Roboto Condensed" panose="02000000000000000000" pitchFamily="2" charset="0"/>
              </a:rPr>
              <a:t>0</a:t>
            </a:r>
            <a:endParaRPr lang="ru-RU" sz="9600" b="1" strike="noStrike" spc="-1" dirty="0">
              <a:solidFill>
                <a:srgbClr val="231A6F"/>
              </a:solidFill>
              <a:latin typeface="Roboto Condensed" panose="02000000000000000000" pitchFamily="2" charset="0"/>
              <a:ea typeface="Roboto Condensed" panose="02000000000000000000" pitchFamily="2" charset="0"/>
            </a:endParaRPr>
          </a:p>
          <a:p>
            <a:pPr algn="ctr">
              <a:lnSpc>
                <a:spcPct val="40000"/>
              </a:lnSpc>
            </a:pPr>
            <a:r>
              <a:rPr lang="ru-RU" sz="2000" b="1" strike="noStrike" spc="-1" dirty="0">
                <a:solidFill>
                  <a:srgbClr val="231A6F"/>
                </a:solidFill>
                <a:latin typeface="Roboto Condensed" panose="02000000000000000000" pitchFamily="2" charset="0"/>
                <a:ea typeface="Roboto Condensed" panose="02000000000000000000" pitchFamily="2" charset="0"/>
              </a:rPr>
              <a:t> СЕРВИСОВ</a:t>
            </a:r>
            <a:endParaRPr lang="ru-RU" sz="1100" b="1" strike="noStrike" spc="-1" dirty="0">
              <a:solidFill>
                <a:srgbClr val="231A6F"/>
              </a:solidFill>
              <a:latin typeface="Roboto Condensed" panose="02000000000000000000" pitchFamily="2" charset="0"/>
              <a:ea typeface="Roboto Condensed" panose="02000000000000000000" pitchFamily="2" charset="0"/>
            </a:endParaRPr>
          </a:p>
        </p:txBody>
      </p:sp>
      <p:sp>
        <p:nvSpPr>
          <p:cNvPr id="113" name="TextBox 112">
            <a:extLst>
              <a:ext uri="{FF2B5EF4-FFF2-40B4-BE49-F238E27FC236}">
                <a16:creationId xmlns:a16="http://schemas.microsoft.com/office/drawing/2014/main" xmlns="" id="{8B99C9D5-18F8-44FA-B4B6-2E9FB350C729}"/>
              </a:ext>
            </a:extLst>
          </p:cNvPr>
          <p:cNvSpPr txBox="1"/>
          <p:nvPr/>
        </p:nvSpPr>
        <p:spPr>
          <a:xfrm>
            <a:off x="9882466" y="4564740"/>
            <a:ext cx="1564268" cy="707886"/>
          </a:xfrm>
          <a:prstGeom prst="rect">
            <a:avLst/>
          </a:prstGeom>
          <a:noFill/>
        </p:spPr>
        <p:txBody>
          <a:bodyPr wrap="square" anchor="ctr">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«ПРОВЕРЬ СЕБЯ И КОНТРАГЕНТА (СВЕДЕНИЯ ИЗ ЕГРЮЛ/ЕГРИП)»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6" name="Прямоугольник 125">
            <a:extLst>
              <a:ext uri="{FF2B5EF4-FFF2-40B4-BE49-F238E27FC236}">
                <a16:creationId xmlns:a16="http://schemas.microsoft.com/office/drawing/2014/main" xmlns="" id="{69E20E7C-6DE9-447E-B890-2AB8577B38CD}"/>
              </a:ext>
            </a:extLst>
          </p:cNvPr>
          <p:cNvSpPr/>
          <p:nvPr/>
        </p:nvSpPr>
        <p:spPr>
          <a:xfrm>
            <a:off x="9808834"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2,828</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114" name="TextBox 113">
            <a:extLst>
              <a:ext uri="{FF2B5EF4-FFF2-40B4-BE49-F238E27FC236}">
                <a16:creationId xmlns:a16="http://schemas.microsoft.com/office/drawing/2014/main" xmlns="" id="{A5540AC1-032D-43A5-8A89-CA9B12CE8203}"/>
              </a:ext>
            </a:extLst>
          </p:cNvPr>
          <p:cNvSpPr txBox="1"/>
          <p:nvPr/>
        </p:nvSpPr>
        <p:spPr>
          <a:xfrm>
            <a:off x="7944902" y="4509600"/>
            <a:ext cx="1703708" cy="861774"/>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«СВЕДЕНИЯ О ЮР. ЛИЦАХ И ИП, В ОТНОШЕНИИ КОТОРЫХ ПРЕДСТАВЛЕНЫ ДОКУМЕНТЫ ДЛЯ ГОС. РЕГИСТРАЦИИ»</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7" name="Прямоугольник 126">
            <a:extLst>
              <a:ext uri="{FF2B5EF4-FFF2-40B4-BE49-F238E27FC236}">
                <a16:creationId xmlns:a16="http://schemas.microsoft.com/office/drawing/2014/main" xmlns="" id="{6F4C683F-5D6E-45F4-A6F9-7E474F9A3DD7}"/>
              </a:ext>
            </a:extLst>
          </p:cNvPr>
          <p:cNvSpPr/>
          <p:nvPr/>
        </p:nvSpPr>
        <p:spPr>
          <a:xfrm>
            <a:off x="7810635" y="60183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28" name="Прямоугольник 127">
            <a:extLst>
              <a:ext uri="{FF2B5EF4-FFF2-40B4-BE49-F238E27FC236}">
                <a16:creationId xmlns:a16="http://schemas.microsoft.com/office/drawing/2014/main" xmlns="" id="{68E806E4-83DA-402B-B0F2-D33E0721407B}"/>
              </a:ext>
            </a:extLst>
          </p:cNvPr>
          <p:cNvSpPr/>
          <p:nvPr/>
        </p:nvSpPr>
        <p:spPr>
          <a:xfrm>
            <a:off x="7986638"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513</a:t>
            </a:r>
          </a:p>
        </p:txBody>
      </p:sp>
      <p:sp>
        <p:nvSpPr>
          <p:cNvPr id="115" name="TextBox 114">
            <a:extLst>
              <a:ext uri="{FF2B5EF4-FFF2-40B4-BE49-F238E27FC236}">
                <a16:creationId xmlns:a16="http://schemas.microsoft.com/office/drawing/2014/main" xmlns="" id="{6E605B6A-C688-4951-AB10-422813D34945}"/>
              </a:ext>
            </a:extLst>
          </p:cNvPr>
          <p:cNvSpPr txBox="1"/>
          <p:nvPr/>
        </p:nvSpPr>
        <p:spPr>
          <a:xfrm>
            <a:off x="6258372" y="4519848"/>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«СВЕДЕНИЯ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ОБ ИНН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ФИЗИЧЕСКОГО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129" name="Прямоугольник 128">
            <a:extLst>
              <a:ext uri="{FF2B5EF4-FFF2-40B4-BE49-F238E27FC236}">
                <a16:creationId xmlns:a16="http://schemas.microsoft.com/office/drawing/2014/main" xmlns="" id="{68638993-B8B1-4E74-8A0D-DA83917FB516}"/>
              </a:ext>
            </a:extLst>
          </p:cNvPr>
          <p:cNvSpPr/>
          <p:nvPr/>
        </p:nvSpPr>
        <p:spPr>
          <a:xfrm>
            <a:off x="6034730" y="601609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МЛРД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30" name="Прямоугольник 129">
            <a:extLst>
              <a:ext uri="{FF2B5EF4-FFF2-40B4-BE49-F238E27FC236}">
                <a16:creationId xmlns:a16="http://schemas.microsoft.com/office/drawing/2014/main" xmlns="" id="{9FD896B3-4206-4B4D-9B89-A2F018AF1E58}"/>
              </a:ext>
            </a:extLst>
          </p:cNvPr>
          <p:cNvSpPr/>
          <p:nvPr/>
        </p:nvSpPr>
        <p:spPr>
          <a:xfrm>
            <a:off x="6224052"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1,164</a:t>
            </a:r>
            <a:endParaRPr lang="ru-RU" sz="4000" b="1" dirty="0">
              <a:solidFill>
                <a:srgbClr val="21176A"/>
              </a:solidFill>
              <a:latin typeface="Roboto Condensed" panose="02000000000000000000" pitchFamily="2" charset="0"/>
              <a:ea typeface="Roboto Condensed" panose="02000000000000000000" pitchFamily="2" charset="0"/>
            </a:endParaRPr>
          </a:p>
        </p:txBody>
      </p:sp>
      <p:cxnSp>
        <p:nvCxnSpPr>
          <p:cNvPr id="131" name="Прямая соединительная линия 130">
            <a:extLst>
              <a:ext uri="{FF2B5EF4-FFF2-40B4-BE49-F238E27FC236}">
                <a16:creationId xmlns:a16="http://schemas.microsoft.com/office/drawing/2014/main" xmlns="" id="{BFE13D67-1279-466D-9E1A-CDADC4B72E2A}"/>
              </a:ext>
            </a:extLst>
          </p:cNvPr>
          <p:cNvCxnSpPr>
            <a:cxnSpLocks/>
          </p:cNvCxnSpPr>
          <p:nvPr/>
        </p:nvCxnSpPr>
        <p:spPr>
          <a:xfrm>
            <a:off x="2596324"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xmlns="" id="{7DE1BAC3-1CDB-4122-B54E-77D256DC6711}"/>
              </a:ext>
            </a:extLst>
          </p:cNvPr>
          <p:cNvCxnSpPr>
            <a:cxnSpLocks/>
          </p:cNvCxnSpPr>
          <p:nvPr/>
        </p:nvCxnSpPr>
        <p:spPr>
          <a:xfrm>
            <a:off x="4372230"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a16="http://schemas.microsoft.com/office/drawing/2014/main" xmlns="" id="{4C97D5DB-0806-4F5F-A607-5A19ECF635E6}"/>
              </a:ext>
            </a:extLst>
          </p:cNvPr>
          <p:cNvCxnSpPr>
            <a:cxnSpLocks/>
          </p:cNvCxnSpPr>
          <p:nvPr/>
        </p:nvCxnSpPr>
        <p:spPr>
          <a:xfrm>
            <a:off x="6148136"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xmlns="" id="{72D7BC16-3736-4A5D-8561-0E1536882224}"/>
              </a:ext>
            </a:extLst>
          </p:cNvPr>
          <p:cNvCxnSpPr>
            <a:cxnSpLocks/>
          </p:cNvCxnSpPr>
          <p:nvPr/>
        </p:nvCxnSpPr>
        <p:spPr>
          <a:xfrm>
            <a:off x="7924042"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a:extLst>
              <a:ext uri="{FF2B5EF4-FFF2-40B4-BE49-F238E27FC236}">
                <a16:creationId xmlns:a16="http://schemas.microsoft.com/office/drawing/2014/main" xmlns="" id="{E94AAF1F-016D-4286-ABF0-883F4DBFB226}"/>
              </a:ext>
            </a:extLst>
          </p:cNvPr>
          <p:cNvCxnSpPr>
            <a:cxnSpLocks/>
          </p:cNvCxnSpPr>
          <p:nvPr/>
        </p:nvCxnSpPr>
        <p:spPr>
          <a:xfrm>
            <a:off x="9699948"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F59EA817-B3F6-4A4B-A610-2F56D18102BA}"/>
              </a:ext>
            </a:extLst>
          </p:cNvPr>
          <p:cNvSpPr txBox="1"/>
          <p:nvPr/>
        </p:nvSpPr>
        <p:spPr>
          <a:xfrm>
            <a:off x="945517" y="4490499"/>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ИНДИВИДУАЛЬНОГО ПРЕДПРИНИМАТЕЛЯ</a:t>
            </a:r>
          </a:p>
        </p:txBody>
      </p:sp>
      <p:sp>
        <p:nvSpPr>
          <p:cNvPr id="51" name="Прямоугольник 50">
            <a:extLst>
              <a:ext uri="{FF2B5EF4-FFF2-40B4-BE49-F238E27FC236}">
                <a16:creationId xmlns="" xmlns:a16="http://schemas.microsoft.com/office/drawing/2014/main" id="{EF0B15D6-D991-4667-89FE-D50CBCE58080}"/>
              </a:ext>
            </a:extLst>
          </p:cNvPr>
          <p:cNvSpPr/>
          <p:nvPr/>
        </p:nvSpPr>
        <p:spPr>
          <a:xfrm>
            <a:off x="799557" y="5240876"/>
            <a:ext cx="165071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2,6</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E77E52E-7478-4DF2-9A78-9A8B4F0D1924}"/>
              </a:ext>
            </a:extLst>
          </p:cNvPr>
          <p:cNvSpPr/>
          <p:nvPr/>
        </p:nvSpPr>
        <p:spPr>
          <a:xfrm>
            <a:off x="758637" y="60212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ИП</a:t>
            </a:r>
          </a:p>
        </p:txBody>
      </p:sp>
      <p:sp>
        <p:nvSpPr>
          <p:cNvPr id="56" name="TextBox 55">
            <a:extLst>
              <a:ext uri="{FF2B5EF4-FFF2-40B4-BE49-F238E27FC236}">
                <a16:creationId xmlns="" xmlns:a16="http://schemas.microsoft.com/office/drawing/2014/main" id="{A0419DCD-9BCA-4D80-9959-845E00F7F4CC}"/>
              </a:ext>
            </a:extLst>
          </p:cNvPr>
          <p:cNvSpPr txBox="1"/>
          <p:nvPr/>
        </p:nvSpPr>
        <p:spPr>
          <a:xfrm>
            <a:off x="2772851" y="4441629"/>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ЮРИДИЧЕСКОГО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58" name="Прямоугольник 57">
            <a:extLst>
              <a:ext uri="{FF2B5EF4-FFF2-40B4-BE49-F238E27FC236}">
                <a16:creationId xmlns="" xmlns:a16="http://schemas.microsoft.com/office/drawing/2014/main" id="{90D7A930-B240-4386-A915-D5C4390DAF4F}"/>
              </a:ext>
            </a:extLst>
          </p:cNvPr>
          <p:cNvSpPr/>
          <p:nvPr/>
        </p:nvSpPr>
        <p:spPr>
          <a:xfrm>
            <a:off x="2606347" y="5198385"/>
            <a:ext cx="1650714" cy="707886"/>
          </a:xfrm>
          <a:prstGeom prst="rect">
            <a:avLst/>
          </a:prstGeom>
        </p:spPr>
        <p:txBody>
          <a:bodyPr wrap="square">
            <a:spAutoFit/>
          </a:bodyPr>
          <a:lstStyle/>
          <a:p>
            <a:pPr algn="ctr"/>
            <a:r>
              <a:rPr lang="ru-RU" sz="4000" b="1" smtClean="0">
                <a:solidFill>
                  <a:srgbClr val="21176A"/>
                </a:solidFill>
                <a:latin typeface="Roboto Condensed" panose="02000000000000000000" pitchFamily="2" charset="0"/>
                <a:ea typeface="Roboto Condensed" panose="02000000000000000000" pitchFamily="2" charset="0"/>
              </a:rPr>
              <a:t>1,1</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 xmlns:a16="http://schemas.microsoft.com/office/drawing/2014/main" id="{A5BCEB03-C047-4816-BF76-8B94FCF57066}"/>
              </a:ext>
            </a:extLst>
          </p:cNvPr>
          <p:cNvSpPr/>
          <p:nvPr/>
        </p:nvSpPr>
        <p:spPr>
          <a:xfrm>
            <a:off x="2514148" y="5915307"/>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ОРГАНИЗАЦИЙ </a:t>
            </a:r>
          </a:p>
        </p:txBody>
      </p:sp>
      <p:sp>
        <p:nvSpPr>
          <p:cNvPr id="63" name="TextBox 62">
            <a:extLst>
              <a:ext uri="{FF2B5EF4-FFF2-40B4-BE49-F238E27FC236}">
                <a16:creationId xmlns="" xmlns:a16="http://schemas.microsoft.com/office/drawing/2014/main" id="{0E28FAC1-2589-416A-A651-4C7753C8D712}"/>
              </a:ext>
            </a:extLst>
          </p:cNvPr>
          <p:cNvSpPr txBox="1"/>
          <p:nvPr/>
        </p:nvSpPr>
        <p:spPr>
          <a:xfrm>
            <a:off x="4583868" y="4481314"/>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ДЛЯ ФИЗИЧЕСКИХ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 </a:t>
            </a:r>
          </a:p>
        </p:txBody>
      </p:sp>
      <p:sp>
        <p:nvSpPr>
          <p:cNvPr id="64" name="Прямоугольник 63">
            <a:extLst>
              <a:ext uri="{FF2B5EF4-FFF2-40B4-BE49-F238E27FC236}">
                <a16:creationId xmlns="" xmlns:a16="http://schemas.microsoft.com/office/drawing/2014/main" id="{663095C0-C501-4E06-8EBA-85AC495A188E}"/>
              </a:ext>
            </a:extLst>
          </p:cNvPr>
          <p:cNvSpPr/>
          <p:nvPr/>
        </p:nvSpPr>
        <p:spPr>
          <a:xfrm>
            <a:off x="4497422" y="5240876"/>
            <a:ext cx="1650714" cy="707886"/>
          </a:xfrm>
          <a:prstGeom prst="rect">
            <a:avLst/>
          </a:prstGeom>
        </p:spPr>
        <p:txBody>
          <a:bodyPr wrap="square">
            <a:spAutoFit/>
          </a:bodyPr>
          <a:lstStyle/>
          <a:p>
            <a:pPr algn="ctr"/>
            <a:r>
              <a:rPr lang="ru-RU" sz="4000" b="1" smtClean="0">
                <a:solidFill>
                  <a:srgbClr val="21176A"/>
                </a:solidFill>
                <a:latin typeface="Roboto Condensed" panose="02000000000000000000" pitchFamily="2" charset="0"/>
                <a:ea typeface="Roboto Condensed" panose="02000000000000000000" pitchFamily="2" charset="0"/>
              </a:rPr>
              <a:t>34,4</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64D31DA1-C5E6-4AF4-A384-7973346FDF23}"/>
              </a:ext>
            </a:extLst>
          </p:cNvPr>
          <p:cNvSpPr/>
          <p:nvPr/>
        </p:nvSpPr>
        <p:spPr>
          <a:xfrm>
            <a:off x="4246820" y="5939712"/>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ЧЕЛОВЕК</a:t>
            </a:r>
          </a:p>
        </p:txBody>
      </p:sp>
      <p:sp>
        <p:nvSpPr>
          <p:cNvPr id="66" name="Прямоугольник 65">
            <a:extLst>
              <a:ext uri="{FF2B5EF4-FFF2-40B4-BE49-F238E27FC236}">
                <a16:creationId xmlns:a16="http://schemas.microsoft.com/office/drawing/2014/main" xmlns="" id="{68638993-B8B1-4E74-8A0D-DA83917FB516}"/>
              </a:ext>
            </a:extLst>
          </p:cNvPr>
          <p:cNvSpPr/>
          <p:nvPr/>
        </p:nvSpPr>
        <p:spPr>
          <a:xfrm>
            <a:off x="9687943" y="602357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МЛРД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Tree>
    <p:extLst>
      <p:ext uri="{BB962C8B-B14F-4D97-AF65-F5344CB8AC3E}">
        <p14:creationId xmlns:p14="http://schemas.microsoft.com/office/powerpoint/2010/main" val="4239479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ОКАЗАНИЕ УСЛУГ НАЛОГОПЛАТЕЛЬЩИКАМ</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3" name="Овал 2">
            <a:extLst>
              <a:ext uri="{FF2B5EF4-FFF2-40B4-BE49-F238E27FC236}">
                <a16:creationId xmlns="" xmlns:a16="http://schemas.microsoft.com/office/drawing/2014/main" id="{CA0A0364-3C4D-4807-BEFE-8301FCE074B0}"/>
              </a:ext>
            </a:extLst>
          </p:cNvPr>
          <p:cNvSpPr/>
          <p:nvPr/>
        </p:nvSpPr>
        <p:spPr>
          <a:xfrm>
            <a:off x="1213239"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1213240" y="6029620"/>
            <a:ext cx="2682298" cy="553998"/>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УРОВЕНЬ УДОВЛЕТВОРЕННОСТИ ГРАЖДАН КАЧЕСТВОМ ПРЕДОСТАВЛЕНИЯ ГОСУДАРСТВЕННЫХ УСЛУГ ФНС РОССИИ</a:t>
            </a:r>
          </a:p>
        </p:txBody>
      </p:sp>
      <p:sp>
        <p:nvSpPr>
          <p:cNvPr id="55" name="Овал 54">
            <a:extLst>
              <a:ext uri="{FF2B5EF4-FFF2-40B4-BE49-F238E27FC236}">
                <a16:creationId xmlns="" xmlns:a16="http://schemas.microsoft.com/office/drawing/2014/main" id="{F165DCF1-1C39-4766-81E6-6CCECFAFA5B7}"/>
              </a:ext>
            </a:extLst>
          </p:cNvPr>
          <p:cNvSpPr/>
          <p:nvPr/>
        </p:nvSpPr>
        <p:spPr>
          <a:xfrm>
            <a:off x="493009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4930090" y="6029620"/>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КОЛИЧЕСТВО ВЫЗОВОВ </a:t>
            </a:r>
          </a:p>
          <a:p>
            <a:pPr algn="ctr"/>
            <a:r>
              <a:rPr lang="ru-RU" sz="1000" b="1" spc="-1" dirty="0">
                <a:solidFill>
                  <a:srgbClr val="404040"/>
                </a:solidFill>
                <a:latin typeface="Roboto Condensed" panose="02000000000000000000" pitchFamily="2" charset="0"/>
                <a:ea typeface="Roboto Condensed" panose="02000000000000000000" pitchFamily="2" charset="0"/>
              </a:rPr>
              <a:t>В </a:t>
            </a:r>
            <a:r>
              <a:rPr lang="ru-RU" sz="1000" b="1" spc="-1" dirty="0" smtClean="0">
                <a:solidFill>
                  <a:srgbClr val="404040"/>
                </a:solidFill>
                <a:latin typeface="Roboto Condensed" panose="02000000000000000000" pitchFamily="2" charset="0"/>
                <a:ea typeface="Roboto Condensed" panose="02000000000000000000" pitchFamily="2" charset="0"/>
              </a:rPr>
              <a:t>ТНО И ЕКЦ</a:t>
            </a:r>
            <a:endParaRPr lang="ru-RU" sz="1000" b="1" spc="-1" dirty="0">
              <a:solidFill>
                <a:srgbClr val="404040"/>
              </a:solidFill>
              <a:latin typeface="Roboto Condensed" panose="02000000000000000000" pitchFamily="2" charset="0"/>
              <a:ea typeface="Roboto Condensed" panose="02000000000000000000" pitchFamily="2" charset="0"/>
            </a:endParaRPr>
          </a:p>
        </p:txBody>
      </p:sp>
      <p:pic>
        <p:nvPicPr>
          <p:cNvPr id="12" name="Рисунок 11" descr="Знак одобрения">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2212350" y="5301208"/>
            <a:ext cx="684076" cy="684076"/>
          </a:xfrm>
          <a:prstGeom prst="rect">
            <a:avLst/>
          </a:prstGeom>
        </p:spPr>
      </p:pic>
      <p:pic>
        <p:nvPicPr>
          <p:cNvPr id="76" name="Рисунок 75" descr="Центр обработки вызовов">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929201" y="5301208"/>
            <a:ext cx="684076" cy="684076"/>
          </a:xfrm>
          <a:prstGeom prst="rect">
            <a:avLst/>
          </a:prstGeom>
        </p:spPr>
      </p:pic>
      <p:sp>
        <p:nvSpPr>
          <p:cNvPr id="47" name="Прямоугольник 46">
            <a:extLst>
              <a:ext uri="{FF2B5EF4-FFF2-40B4-BE49-F238E27FC236}">
                <a16:creationId xmlns="" xmlns:a16="http://schemas.microsoft.com/office/drawing/2014/main" id="{EE3EE137-0E99-41FA-85C3-C2B4D22DC477}"/>
              </a:ext>
            </a:extLst>
          </p:cNvPr>
          <p:cNvSpPr/>
          <p:nvPr/>
        </p:nvSpPr>
        <p:spPr>
          <a:xfrm>
            <a:off x="920576" y="2309100"/>
            <a:ext cx="3195204" cy="1323439"/>
          </a:xfrm>
          <a:prstGeom prst="rect">
            <a:avLst/>
          </a:prstGeom>
        </p:spPr>
        <p:txBody>
          <a:bodyPr wrap="square">
            <a:spAutoFit/>
          </a:bodyPr>
          <a:lstStyle/>
          <a:p>
            <a:pPr algn="ctr"/>
            <a:r>
              <a:rPr lang="en-US" sz="8000" b="1" dirty="0" smtClean="0">
                <a:solidFill>
                  <a:srgbClr val="231A6F"/>
                </a:solidFill>
                <a:latin typeface="Roboto Condensed" panose="02000000000000000000" pitchFamily="2" charset="0"/>
                <a:ea typeface="Roboto Condensed" panose="02000000000000000000" pitchFamily="2" charset="0"/>
              </a:rPr>
              <a:t>99,</a:t>
            </a:r>
            <a:r>
              <a:rPr lang="ru-RU" sz="8000" b="1" dirty="0" smtClean="0">
                <a:solidFill>
                  <a:srgbClr val="231A6F"/>
                </a:solidFill>
                <a:latin typeface="Roboto Condensed" panose="02000000000000000000" pitchFamily="2" charset="0"/>
                <a:ea typeface="Roboto Condensed" panose="02000000000000000000" pitchFamily="2" charset="0"/>
              </a:rPr>
              <a:t>38</a:t>
            </a:r>
            <a:r>
              <a:rPr lang="en-US" sz="8000" b="1" dirty="0" smtClean="0">
                <a:solidFill>
                  <a:srgbClr val="231A6F"/>
                </a:solidFill>
                <a:latin typeface="Roboto Condensed" panose="02000000000000000000" pitchFamily="2" charset="0"/>
                <a:ea typeface="Roboto Condensed" panose="02000000000000000000" pitchFamily="2" charset="0"/>
              </a:rPr>
              <a:t>%</a:t>
            </a:r>
            <a:endParaRPr lang="en-US" sz="80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D552FE5A-6D24-4DAD-A4D9-68C1BD8EB684}"/>
              </a:ext>
            </a:extLst>
          </p:cNvPr>
          <p:cNvSpPr/>
          <p:nvPr/>
        </p:nvSpPr>
        <p:spPr>
          <a:xfrm>
            <a:off x="5268058" y="347078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МЛН</a:t>
            </a:r>
          </a:p>
        </p:txBody>
      </p:sp>
      <p:sp>
        <p:nvSpPr>
          <p:cNvPr id="49" name="Прямоугольник 48">
            <a:extLst>
              <a:ext uri="{FF2B5EF4-FFF2-40B4-BE49-F238E27FC236}">
                <a16:creationId xmlns="" xmlns:a16="http://schemas.microsoft.com/office/drawing/2014/main" id="{691072C5-4EB7-443F-ADA3-87E295BB371A}"/>
              </a:ext>
            </a:extLst>
          </p:cNvPr>
          <p:cNvSpPr/>
          <p:nvPr/>
        </p:nvSpPr>
        <p:spPr>
          <a:xfrm>
            <a:off x="4709848" y="2118918"/>
            <a:ext cx="2902540"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13,4</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6" name="Овал 45">
            <a:extLst>
              <a:ext uri="{FF2B5EF4-FFF2-40B4-BE49-F238E27FC236}">
                <a16:creationId xmlns="" xmlns:a16="http://schemas.microsoft.com/office/drawing/2014/main" id="{F165DCF1-1C39-4766-81E6-6CCECFAFA5B7}"/>
              </a:ext>
            </a:extLst>
          </p:cNvPr>
          <p:cNvSpPr/>
          <p:nvPr/>
        </p:nvSpPr>
        <p:spPr>
          <a:xfrm>
            <a:off x="855735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a:extLst>
              <a:ext uri="{FF2B5EF4-FFF2-40B4-BE49-F238E27FC236}">
                <a16:creationId xmlns="" xmlns:a16="http://schemas.microsoft.com/office/drawing/2014/main" id="{D552FE5A-6D24-4DAD-A4D9-68C1BD8EB684}"/>
              </a:ext>
            </a:extLst>
          </p:cNvPr>
          <p:cNvSpPr/>
          <p:nvPr/>
        </p:nvSpPr>
        <p:spPr>
          <a:xfrm>
            <a:off x="8895326" y="347078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МЛН</a:t>
            </a:r>
          </a:p>
        </p:txBody>
      </p:sp>
      <p:sp>
        <p:nvSpPr>
          <p:cNvPr id="52" name="Прямоугольник 51">
            <a:extLst>
              <a:ext uri="{FF2B5EF4-FFF2-40B4-BE49-F238E27FC236}">
                <a16:creationId xmlns="" xmlns:a16="http://schemas.microsoft.com/office/drawing/2014/main" id="{691072C5-4EB7-443F-ADA3-87E295BB371A}"/>
              </a:ext>
            </a:extLst>
          </p:cNvPr>
          <p:cNvSpPr/>
          <p:nvPr/>
        </p:nvSpPr>
        <p:spPr>
          <a:xfrm>
            <a:off x="8543532"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3" name="TextBox 52">
            <a:extLst>
              <a:ext uri="{FF2B5EF4-FFF2-40B4-BE49-F238E27FC236}">
                <a16:creationId xmlns="" xmlns:a16="http://schemas.microsoft.com/office/drawing/2014/main" id="{09EBB806-6BF2-4A88-9D86-D67235118A3F}"/>
              </a:ext>
            </a:extLst>
          </p:cNvPr>
          <p:cNvSpPr txBox="1"/>
          <p:nvPr/>
        </p:nvSpPr>
        <p:spPr>
          <a:xfrm>
            <a:off x="8523563" y="6106564"/>
            <a:ext cx="2682298" cy="246221"/>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КОЛИЧЕСТВО </a:t>
            </a:r>
            <a:r>
              <a:rPr lang="ru-RU" sz="1000" b="1" spc="-1" dirty="0" smtClean="0">
                <a:solidFill>
                  <a:srgbClr val="404040"/>
                </a:solidFill>
                <a:latin typeface="Roboto Condensed" panose="02000000000000000000" pitchFamily="2" charset="0"/>
                <a:ea typeface="Roboto Condensed" panose="02000000000000000000" pitchFamily="2" charset="0"/>
              </a:rPr>
              <a:t>ЗАЯВЛЕНИЙ НА СУБСИДИЮ</a:t>
            </a:r>
            <a:endParaRPr lang="ru-RU" sz="1000" b="1" spc="-1" dirty="0">
              <a:solidFill>
                <a:srgbClr val="404040"/>
              </a:solidFill>
              <a:latin typeface="Roboto Condensed" panose="02000000000000000000" pitchFamily="2" charset="0"/>
              <a:ea typeface="Roboto Condensed" panose="02000000000000000000" pitchFamily="2" charset="0"/>
            </a:endParaRPr>
          </a:p>
        </p:txBody>
      </p:sp>
      <p:pic>
        <p:nvPicPr>
          <p:cNvPr id="54" name="Рисунок 53" descr="Деньги">
            <a:extLst>
              <a:ext uri="{FF2B5EF4-FFF2-40B4-BE49-F238E27FC236}">
                <a16:creationId xmlns:a16="http://schemas.microsoft.com/office/drawing/2014/main" xmlns="" id="{FA5227EF-8C59-4413-B42B-A600DFC3DA0C}"/>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556469" y="5301208"/>
            <a:ext cx="684076" cy="684076"/>
          </a:xfrm>
          <a:prstGeom prst="rect">
            <a:avLst/>
          </a:prstGeom>
        </p:spPr>
      </p:pic>
    </p:spTree>
    <p:extLst>
      <p:ext uri="{BB962C8B-B14F-4D97-AF65-F5344CB8AC3E}">
        <p14:creationId xmlns:p14="http://schemas.microsoft.com/office/powerpoint/2010/main" val="3090102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8">
            <a:extLst>
              <a:ext uri="{FF2B5EF4-FFF2-40B4-BE49-F238E27FC236}">
                <a16:creationId xmlns="" xmlns:a16="http://schemas.microsoft.com/office/drawing/2014/main" id="{74585F90-16A7-4795-A4F5-1EF04091F158}"/>
              </a:ext>
            </a:extLst>
          </p:cNvPr>
          <p:cNvSpPr/>
          <p:nvPr/>
        </p:nvSpPr>
        <p:spPr>
          <a:xfrm>
            <a:off x="20620" y="3959579"/>
            <a:ext cx="12192000" cy="2852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АДМИНИСТРИРОВАНИЕ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КРУПНЕЙШИХ </a:t>
            </a:r>
            <a:r>
              <a:rPr lang="ru-RU" b="1" dirty="0" smtClean="0">
                <a:solidFill>
                  <a:schemeClr val="tx1">
                    <a:lumMod val="75000"/>
                  </a:schemeClr>
                </a:solidFill>
                <a:latin typeface="Roboto Condensed" panose="02000000000000000000" pitchFamily="2" charset="0"/>
              </a:rPr>
              <a:t>НАЛОГОПЛАТЕЛЬЩИКОВ – ЮРИДИЧЕСКИХ ЛИЦ</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Овал 44">
            <a:extLst>
              <a:ext uri="{FF2B5EF4-FFF2-40B4-BE49-F238E27FC236}">
                <a16:creationId xmlns="" xmlns:a16="http://schemas.microsoft.com/office/drawing/2014/main" id="{D07634DE-4001-4558-8693-DDA47C2B4275}"/>
              </a:ext>
            </a:extLst>
          </p:cNvPr>
          <p:cNvSpPr/>
          <p:nvPr/>
        </p:nvSpPr>
        <p:spPr>
          <a:xfrm>
            <a:off x="3600159" y="26287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 xmlns:a16="http://schemas.microsoft.com/office/drawing/2014/main" id="{D08A6F0B-7D7A-4AD8-9234-44D828722045}"/>
              </a:ext>
            </a:extLst>
          </p:cNvPr>
          <p:cNvSpPr txBox="1"/>
          <p:nvPr/>
        </p:nvSpPr>
        <p:spPr>
          <a:xfrm>
            <a:off x="3340926" y="6019016"/>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ПОСТУПЛЕНИЯ В БЮДЖЕТ ПО РЕЗУЛЬТАТАМ </a:t>
            </a:r>
            <a:r>
              <a:rPr lang="ru-RU" sz="1000" b="1" strike="noStrike" spc="-1" dirty="0" smtClean="0">
                <a:solidFill>
                  <a:srgbClr val="404040"/>
                </a:solidFill>
                <a:latin typeface="Roboto Condensed" panose="02000000000000000000" pitchFamily="2" charset="0"/>
                <a:ea typeface="Roboto Condensed" panose="02000000000000000000" pitchFamily="2" charset="0"/>
              </a:rPr>
              <a:t>КОНТРОЛЬНО-АНАЛИТИЧЕСКОЙ  </a:t>
            </a:r>
            <a:r>
              <a:rPr lang="ru-RU" sz="1000" b="1" strike="noStrike" spc="-1" dirty="0">
                <a:solidFill>
                  <a:srgbClr val="404040"/>
                </a:solidFill>
                <a:latin typeface="Roboto Condensed" panose="02000000000000000000" pitchFamily="2" charset="0"/>
                <a:ea typeface="Roboto Condensed" panose="02000000000000000000" pitchFamily="2" charset="0"/>
              </a:rPr>
              <a:t>РАБОТЫ</a:t>
            </a:r>
          </a:p>
        </p:txBody>
      </p:sp>
      <p:sp>
        <p:nvSpPr>
          <p:cNvPr id="48" name="Овал 47">
            <a:extLst>
              <a:ext uri="{FF2B5EF4-FFF2-40B4-BE49-F238E27FC236}">
                <a16:creationId xmlns="" xmlns:a16="http://schemas.microsoft.com/office/drawing/2014/main" id="{E402F0E0-BE1C-48F8-A515-F2EBB88CE165}"/>
              </a:ext>
            </a:extLst>
          </p:cNvPr>
          <p:cNvSpPr/>
          <p:nvPr/>
        </p:nvSpPr>
        <p:spPr>
          <a:xfrm>
            <a:off x="6460303" y="26241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 xmlns:a16="http://schemas.microsoft.com/office/drawing/2014/main" id="{B9BD937C-1A76-4587-A523-47AA62543E3D}"/>
              </a:ext>
            </a:extLst>
          </p:cNvPr>
          <p:cNvSpPr txBox="1"/>
          <p:nvPr/>
        </p:nvSpPr>
        <p:spPr>
          <a:xfrm>
            <a:off x="6238522" y="6072590"/>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В Т.Ч. ПО РЕЗУЛЬТАТАМ </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АНАЛИТИЧЕСКОЙ РАБОТЫ</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0" name="Овал 49">
            <a:extLst>
              <a:ext uri="{FF2B5EF4-FFF2-40B4-BE49-F238E27FC236}">
                <a16:creationId xmlns="" xmlns:a16="http://schemas.microsoft.com/office/drawing/2014/main" id="{14504265-85D2-49D3-8D03-43DE0EB342E7}"/>
              </a:ext>
            </a:extLst>
          </p:cNvPr>
          <p:cNvSpPr/>
          <p:nvPr/>
        </p:nvSpPr>
        <p:spPr>
          <a:xfrm>
            <a:off x="9505009" y="2655507"/>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 xmlns:a16="http://schemas.microsoft.com/office/drawing/2014/main" id="{B42587D6-A30A-4A95-8D3E-CB25A1D60051}"/>
              </a:ext>
            </a:extLst>
          </p:cNvPr>
          <p:cNvSpPr txBox="1"/>
          <p:nvPr/>
        </p:nvSpPr>
        <p:spPr>
          <a:xfrm>
            <a:off x="9231376" y="6072590"/>
            <a:ext cx="2682298" cy="400110"/>
          </a:xfrm>
          <a:prstGeom prst="rect">
            <a:avLst/>
          </a:prstGeom>
          <a:noFill/>
        </p:spPr>
        <p:txBody>
          <a:bodyPr wrap="square">
            <a:spAutoFit/>
          </a:bodyPr>
          <a:lstStyle/>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КОЛИЧЕСТВО ВЫЕЗДНЫХ </a:t>
            </a:r>
          </a:p>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НАЛОГОВЫХ ПРОВЕРОК</a:t>
            </a:r>
          </a:p>
        </p:txBody>
      </p:sp>
      <p:sp>
        <p:nvSpPr>
          <p:cNvPr id="52" name="Овал 51">
            <a:extLst>
              <a:ext uri="{FF2B5EF4-FFF2-40B4-BE49-F238E27FC236}">
                <a16:creationId xmlns="" xmlns:a16="http://schemas.microsoft.com/office/drawing/2014/main" id="{19EBB9B8-58F3-4643-99DC-48D392E0ABDB}"/>
              </a:ext>
            </a:extLst>
          </p:cNvPr>
          <p:cNvSpPr/>
          <p:nvPr/>
        </p:nvSpPr>
        <p:spPr>
          <a:xfrm>
            <a:off x="928497" y="973178"/>
            <a:ext cx="5142766" cy="1261755"/>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Прямоугольник 53">
            <a:extLst>
              <a:ext uri="{FF2B5EF4-FFF2-40B4-BE49-F238E27FC236}">
                <a16:creationId xmlns="" xmlns:a16="http://schemas.microsoft.com/office/drawing/2014/main" id="{D2FF74BC-2AE1-49EA-8A1E-D3FEC4A239F6}"/>
              </a:ext>
            </a:extLst>
          </p:cNvPr>
          <p:cNvSpPr/>
          <p:nvPr/>
        </p:nvSpPr>
        <p:spPr>
          <a:xfrm>
            <a:off x="3169325" y="2977171"/>
            <a:ext cx="2927238"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97</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55" name="Рисунок 54" descr="Деньги">
            <a:extLst>
              <a:ext uri="{FF2B5EF4-FFF2-40B4-BE49-F238E27FC236}">
                <a16:creationId xmlns="" xmlns:a16="http://schemas.microsoft.com/office/drawing/2014/main" id="{E355D4CB-E72C-4870-80EE-EDED7C7A6B72}"/>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140080" y="5372225"/>
            <a:ext cx="684076" cy="684076"/>
          </a:xfrm>
          <a:prstGeom prst="rect">
            <a:avLst/>
          </a:prstGeom>
        </p:spPr>
      </p:pic>
      <p:sp>
        <p:nvSpPr>
          <p:cNvPr id="59" name="Прямоугольник 58">
            <a:extLst>
              <a:ext uri="{FF2B5EF4-FFF2-40B4-BE49-F238E27FC236}">
                <a16:creationId xmlns="" xmlns:a16="http://schemas.microsoft.com/office/drawing/2014/main" id="{499DF6B7-804D-49D5-BDEF-A06C1BCADD40}"/>
              </a:ext>
            </a:extLst>
          </p:cNvPr>
          <p:cNvSpPr/>
          <p:nvPr/>
        </p:nvSpPr>
        <p:spPr>
          <a:xfrm>
            <a:off x="6116620" y="3040376"/>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44 </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 xmlns:a16="http://schemas.microsoft.com/office/drawing/2014/main" id="{7C4C60AA-6B89-4302-BAE3-58B8A9A03AAC}"/>
              </a:ext>
            </a:extLst>
          </p:cNvPr>
          <p:cNvSpPr/>
          <p:nvPr/>
        </p:nvSpPr>
        <p:spPr>
          <a:xfrm>
            <a:off x="9191868" y="3015382"/>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163</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 xmlns:a16="http://schemas.microsoft.com/office/drawing/2014/main" id="{55C28FFC-93A0-42F3-B734-CA6CA2ADF92A}"/>
              </a:ext>
            </a:extLst>
          </p:cNvPr>
          <p:cNvSpPr/>
          <p:nvPr/>
        </p:nvSpPr>
        <p:spPr>
          <a:xfrm>
            <a:off x="9606116" y="4156484"/>
            <a:ext cx="1978710"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ВНП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5" name="TextBox 74">
            <a:extLst>
              <a:ext uri="{FF2B5EF4-FFF2-40B4-BE49-F238E27FC236}">
                <a16:creationId xmlns="" xmlns:a16="http://schemas.microsoft.com/office/drawing/2014/main" id="{87EC66C0-FF5A-4E4A-B41F-454224C26F2F}"/>
              </a:ext>
            </a:extLst>
          </p:cNvPr>
          <p:cNvSpPr txBox="1"/>
          <p:nvPr/>
        </p:nvSpPr>
        <p:spPr>
          <a:xfrm>
            <a:off x="3456327" y="1396651"/>
            <a:ext cx="2682298" cy="523220"/>
          </a:xfrm>
          <a:prstGeom prst="rect">
            <a:avLst/>
          </a:prstGeom>
          <a:noFill/>
        </p:spPr>
        <p:txBody>
          <a:bodyPr wrap="square">
            <a:spAutoFit/>
          </a:bodyPr>
          <a:lstStyle/>
          <a:p>
            <a:pPr algn="ctr">
              <a:lnSpc>
                <a:spcPct val="100000"/>
              </a:lnSpc>
            </a:pPr>
            <a:r>
              <a:rPr lang="ru-RU" sz="1400" b="1" strike="noStrike" spc="-1" dirty="0" smtClean="0">
                <a:solidFill>
                  <a:srgbClr val="404040"/>
                </a:solidFill>
                <a:latin typeface="Roboto Condensed" panose="02000000000000000000" pitchFamily="2" charset="0"/>
                <a:ea typeface="Roboto Condensed" panose="02000000000000000000" pitchFamily="2" charset="0"/>
              </a:rPr>
              <a:t>КРУПНЕЙШИХ </a:t>
            </a:r>
            <a:br>
              <a:rPr lang="ru-RU" sz="1400" b="1" strike="noStrike" spc="-1" dirty="0" smtClean="0">
                <a:solidFill>
                  <a:srgbClr val="404040"/>
                </a:solidFill>
                <a:latin typeface="Roboto Condensed" panose="02000000000000000000" pitchFamily="2" charset="0"/>
                <a:ea typeface="Roboto Condensed" panose="02000000000000000000" pitchFamily="2" charset="0"/>
              </a:rPr>
            </a:br>
            <a:r>
              <a:rPr lang="ru-RU" sz="1400" b="1" strike="noStrike" spc="-1" dirty="0" smtClean="0">
                <a:solidFill>
                  <a:srgbClr val="404040"/>
                </a:solidFill>
                <a:latin typeface="Roboto Condensed" panose="02000000000000000000" pitchFamily="2" charset="0"/>
                <a:ea typeface="Roboto Condensed" panose="02000000000000000000" pitchFamily="2" charset="0"/>
              </a:rPr>
              <a:t>НАЛОГОПЛАТЕЛЬЩИКОВ</a:t>
            </a:r>
            <a:endParaRPr lang="ru-RU" sz="14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79" name="Прямоугольник 78">
            <a:extLst>
              <a:ext uri="{FF2B5EF4-FFF2-40B4-BE49-F238E27FC236}">
                <a16:creationId xmlns="" xmlns:a16="http://schemas.microsoft.com/office/drawing/2014/main" id="{5A317377-F531-4263-89BE-2B021EA34287}"/>
              </a:ext>
            </a:extLst>
          </p:cNvPr>
          <p:cNvSpPr/>
          <p:nvPr/>
        </p:nvSpPr>
        <p:spPr>
          <a:xfrm>
            <a:off x="1218677" y="1099242"/>
            <a:ext cx="2682299" cy="1046440"/>
          </a:xfrm>
          <a:prstGeom prst="rect">
            <a:avLst/>
          </a:prstGeom>
        </p:spPr>
        <p:txBody>
          <a:bodyPr wrap="square">
            <a:spAutoFit/>
          </a:bodyPr>
          <a:lstStyle/>
          <a:p>
            <a:pPr algn="ctr"/>
            <a:r>
              <a:rPr lang="ru-RU" sz="6200" b="1" dirty="0" smtClean="0">
                <a:solidFill>
                  <a:srgbClr val="231A6F"/>
                </a:solidFill>
                <a:latin typeface="Roboto Condensed" panose="02000000000000000000" pitchFamily="2" charset="0"/>
                <a:ea typeface="Roboto Condensed" panose="02000000000000000000" pitchFamily="2" charset="0"/>
              </a:rPr>
              <a:t>3 272</a:t>
            </a:r>
            <a:endParaRPr lang="ru-RU" sz="6200" b="1" dirty="0">
              <a:solidFill>
                <a:srgbClr val="231A6F"/>
              </a:solidFill>
              <a:latin typeface="Roboto Condensed" panose="02000000000000000000" pitchFamily="2" charset="0"/>
              <a:ea typeface="Roboto Condensed" panose="02000000000000000000" pitchFamily="2" charset="0"/>
            </a:endParaRPr>
          </a:p>
        </p:txBody>
      </p:sp>
      <p:cxnSp>
        <p:nvCxnSpPr>
          <p:cNvPr id="80" name="Прямая соединительная линия 79">
            <a:extLst>
              <a:ext uri="{FF2B5EF4-FFF2-40B4-BE49-F238E27FC236}">
                <a16:creationId xmlns="" xmlns:a16="http://schemas.microsoft.com/office/drawing/2014/main" id="{3524DC1E-81E0-4F17-BA9B-8573708D0B0B}"/>
              </a:ext>
            </a:extLst>
          </p:cNvPr>
          <p:cNvCxnSpPr>
            <a:cxnSpLocks/>
          </p:cNvCxnSpPr>
          <p:nvPr/>
        </p:nvCxnSpPr>
        <p:spPr>
          <a:xfrm>
            <a:off x="3234820" y="2217867"/>
            <a:ext cx="6311" cy="178549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 xmlns:a16="http://schemas.microsoft.com/office/drawing/2014/main" id="{5F84162E-C672-444C-96B2-103752F4E22A}"/>
              </a:ext>
            </a:extLst>
          </p:cNvPr>
          <p:cNvCxnSpPr>
            <a:cxnSpLocks/>
          </p:cNvCxnSpPr>
          <p:nvPr/>
        </p:nvCxnSpPr>
        <p:spPr>
          <a:xfrm>
            <a:off x="6071263" y="2154662"/>
            <a:ext cx="20581" cy="171524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 xmlns:a16="http://schemas.microsoft.com/office/drawing/2014/main" id="{7B827F1A-DA88-4D59-A8DB-90725CEA6954}"/>
              </a:ext>
            </a:extLst>
          </p:cNvPr>
          <p:cNvCxnSpPr>
            <a:cxnSpLocks/>
          </p:cNvCxnSpPr>
          <p:nvPr/>
        </p:nvCxnSpPr>
        <p:spPr>
          <a:xfrm flipH="1">
            <a:off x="9042720" y="1932681"/>
            <a:ext cx="9438" cy="19372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 xmlns:a16="http://schemas.microsoft.com/office/drawing/2014/main" id="{B59E25D7-FED2-4267-A7BE-FDB7FA15098E}"/>
              </a:ext>
            </a:extLst>
          </p:cNvPr>
          <p:cNvCxnSpPr>
            <a:cxnSpLocks/>
          </p:cNvCxnSpPr>
          <p:nvPr/>
        </p:nvCxnSpPr>
        <p:spPr>
          <a:xfrm flipH="1">
            <a:off x="3140968"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 xmlns:a16="http://schemas.microsoft.com/office/drawing/2014/main" id="{341A21EA-DBE5-45EE-8291-98D11BE1C8FD}"/>
              </a:ext>
            </a:extLst>
          </p:cNvPr>
          <p:cNvCxnSpPr>
            <a:cxnSpLocks/>
          </p:cNvCxnSpPr>
          <p:nvPr/>
        </p:nvCxnSpPr>
        <p:spPr>
          <a:xfrm flipH="1">
            <a:off x="6091844"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 xmlns:a16="http://schemas.microsoft.com/office/drawing/2014/main" id="{EA7245BA-FC66-410B-B589-D5659892EF8C}"/>
              </a:ext>
            </a:extLst>
          </p:cNvPr>
          <p:cNvCxnSpPr>
            <a:cxnSpLocks/>
          </p:cNvCxnSpPr>
          <p:nvPr/>
        </p:nvCxnSpPr>
        <p:spPr>
          <a:xfrm flipH="1">
            <a:off x="9042720"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 xmlns:a16="http://schemas.microsoft.com/office/drawing/2014/main" id="{6074356C-FA7A-4E3E-9D84-734C8B75CE85}"/>
              </a:ext>
            </a:extLst>
          </p:cNvPr>
          <p:cNvSpPr txBox="1"/>
          <p:nvPr/>
        </p:nvSpPr>
        <p:spPr bwMode="auto">
          <a:xfrm>
            <a:off x="4146109" y="26241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55AADE43-72A4-4893-96DD-7C37BA6E8A49}"/>
              </a:ext>
            </a:extLst>
          </p:cNvPr>
          <p:cNvSpPr/>
          <p:nvPr/>
        </p:nvSpPr>
        <p:spPr>
          <a:xfrm>
            <a:off x="3704248" y="4071470"/>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9" name="TextBox 68">
            <a:extLst>
              <a:ext uri="{FF2B5EF4-FFF2-40B4-BE49-F238E27FC236}">
                <a16:creationId xmlns="" xmlns:a16="http://schemas.microsoft.com/office/drawing/2014/main" id="{D7772313-A003-4C12-B2FE-25F16C58BFB0}"/>
              </a:ext>
            </a:extLst>
          </p:cNvPr>
          <p:cNvSpPr txBox="1"/>
          <p:nvPr/>
        </p:nvSpPr>
        <p:spPr bwMode="auto">
          <a:xfrm>
            <a:off x="6994964" y="26287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72" name="Прямоугольник 71">
            <a:extLst>
              <a:ext uri="{FF2B5EF4-FFF2-40B4-BE49-F238E27FC236}">
                <a16:creationId xmlns="" xmlns:a16="http://schemas.microsoft.com/office/drawing/2014/main" id="{55AADE43-72A4-4893-96DD-7C37BA6E8A49}"/>
              </a:ext>
            </a:extLst>
          </p:cNvPr>
          <p:cNvSpPr/>
          <p:nvPr/>
        </p:nvSpPr>
        <p:spPr>
          <a:xfrm>
            <a:off x="6495631" y="415648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74" name="TextBox 73">
            <a:extLst>
              <a:ext uri="{FF2B5EF4-FFF2-40B4-BE49-F238E27FC236}">
                <a16:creationId xmlns="" xmlns:a16="http://schemas.microsoft.com/office/drawing/2014/main" id="{6074356C-FA7A-4E3E-9D84-734C8B75CE85}"/>
              </a:ext>
            </a:extLst>
          </p:cNvPr>
          <p:cNvSpPr txBox="1"/>
          <p:nvPr/>
        </p:nvSpPr>
        <p:spPr bwMode="auto">
          <a:xfrm>
            <a:off x="10006799" y="2680338"/>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4" name="Овал 63">
            <a:extLst>
              <a:ext uri="{FF2B5EF4-FFF2-40B4-BE49-F238E27FC236}">
                <a16:creationId xmlns="" xmlns:a16="http://schemas.microsoft.com/office/drawing/2014/main" id="{19EBB9B8-58F3-4643-99DC-48D392E0ABDB}"/>
              </a:ext>
            </a:extLst>
          </p:cNvPr>
          <p:cNvSpPr/>
          <p:nvPr/>
        </p:nvSpPr>
        <p:spPr>
          <a:xfrm>
            <a:off x="452827" y="2569930"/>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6" name="Прямоугольник 65">
            <a:extLst>
              <a:ext uri="{FF2B5EF4-FFF2-40B4-BE49-F238E27FC236}">
                <a16:creationId xmlns="" xmlns:a16="http://schemas.microsoft.com/office/drawing/2014/main" id="{5A317377-F531-4263-89BE-2B021EA34287}"/>
              </a:ext>
            </a:extLst>
          </p:cNvPr>
          <p:cNvSpPr/>
          <p:nvPr/>
        </p:nvSpPr>
        <p:spPr>
          <a:xfrm>
            <a:off x="254350" y="3079422"/>
            <a:ext cx="2682299" cy="1138773"/>
          </a:xfrm>
          <a:prstGeom prst="rect">
            <a:avLst/>
          </a:prstGeom>
        </p:spPr>
        <p:txBody>
          <a:bodyPr wrap="square">
            <a:spAutoFit/>
          </a:bodyPr>
          <a:lstStyle/>
          <a:p>
            <a:pPr algn="ctr"/>
            <a:r>
              <a:rPr lang="ru-RU" sz="6800" b="1" dirty="0" smtClean="0">
                <a:solidFill>
                  <a:srgbClr val="231A6F"/>
                </a:solidFill>
                <a:latin typeface="Roboto Condensed" panose="02000000000000000000" pitchFamily="2" charset="0"/>
                <a:ea typeface="Roboto Condensed" panose="02000000000000000000" pitchFamily="2" charset="0"/>
              </a:rPr>
              <a:t>62%</a:t>
            </a:r>
            <a:endParaRPr lang="ru-RU" sz="6800" b="1" dirty="0">
              <a:solidFill>
                <a:srgbClr val="231A6F"/>
              </a:solidFill>
              <a:latin typeface="Roboto Condensed" panose="02000000000000000000" pitchFamily="2" charset="0"/>
              <a:ea typeface="Roboto Condensed" panose="02000000000000000000" pitchFamily="2" charset="0"/>
            </a:endParaRPr>
          </a:p>
        </p:txBody>
      </p:sp>
      <p:sp>
        <p:nvSpPr>
          <p:cNvPr id="86" name="TextBox 85">
            <a:extLst>
              <a:ext uri="{FF2B5EF4-FFF2-40B4-BE49-F238E27FC236}">
                <a16:creationId xmlns="" xmlns:a16="http://schemas.microsoft.com/office/drawing/2014/main" id="{87EC66C0-FF5A-4E4A-B41F-454224C26F2F}"/>
              </a:ext>
            </a:extLst>
          </p:cNvPr>
          <p:cNvSpPr txBox="1"/>
          <p:nvPr/>
        </p:nvSpPr>
        <p:spPr>
          <a:xfrm>
            <a:off x="249084" y="5890991"/>
            <a:ext cx="2682298" cy="646331"/>
          </a:xfrm>
          <a:prstGeom prst="rect">
            <a:avLst/>
          </a:prstGeom>
          <a:noFill/>
        </p:spPr>
        <p:txBody>
          <a:bodyPr wrap="square">
            <a:spAutoFit/>
          </a:bodyPr>
          <a:lstStyle/>
          <a:p>
            <a:pPr algn="ctr">
              <a:lnSpc>
                <a:spcPct val="100000"/>
              </a:lnSpc>
            </a:pPr>
            <a:r>
              <a:rPr lang="ru-RU" sz="1200" b="1" strike="noStrike" spc="-1" dirty="0" smtClean="0">
                <a:solidFill>
                  <a:srgbClr val="404040"/>
                </a:solidFill>
                <a:latin typeface="Roboto Condensed" panose="02000000000000000000" pitchFamily="2" charset="0"/>
                <a:ea typeface="Roboto Condensed" panose="02000000000000000000" pitchFamily="2" charset="0"/>
              </a:rPr>
              <a:t>Доля поступлений от крупнейших налогоплательщиков в федеральный бюджет</a:t>
            </a:r>
            <a:endParaRPr lang="ru-RU" sz="12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87" name="Рисунок 86" descr="Деньги">
            <a:extLst>
              <a:ext uri="{FF2B5EF4-FFF2-40B4-BE49-F238E27FC236}">
                <a16:creationId xmlns="" xmlns:a16="http://schemas.microsoft.com/office/drawing/2014/main" id="{E355D4CB-E72C-4870-80EE-EDED7C7A6B72}"/>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163937" y="5295672"/>
            <a:ext cx="684076" cy="684076"/>
          </a:xfrm>
          <a:prstGeom prst="rect">
            <a:avLst/>
          </a:prstGeom>
        </p:spPr>
      </p:pic>
      <p:sp>
        <p:nvSpPr>
          <p:cNvPr id="88" name="Овал 87">
            <a:extLst>
              <a:ext uri="{FF2B5EF4-FFF2-40B4-BE49-F238E27FC236}">
                <a16:creationId xmlns="" xmlns:a16="http://schemas.microsoft.com/office/drawing/2014/main" id="{19EBB9B8-58F3-4643-99DC-48D392E0ABDB}"/>
              </a:ext>
            </a:extLst>
          </p:cNvPr>
          <p:cNvSpPr/>
          <p:nvPr/>
        </p:nvSpPr>
        <p:spPr>
          <a:xfrm>
            <a:off x="6517778" y="973178"/>
            <a:ext cx="5315501" cy="1256876"/>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 xmlns:a16="http://schemas.microsoft.com/office/drawing/2014/main" id="{AC2EFE65-D536-4450-879F-FC78DAE941AF}"/>
              </a:ext>
            </a:extLst>
          </p:cNvPr>
          <p:cNvSpPr/>
          <p:nvPr/>
        </p:nvSpPr>
        <p:spPr>
          <a:xfrm>
            <a:off x="8514302" y="974064"/>
            <a:ext cx="2682299"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13</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90" name="Прямоугольник 89">
            <a:extLst>
              <a:ext uri="{FF2B5EF4-FFF2-40B4-BE49-F238E27FC236}">
                <a16:creationId xmlns="" xmlns:a16="http://schemas.microsoft.com/office/drawing/2014/main" id="{EC36D511-9A76-4D60-AAC9-C149C3728AE9}"/>
              </a:ext>
            </a:extLst>
          </p:cNvPr>
          <p:cNvSpPr/>
          <p:nvPr/>
        </p:nvSpPr>
        <p:spPr>
          <a:xfrm>
            <a:off x="6829700" y="961964"/>
            <a:ext cx="2682299"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8</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91" name="TextBox 90">
            <a:extLst>
              <a:ext uri="{FF2B5EF4-FFF2-40B4-BE49-F238E27FC236}">
                <a16:creationId xmlns="" xmlns:a16="http://schemas.microsoft.com/office/drawing/2014/main" id="{27BA9828-3FD7-42A1-AEC8-1A73F2D16D5B}"/>
              </a:ext>
            </a:extLst>
          </p:cNvPr>
          <p:cNvSpPr txBox="1"/>
          <p:nvPr/>
        </p:nvSpPr>
        <p:spPr>
          <a:xfrm>
            <a:off x="8646301" y="1560603"/>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МЕЖРАЙОННЫХ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sp>
        <p:nvSpPr>
          <p:cNvPr id="92" name="TextBox 91">
            <a:extLst>
              <a:ext uri="{FF2B5EF4-FFF2-40B4-BE49-F238E27FC236}">
                <a16:creationId xmlns="" xmlns:a16="http://schemas.microsoft.com/office/drawing/2014/main" id="{5D503F64-162B-427E-B7A3-EA676D01B358}"/>
              </a:ext>
            </a:extLst>
          </p:cNvPr>
          <p:cNvSpPr txBox="1"/>
          <p:nvPr/>
        </p:nvSpPr>
        <p:spPr>
          <a:xfrm>
            <a:off x="6799597" y="1532432"/>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МЕЖРЕГИОНАЛЬНЫХ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pic>
        <p:nvPicPr>
          <p:cNvPr id="68" name="Рисунок 67" descr="Презентация с круговой диаграммой">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7237633" y="5464467"/>
            <a:ext cx="684076" cy="684076"/>
          </a:xfrm>
          <a:prstGeom prst="rect">
            <a:avLst/>
          </a:prstGeom>
        </p:spPr>
      </p:pic>
      <p:pic>
        <p:nvPicPr>
          <p:cNvPr id="70" name="Рисунок 69" descr="Скорая помощь">
            <a:extLst>
              <a:ext uri="{FF2B5EF4-FFF2-40B4-BE49-F238E27FC236}">
                <a16:creationId xmlns="" xmlns:a16="http://schemas.microsoft.com/office/drawing/2014/main" id="{9F4CD60A-6C31-4A64-8CE1-B846AFAC74E1}"/>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0190979" y="5464467"/>
            <a:ext cx="684076" cy="684076"/>
          </a:xfrm>
          <a:prstGeom prst="rect">
            <a:avLst/>
          </a:prstGeom>
        </p:spPr>
      </p:pic>
    </p:spTree>
    <p:extLst>
      <p:ext uri="{BB962C8B-B14F-4D97-AF65-F5344CB8AC3E}">
        <p14:creationId xmlns:p14="http://schemas.microsoft.com/office/powerpoint/2010/main" val="3502908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446302" y="350026"/>
            <a:ext cx="2264754" cy="58478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КАДРОВАЯ РАБОТА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96" name="Прямоугольник 95"/>
          <p:cNvSpPr/>
          <p:nvPr/>
        </p:nvSpPr>
        <p:spPr>
          <a:xfrm>
            <a:off x="8826910" y="426032"/>
            <a:ext cx="2178802" cy="461665"/>
          </a:xfrm>
          <a:prstGeom prst="rect">
            <a:avLst/>
          </a:prstGeom>
        </p:spPr>
        <p:txBody>
          <a:bodyPr wrap="none">
            <a:spAutoFit/>
          </a:bodyPr>
          <a:lstStyle/>
          <a:p>
            <a:r>
              <a:rPr lang="ru-RU" b="1" dirty="0" smtClean="0">
                <a:solidFill>
                  <a:srgbClr val="231A6F"/>
                </a:solidFill>
                <a:latin typeface="Roboto Condensed" panose="02000000000000000000" pitchFamily="2" charset="0"/>
                <a:ea typeface="Roboto Condensed" panose="02000000000000000000" pitchFamily="2" charset="0"/>
              </a:rPr>
              <a:t>Наши </a:t>
            </a:r>
            <a:r>
              <a:rPr lang="ru-RU" b="1" dirty="0">
                <a:solidFill>
                  <a:srgbClr val="231A6F"/>
                </a:solidFill>
                <a:latin typeface="Roboto Condensed" panose="02000000000000000000" pitchFamily="2" charset="0"/>
                <a:ea typeface="Roboto Condensed" panose="02000000000000000000" pitchFamily="2" charset="0"/>
              </a:rPr>
              <a:t>проекты:</a:t>
            </a:r>
          </a:p>
        </p:txBody>
      </p:sp>
      <p:grpSp>
        <p:nvGrpSpPr>
          <p:cNvPr id="8" name="Группа 7"/>
          <p:cNvGrpSpPr/>
          <p:nvPr/>
        </p:nvGrpSpPr>
        <p:grpSpPr>
          <a:xfrm>
            <a:off x="201287" y="3140968"/>
            <a:ext cx="11755738" cy="3276363"/>
            <a:chOff x="200480" y="1633738"/>
            <a:chExt cx="11755738" cy="5035622"/>
          </a:xfrm>
        </p:grpSpPr>
        <p:pic>
          <p:nvPicPr>
            <p:cNvPr id="91" name="Рисунок 90">
              <a:extLst>
                <a:ext uri="{FF2B5EF4-FFF2-40B4-BE49-F238E27FC236}">
                  <a16:creationId xmlns="" xmlns:a16="http://schemas.microsoft.com/office/drawing/2014/main" id="{DA5D6B42-7D12-4A58-8BBC-78672D39E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9156" y="1638864"/>
              <a:ext cx="1437765" cy="676234"/>
            </a:xfrm>
            <a:prstGeom prst="rect">
              <a:avLst/>
            </a:prstGeom>
          </p:spPr>
        </p:pic>
        <p:pic>
          <p:nvPicPr>
            <p:cNvPr id="101" name="Рисунок 100">
              <a:extLst>
                <a:ext uri="{FF2B5EF4-FFF2-40B4-BE49-F238E27FC236}">
                  <a16:creationId xmlns="" xmlns:a16="http://schemas.microsoft.com/office/drawing/2014/main" id="{65B4E91F-0FF2-44FC-99D4-784931FB8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234" y="4592814"/>
              <a:ext cx="1677173" cy="671454"/>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366" y="4655787"/>
              <a:ext cx="443709" cy="443709"/>
            </a:xfrm>
            <a:prstGeom prst="rect">
              <a:avLst/>
            </a:prstGeom>
          </p:spPr>
        </p:pic>
        <p:sp>
          <p:nvSpPr>
            <p:cNvPr id="4" name="Скругленный прямоугольник 3"/>
            <p:cNvSpPr/>
            <p:nvPr/>
          </p:nvSpPr>
          <p:spPr>
            <a:xfrm>
              <a:off x="249065" y="1649073"/>
              <a:ext cx="1740342" cy="190060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4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4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45</a:t>
              </a:r>
              <a:r>
                <a:rPr lang="ru-RU" sz="1400" b="1" dirty="0" smtClean="0">
                  <a:solidFill>
                    <a:schemeClr val="tx1"/>
                  </a:solidFill>
                  <a:latin typeface="Roboto Condensed" panose="02000000000000000000" pitchFamily="2" charset="0"/>
                  <a:ea typeface="Roboto Condensed" panose="02000000000000000000" pitchFamily="2" charset="0"/>
                </a:rPr>
                <a:t>00 чел.</a:t>
              </a:r>
            </a:p>
            <a:p>
              <a:pPr algn="ctr"/>
              <a:r>
                <a:rPr lang="ru-RU" sz="1400" b="1" dirty="0" smtClean="0">
                  <a:solidFill>
                    <a:schemeClr val="accent5">
                      <a:lumMod val="75000"/>
                    </a:schemeClr>
                  </a:solidFill>
                  <a:latin typeface="Roboto Condensed" panose="02000000000000000000" pitchFamily="2" charset="0"/>
                  <a:ea typeface="Roboto Condensed" panose="02000000000000000000" pitchFamily="2" charset="0"/>
                </a:rPr>
                <a:t>Отобрано – 200 чел.</a:t>
              </a:r>
              <a:endParaRPr lang="ru-RU" sz="14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48" name="Скругленный прямоугольник 47"/>
            <p:cNvSpPr/>
            <p:nvPr/>
          </p:nvSpPr>
          <p:spPr>
            <a:xfrm>
              <a:off x="3981968" y="1633738"/>
              <a:ext cx="1796966" cy="191594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a:t>
              </a:r>
              <a:r>
                <a:rPr lang="ru-RU" sz="1500" b="1" dirty="0" smtClean="0">
                  <a:solidFill>
                    <a:schemeClr val="tx1"/>
                  </a:solidFill>
                  <a:latin typeface="Roboto Condensed" panose="02000000000000000000" pitchFamily="2" charset="0"/>
                  <a:ea typeface="Roboto Condensed" panose="02000000000000000000" pitchFamily="2" charset="0"/>
                </a:rPr>
                <a:t>270 чел.</a:t>
              </a:r>
            </a:p>
          </p:txBody>
        </p:sp>
        <p:sp>
          <p:nvSpPr>
            <p:cNvPr id="50" name="Скругленный прямоугольник 49"/>
            <p:cNvSpPr/>
            <p:nvPr/>
          </p:nvSpPr>
          <p:spPr>
            <a:xfrm>
              <a:off x="5912359" y="1633738"/>
              <a:ext cx="1870214" cy="191594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a:t>
              </a:r>
              <a:r>
                <a:rPr lang="ru-RU" sz="1500" b="1" dirty="0" smtClean="0">
                  <a:solidFill>
                    <a:schemeClr val="tx1"/>
                  </a:solidFill>
                  <a:latin typeface="Roboto Condensed" panose="02000000000000000000" pitchFamily="2" charset="0"/>
                  <a:ea typeface="Roboto Condensed" panose="02000000000000000000" pitchFamily="2" charset="0"/>
                </a:rPr>
                <a:t>1200 чел.</a:t>
              </a:r>
            </a:p>
            <a:p>
              <a:pPr algn="ctr"/>
              <a:r>
                <a:rPr lang="ru-RU" sz="1500" b="1" dirty="0" smtClean="0">
                  <a:solidFill>
                    <a:schemeClr val="accent5">
                      <a:lumMod val="75000"/>
                    </a:schemeClr>
                  </a:solidFill>
                  <a:latin typeface="Roboto Condensed" panose="02000000000000000000" pitchFamily="2" charset="0"/>
                  <a:ea typeface="Roboto Condensed" panose="02000000000000000000" pitchFamily="2" charset="0"/>
                </a:rPr>
                <a:t>Отобрано – 200 чел.</a:t>
              </a: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54" name="Скругленный прямоугольник 53"/>
            <p:cNvSpPr/>
            <p:nvPr/>
          </p:nvSpPr>
          <p:spPr>
            <a:xfrm>
              <a:off x="200480" y="4433215"/>
              <a:ext cx="1997805" cy="2213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a:t>
              </a:r>
              <a:r>
                <a:rPr lang="ru-RU" sz="1500" b="1" dirty="0" smtClean="0">
                  <a:solidFill>
                    <a:schemeClr val="tx1"/>
                  </a:solidFill>
                  <a:latin typeface="Roboto Condensed" panose="02000000000000000000" pitchFamily="2" charset="0"/>
                  <a:ea typeface="Roboto Condensed" panose="02000000000000000000" pitchFamily="2" charset="0"/>
                </a:rPr>
                <a:t>3500 чел.</a:t>
              </a:r>
            </a:p>
            <a:p>
              <a:pPr algn="ctr"/>
              <a:r>
                <a:rPr lang="ru-RU" sz="1500" b="1" dirty="0" smtClean="0">
                  <a:solidFill>
                    <a:schemeClr val="accent5">
                      <a:lumMod val="75000"/>
                    </a:schemeClr>
                  </a:solidFill>
                  <a:latin typeface="Roboto Condensed" panose="02000000000000000000" pitchFamily="2" charset="0"/>
                  <a:ea typeface="Roboto Condensed" panose="02000000000000000000" pitchFamily="2" charset="0"/>
                </a:rPr>
                <a:t>Финалисты – 37 чел.</a:t>
              </a: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57" name="Скругленный прямоугольник 56"/>
            <p:cNvSpPr/>
            <p:nvPr/>
          </p:nvSpPr>
          <p:spPr>
            <a:xfrm>
              <a:off x="4272422" y="4456361"/>
              <a:ext cx="1644872" cy="221299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400" b="1" dirty="0" smtClean="0">
                  <a:solidFill>
                    <a:schemeClr val="tx1"/>
                  </a:solidFill>
                  <a:latin typeface="Roboto Condensed" panose="02000000000000000000" pitchFamily="2" charset="0"/>
                  <a:ea typeface="Roboto Condensed" panose="02000000000000000000" pitchFamily="2" charset="0"/>
                </a:rPr>
                <a:t>Опубликовано </a:t>
              </a:r>
              <a:r>
                <a:rPr lang="ru-RU" sz="1400" b="1" dirty="0" smtClean="0">
                  <a:solidFill>
                    <a:schemeClr val="accent5">
                      <a:lumMod val="75000"/>
                    </a:schemeClr>
                  </a:solidFill>
                  <a:latin typeface="Roboto Condensed" panose="02000000000000000000" pitchFamily="2" charset="0"/>
                  <a:ea typeface="Roboto Condensed" panose="02000000000000000000" pitchFamily="2" charset="0"/>
                  <a:sym typeface="Symbol" panose="05050102010706020507" pitchFamily="18" charset="2"/>
                </a:rPr>
                <a:t>60</a:t>
              </a:r>
              <a:r>
                <a:rPr lang="ru-RU" sz="1400" b="1" dirty="0" smtClean="0">
                  <a:solidFill>
                    <a:schemeClr val="accent5">
                      <a:lumMod val="75000"/>
                    </a:schemeClr>
                  </a:solidFill>
                  <a:latin typeface="Roboto Condensed" panose="02000000000000000000" pitchFamily="2" charset="0"/>
                  <a:ea typeface="Roboto Condensed" panose="02000000000000000000" pitchFamily="2" charset="0"/>
                </a:rPr>
                <a:t>5 вакансий</a:t>
              </a:r>
            </a:p>
            <a:p>
              <a:pPr algn="ctr"/>
              <a:r>
                <a:rPr lang="ru-RU" sz="1400" b="1" dirty="0" smtClean="0">
                  <a:solidFill>
                    <a:schemeClr val="tx2">
                      <a:lumMod val="50000"/>
                    </a:schemeClr>
                  </a:solidFill>
                  <a:latin typeface="Roboto Condensed" panose="02000000000000000000" pitchFamily="2" charset="0"/>
                  <a:ea typeface="Roboto Condensed" panose="02000000000000000000" pitchFamily="2" charset="0"/>
                </a:rPr>
                <a:t>Рассмотрено </a:t>
              </a:r>
              <a:r>
                <a:rPr lang="ru-RU" sz="1400" b="1" dirty="0" smtClean="0">
                  <a:solidFill>
                    <a:schemeClr val="accent1">
                      <a:lumMod val="50000"/>
                    </a:schemeClr>
                  </a:solidFill>
                  <a:latin typeface="Roboto Condensed" panose="02000000000000000000" pitchFamily="2" charset="0"/>
                  <a:ea typeface="Roboto Condensed" panose="02000000000000000000" pitchFamily="2" charset="0"/>
                </a:rPr>
                <a:t>3416 откликов</a:t>
              </a:r>
            </a:p>
          </p:txBody>
        </p:sp>
        <p:sp>
          <p:nvSpPr>
            <p:cNvPr id="59" name="Скругленный прямоугольник 58"/>
            <p:cNvSpPr/>
            <p:nvPr/>
          </p:nvSpPr>
          <p:spPr>
            <a:xfrm>
              <a:off x="2365130" y="4456361"/>
              <a:ext cx="1740495" cy="221299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Опубликовано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66</a:t>
              </a:r>
              <a:r>
                <a:rPr lang="ru-RU" sz="1500" b="1" dirty="0" smtClean="0">
                  <a:solidFill>
                    <a:schemeClr val="tx1"/>
                  </a:solidFill>
                  <a:latin typeface="Roboto Condensed" panose="02000000000000000000" pitchFamily="2" charset="0"/>
                  <a:ea typeface="Roboto Condensed" panose="02000000000000000000" pitchFamily="2" charset="0"/>
                </a:rPr>
                <a:t> вакансий</a:t>
              </a:r>
            </a:p>
          </p:txBody>
        </p:sp>
        <p:grpSp>
          <p:nvGrpSpPr>
            <p:cNvPr id="12" name="Группа 11"/>
            <p:cNvGrpSpPr/>
            <p:nvPr/>
          </p:nvGrpSpPr>
          <p:grpSpPr>
            <a:xfrm>
              <a:off x="7915998" y="1640910"/>
              <a:ext cx="2068433" cy="2513512"/>
              <a:chOff x="9165739" y="3445218"/>
              <a:chExt cx="2787638" cy="1489983"/>
            </a:xfrm>
          </p:grpSpPr>
          <p:pic>
            <p:nvPicPr>
              <p:cNvPr id="97" name="Рисунок 96"/>
              <p:cNvPicPr>
                <a:picLocks noChangeAspect="1"/>
              </p:cNvPicPr>
              <p:nvPr/>
            </p:nvPicPr>
            <p:blipFill rotWithShape="1">
              <a:blip r:embed="rId6"/>
              <a:srcRect l="4227" t="26900" r="42617" b="21126"/>
              <a:stretch/>
            </p:blipFill>
            <p:spPr>
              <a:xfrm>
                <a:off x="9572911" y="3532946"/>
                <a:ext cx="1995518" cy="547833"/>
              </a:xfrm>
              <a:prstGeom prst="rect">
                <a:avLst/>
              </a:prstGeom>
            </p:spPr>
          </p:pic>
          <p:sp>
            <p:nvSpPr>
              <p:cNvPr id="98" name="Прямоугольник 97"/>
              <p:cNvSpPr/>
              <p:nvPr/>
            </p:nvSpPr>
            <p:spPr>
              <a:xfrm>
                <a:off x="9267399" y="3984396"/>
                <a:ext cx="2593085" cy="925361"/>
              </a:xfrm>
              <a:prstGeom prst="rect">
                <a:avLst/>
              </a:prstGeom>
            </p:spPr>
            <p:txBody>
              <a:bodyPr wrap="square">
                <a:spAutoFit/>
              </a:bodyPr>
              <a:lstStyle/>
              <a:p>
                <a:pPr algn="ctr"/>
                <a:r>
                  <a:rPr lang="ru-RU" sz="1200" b="1" dirty="0" smtClean="0">
                    <a:solidFill>
                      <a:schemeClr val="tx2">
                        <a:lumMod val="50000"/>
                      </a:schemeClr>
                    </a:solidFill>
                    <a:latin typeface="Roboto Condensed" panose="02000000000000000000" pitchFamily="2" charset="0"/>
                    <a:ea typeface="Roboto Condensed" panose="02000000000000000000" pitchFamily="2" charset="0"/>
                  </a:rPr>
                  <a:t>Разработана стратегия развития</a:t>
                </a:r>
              </a:p>
              <a:p>
                <a:pPr algn="ctr"/>
                <a:r>
                  <a:rPr lang="ru-RU" sz="1200" b="1" dirty="0" smtClean="0">
                    <a:solidFill>
                      <a:schemeClr val="tx2">
                        <a:lumMod val="50000"/>
                      </a:schemeClr>
                    </a:solidFill>
                    <a:latin typeface="Roboto Condensed" panose="02000000000000000000" pitchFamily="2" charset="0"/>
                    <a:ea typeface="Roboto Condensed" panose="02000000000000000000" pitchFamily="2" charset="0"/>
                  </a:rPr>
                  <a:t>кадровой системы</a:t>
                </a:r>
              </a:p>
              <a:p>
                <a:pPr algn="ctr"/>
                <a:r>
                  <a:rPr lang="ru-RU" sz="1200" b="1" dirty="0" smtClean="0">
                    <a:solidFill>
                      <a:schemeClr val="tx2">
                        <a:lumMod val="50000"/>
                      </a:schemeClr>
                    </a:solidFill>
                    <a:latin typeface="Roboto Condensed" panose="02000000000000000000" pitchFamily="2" charset="0"/>
                    <a:ea typeface="Roboto Condensed" panose="02000000000000000000" pitchFamily="2" charset="0"/>
                  </a:rPr>
                  <a:t> </a:t>
                </a:r>
                <a:r>
                  <a:rPr lang="ru-RU" sz="1200" b="1" dirty="0">
                    <a:solidFill>
                      <a:schemeClr val="tx2">
                        <a:lumMod val="50000"/>
                      </a:schemeClr>
                    </a:solidFill>
                    <a:latin typeface="Roboto Condensed" panose="02000000000000000000" pitchFamily="2" charset="0"/>
                    <a:ea typeface="Roboto Condensed" panose="02000000000000000000" pitchFamily="2" charset="0"/>
                  </a:rPr>
                  <a:t>ФНС России </a:t>
                </a:r>
              </a:p>
              <a:p>
                <a:pPr algn="ctr"/>
                <a:r>
                  <a:rPr lang="ru-RU" sz="1200" b="1" dirty="0">
                    <a:solidFill>
                      <a:schemeClr val="tx2">
                        <a:lumMod val="50000"/>
                      </a:schemeClr>
                    </a:solidFill>
                    <a:latin typeface="Roboto Condensed" panose="02000000000000000000" pitchFamily="2" charset="0"/>
                    <a:ea typeface="Roboto Condensed" panose="02000000000000000000" pitchFamily="2" charset="0"/>
                  </a:rPr>
                  <a:t>«Кадровая </a:t>
                </a:r>
                <a:r>
                  <a:rPr lang="ru-RU" sz="1200" b="1" dirty="0" smtClean="0">
                    <a:solidFill>
                      <a:schemeClr val="tx2">
                        <a:lumMod val="50000"/>
                      </a:schemeClr>
                    </a:solidFill>
                    <a:latin typeface="Roboto Condensed" panose="02000000000000000000" pitchFamily="2" charset="0"/>
                    <a:ea typeface="Roboto Condensed" panose="02000000000000000000" pitchFamily="2" charset="0"/>
                  </a:rPr>
                  <a:t>служба </a:t>
                </a:r>
                <a:r>
                  <a:rPr lang="ru-RU" sz="1200" b="1" dirty="0">
                    <a:solidFill>
                      <a:schemeClr val="tx2">
                        <a:lumMod val="50000"/>
                      </a:schemeClr>
                    </a:solidFill>
                    <a:latin typeface="Roboto Condensed" panose="02000000000000000000" pitchFamily="2" charset="0"/>
                    <a:ea typeface="Roboto Condensed" panose="02000000000000000000" pitchFamily="2" charset="0"/>
                  </a:rPr>
                  <a:t>2.0.»</a:t>
                </a:r>
              </a:p>
            </p:txBody>
          </p:sp>
          <p:sp>
            <p:nvSpPr>
              <p:cNvPr id="60" name="Скругленный прямоугольник 59"/>
              <p:cNvSpPr/>
              <p:nvPr/>
            </p:nvSpPr>
            <p:spPr>
              <a:xfrm>
                <a:off x="9165739" y="3445218"/>
                <a:ext cx="2787638" cy="1489983"/>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grpSp>
        <p:sp>
          <p:nvSpPr>
            <p:cNvPr id="64" name="Скругленный прямоугольник 63"/>
            <p:cNvSpPr/>
            <p:nvPr/>
          </p:nvSpPr>
          <p:spPr>
            <a:xfrm>
              <a:off x="10092443" y="1684107"/>
              <a:ext cx="1863775" cy="186557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a:t>
              </a:r>
              <a:r>
                <a:rPr lang="ru-RU" sz="1500" b="1" dirty="0" smtClean="0">
                  <a:solidFill>
                    <a:schemeClr val="tx1"/>
                  </a:solidFill>
                  <a:latin typeface="Roboto Condensed" panose="02000000000000000000" pitchFamily="2" charset="0"/>
                  <a:ea typeface="Roboto Condensed" panose="02000000000000000000" pitchFamily="2" charset="0"/>
                </a:rPr>
                <a:t>300 чел.</a:t>
              </a:r>
            </a:p>
          </p:txBody>
        </p:sp>
        <p:pic>
          <p:nvPicPr>
            <p:cNvPr id="5" name="Рисунок 4"/>
            <p:cNvPicPr>
              <a:picLocks noChangeAspect="1"/>
            </p:cNvPicPr>
            <p:nvPr/>
          </p:nvPicPr>
          <p:blipFill rotWithShape="1">
            <a:blip r:embed="rId7"/>
            <a:srcRect l="5907" t="12244" r="5142" b="12715"/>
            <a:stretch/>
          </p:blipFill>
          <p:spPr>
            <a:xfrm>
              <a:off x="10267509" y="1775571"/>
              <a:ext cx="1502053" cy="842884"/>
            </a:xfrm>
            <a:prstGeom prst="rect">
              <a:avLst/>
            </a:prstGeom>
          </p:spPr>
        </p:pic>
        <p:sp>
          <p:nvSpPr>
            <p:cNvPr id="66" name="Скругленный прямоугольник 65"/>
            <p:cNvSpPr/>
            <p:nvPr/>
          </p:nvSpPr>
          <p:spPr>
            <a:xfrm>
              <a:off x="7991430" y="4456362"/>
              <a:ext cx="1719837" cy="221299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98 493 </a:t>
              </a:r>
              <a:r>
                <a:rPr lang="ru-RU" sz="1500" b="1" dirty="0" smtClean="0">
                  <a:solidFill>
                    <a:schemeClr val="tx1"/>
                  </a:solidFill>
                  <a:latin typeface="Roboto Condensed" panose="02000000000000000000" pitchFamily="2" charset="0"/>
                  <a:ea typeface="Roboto Condensed" panose="02000000000000000000" pitchFamily="2" charset="0"/>
                </a:rPr>
                <a:t>чел.</a:t>
              </a:r>
            </a:p>
          </p:txBody>
        </p:sp>
        <p:sp>
          <p:nvSpPr>
            <p:cNvPr id="72" name="Скругленный прямоугольник 71"/>
            <p:cNvSpPr/>
            <p:nvPr/>
          </p:nvSpPr>
          <p:spPr>
            <a:xfrm>
              <a:off x="6027737" y="4456362"/>
              <a:ext cx="1861188" cy="221299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709</a:t>
              </a:r>
              <a:r>
                <a:rPr lang="ru-RU" sz="1500" b="1" dirty="0" smtClean="0">
                  <a:solidFill>
                    <a:schemeClr val="tx1"/>
                  </a:solidFill>
                  <a:latin typeface="Roboto Condensed" panose="02000000000000000000" pitchFamily="2" charset="0"/>
                  <a:ea typeface="Roboto Condensed" panose="02000000000000000000" pitchFamily="2" charset="0"/>
                </a:rPr>
                <a:t> чел.</a:t>
              </a:r>
            </a:p>
          </p:txBody>
        </p:sp>
        <p:sp>
          <p:nvSpPr>
            <p:cNvPr id="56" name="Скругленный прямоугольник 55"/>
            <p:cNvSpPr/>
            <p:nvPr/>
          </p:nvSpPr>
          <p:spPr>
            <a:xfrm>
              <a:off x="9801343" y="4456361"/>
              <a:ext cx="1952979" cy="221299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Разработан проект системы адаптации ФНС России</a:t>
              </a:r>
            </a:p>
          </p:txBody>
        </p:sp>
        <p:pic>
          <p:nvPicPr>
            <p:cNvPr id="13" name="Рисунок 12"/>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493003" y="4592814"/>
              <a:ext cx="569657" cy="569657"/>
            </a:xfrm>
            <a:prstGeom prst="rect">
              <a:avLst/>
            </a:prstGeom>
          </p:spPr>
        </p:pic>
        <p:sp>
          <p:nvSpPr>
            <p:cNvPr id="10" name="TextBox 9"/>
            <p:cNvSpPr txBox="1"/>
            <p:nvPr/>
          </p:nvSpPr>
          <p:spPr>
            <a:xfrm>
              <a:off x="8032106" y="4659994"/>
              <a:ext cx="1678665" cy="584775"/>
            </a:xfrm>
            <a:prstGeom prst="rect">
              <a:avLst/>
            </a:prstGeom>
            <a:noFill/>
          </p:spPr>
          <p:txBody>
            <a:bodyPr wrap="none" rtlCol="0">
              <a:spAutoFit/>
            </a:bodyPr>
            <a:lstStyle/>
            <a:p>
              <a:pPr algn="ctr"/>
              <a:r>
                <a:rPr lang="ru-RU" sz="1600" b="1" dirty="0" smtClean="0">
                  <a:solidFill>
                    <a:srgbClr val="FF9933"/>
                  </a:solidFill>
                  <a:latin typeface="Arial Narrow" panose="020B0606020202030204" pitchFamily="34" charset="0"/>
                </a:rPr>
                <a:t>ИССЛЕДОВАНИЕ </a:t>
              </a:r>
            </a:p>
            <a:p>
              <a:pPr algn="ctr"/>
              <a:r>
                <a:rPr lang="ru-RU" sz="1600" b="1" dirty="0" smtClean="0">
                  <a:solidFill>
                    <a:srgbClr val="FF9933"/>
                  </a:solidFill>
                  <a:latin typeface="Arial Narrow" panose="020B0606020202030204" pitchFamily="34" charset="0"/>
                </a:rPr>
                <a:t>ЦЕННОСТЕЙ</a:t>
              </a:r>
              <a:endParaRPr lang="ru-RU" sz="1600" b="1" dirty="0">
                <a:solidFill>
                  <a:srgbClr val="FF9933"/>
                </a:solidFill>
                <a:latin typeface="Arial Narrow" panose="020B0606020202030204" pitchFamily="34" charset="0"/>
              </a:endParaRPr>
            </a:p>
          </p:txBody>
        </p:sp>
        <p:sp>
          <p:nvSpPr>
            <p:cNvPr id="58" name="TextBox 57"/>
            <p:cNvSpPr txBox="1"/>
            <p:nvPr/>
          </p:nvSpPr>
          <p:spPr>
            <a:xfrm>
              <a:off x="6058023" y="4661663"/>
              <a:ext cx="1742785" cy="584775"/>
            </a:xfrm>
            <a:prstGeom prst="rect">
              <a:avLst/>
            </a:prstGeom>
            <a:noFill/>
          </p:spPr>
          <p:txBody>
            <a:bodyPr wrap="none" rtlCol="0">
              <a:spAutoFit/>
            </a:bodyPr>
            <a:lstStyle/>
            <a:p>
              <a:pPr algn="ctr"/>
              <a:r>
                <a:rPr lang="ru-RU" sz="1600" b="1" dirty="0" smtClean="0">
                  <a:solidFill>
                    <a:srgbClr val="FF9933"/>
                  </a:solidFill>
                  <a:latin typeface="Arial Narrow" panose="020B0606020202030204" pitchFamily="34" charset="0"/>
                </a:rPr>
                <a:t>ИССЛЕДОВАНИЕ </a:t>
              </a:r>
            </a:p>
            <a:p>
              <a:pPr algn="ctr"/>
              <a:r>
                <a:rPr lang="ru-RU" sz="1600" b="1" dirty="0" smtClean="0">
                  <a:solidFill>
                    <a:srgbClr val="FF9933"/>
                  </a:solidFill>
                  <a:latin typeface="Arial Narrow" panose="020B0606020202030204" pitchFamily="34" charset="0"/>
                </a:rPr>
                <a:t>ВОВЛЕЧЕННОСТИ</a:t>
              </a:r>
              <a:endParaRPr lang="ru-RU" sz="1600" b="1" dirty="0">
                <a:solidFill>
                  <a:srgbClr val="FF9933"/>
                </a:solidFill>
                <a:latin typeface="Arial Narrow" panose="020B0606020202030204" pitchFamily="34" charset="0"/>
              </a:endParaRPr>
            </a:p>
          </p:txBody>
        </p:sp>
        <p:pic>
          <p:nvPicPr>
            <p:cNvPr id="53" name="Рисунок 52">
              <a:extLst>
                <a:ext uri="{FF2B5EF4-FFF2-40B4-BE49-F238E27FC236}">
                  <a16:creationId xmlns:a16="http://schemas.microsoft.com/office/drawing/2014/main" xmlns="" id="{328EEC73-3FE5-4458-841D-DF404C4DEB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7964" y="1783132"/>
              <a:ext cx="1424974" cy="716494"/>
            </a:xfrm>
            <a:prstGeom prst="rect">
              <a:avLst/>
            </a:prstGeom>
          </p:spPr>
        </p:pic>
        <p:pic>
          <p:nvPicPr>
            <p:cNvPr id="55" name="Рисунок 54">
              <a:extLst>
                <a:ext uri="{FF2B5EF4-FFF2-40B4-BE49-F238E27FC236}">
                  <a16:creationId xmlns:a16="http://schemas.microsoft.com/office/drawing/2014/main" xmlns="" id="{4E0C1A4A-781F-49E8-AEEE-EA841C7F35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952" y="1788902"/>
              <a:ext cx="1541785" cy="578662"/>
            </a:xfrm>
            <a:prstGeom prst="rect">
              <a:avLst/>
            </a:prstGeom>
          </p:spPr>
        </p:pic>
        <p:pic>
          <p:nvPicPr>
            <p:cNvPr id="61" name="Рисунок 60">
              <a:extLst>
                <a:ext uri="{FF2B5EF4-FFF2-40B4-BE49-F238E27FC236}">
                  <a16:creationId xmlns="" xmlns:a16="http://schemas.microsoft.com/office/drawing/2014/main" id="{ECF70874-CD21-43CE-BBA6-01E712A7585A}"/>
                </a:ext>
              </a:extLst>
            </p:cNvPr>
            <p:cNvPicPr>
              <a:picLocks noChangeAspect="1"/>
            </p:cNvPicPr>
            <p:nvPr/>
          </p:nvPicPr>
          <p:blipFill rotWithShape="1">
            <a:blip r:embed="rId11"/>
            <a:srcRect l="6666" t="6670" r="5054" b="13522"/>
            <a:stretch/>
          </p:blipFill>
          <p:spPr>
            <a:xfrm>
              <a:off x="2494206" y="4661663"/>
              <a:ext cx="1472631" cy="691629"/>
            </a:xfrm>
            <a:prstGeom prst="rect">
              <a:avLst/>
            </a:prstGeom>
            <a:effectLst/>
          </p:spPr>
        </p:pic>
        <p:pic>
          <p:nvPicPr>
            <p:cNvPr id="62" name="Рисунок 61">
              <a:extLst>
                <a:ext uri="{FF2B5EF4-FFF2-40B4-BE49-F238E27FC236}">
                  <a16:creationId xmlns:a16="http://schemas.microsoft.com/office/drawing/2014/main" xmlns="" id="{CBCC1662-D842-4A80-86D2-D97AAD2AE12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5403" y="1816276"/>
              <a:ext cx="1578756" cy="560862"/>
            </a:xfrm>
            <a:prstGeom prst="rect">
              <a:avLst/>
            </a:prstGeom>
          </p:spPr>
        </p:pic>
        <p:sp>
          <p:nvSpPr>
            <p:cNvPr id="65" name="Скругленный прямоугольник 64"/>
            <p:cNvSpPr/>
            <p:nvPr/>
          </p:nvSpPr>
          <p:spPr>
            <a:xfrm>
              <a:off x="2071394" y="1640910"/>
              <a:ext cx="1796966" cy="190877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500" b="1"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5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 100</a:t>
              </a:r>
              <a:r>
                <a:rPr lang="ru-RU" sz="1500" b="1" dirty="0" smtClean="0">
                  <a:solidFill>
                    <a:schemeClr val="tx1"/>
                  </a:solidFill>
                  <a:latin typeface="Roboto Condensed" panose="02000000000000000000" pitchFamily="2" charset="0"/>
                  <a:ea typeface="Roboto Condensed" panose="02000000000000000000" pitchFamily="2" charset="0"/>
                </a:rPr>
                <a:t> чел.</a:t>
              </a:r>
            </a:p>
          </p:txBody>
        </p:sp>
      </p:grpSp>
      <p:sp>
        <p:nvSpPr>
          <p:cNvPr id="63" name="TextBox 62">
            <a:extLst>
              <a:ext uri="{FF2B5EF4-FFF2-40B4-BE49-F238E27FC236}">
                <a16:creationId xmlns:a16="http://schemas.microsoft.com/office/drawing/2014/main" xmlns="" id="{58AD6C1E-F226-4B63-9421-F74D8F5565CF}"/>
              </a:ext>
            </a:extLst>
          </p:cNvPr>
          <p:cNvSpPr txBox="1"/>
          <p:nvPr/>
        </p:nvSpPr>
        <p:spPr>
          <a:xfrm>
            <a:off x="191344" y="1347981"/>
            <a:ext cx="5013793" cy="1508105"/>
          </a:xfrm>
          <a:prstGeom prst="rect">
            <a:avLst/>
          </a:prstGeom>
          <a:noFill/>
        </p:spPr>
        <p:txBody>
          <a:bodyPr wrap="square">
            <a:spAutoFit/>
          </a:bodyPr>
          <a:lstStyle/>
          <a:p>
            <a:r>
              <a:rPr lang="ru-RU" sz="2000" b="1" dirty="0">
                <a:solidFill>
                  <a:srgbClr val="231A6F"/>
                </a:solidFill>
                <a:latin typeface="Roboto Condensed" panose="02000000000000000000" pitchFamily="2" charset="0"/>
                <a:ea typeface="Roboto Condensed" panose="02000000000000000000" pitchFamily="2" charset="0"/>
              </a:rPr>
              <a:t>Численность ФНС России:</a:t>
            </a:r>
            <a:r>
              <a:rPr lang="ru-RU" sz="1800" b="1" dirty="0">
                <a:solidFill>
                  <a:srgbClr val="231A6F"/>
                </a:solidFill>
                <a:latin typeface="Roboto Condensed" panose="02000000000000000000" pitchFamily="2" charset="0"/>
                <a:ea typeface="Roboto Condensed" panose="02000000000000000000" pitchFamily="2" charset="0"/>
              </a:rPr>
              <a:t>	</a:t>
            </a:r>
            <a:endParaRPr lang="ru-RU" sz="1800" b="1" dirty="0" smtClean="0">
              <a:solidFill>
                <a:srgbClr val="231A6F"/>
              </a:solidFill>
              <a:latin typeface="Roboto Condensed" panose="02000000000000000000" pitchFamily="2" charset="0"/>
              <a:ea typeface="Roboto Condensed" panose="02000000000000000000" pitchFamily="2" charset="0"/>
            </a:endParaRPr>
          </a:p>
          <a:p>
            <a:r>
              <a:rPr lang="ru-RU" sz="1800" b="1" dirty="0" smtClean="0">
                <a:solidFill>
                  <a:srgbClr val="231A6F"/>
                </a:solidFill>
                <a:latin typeface="Roboto Condensed" panose="02000000000000000000" pitchFamily="2" charset="0"/>
                <a:ea typeface="Roboto Condensed" panose="02000000000000000000" pitchFamily="2" charset="0"/>
              </a:rPr>
              <a:t>                                                ЦА </a:t>
            </a:r>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  ТНО</a:t>
            </a:r>
            <a:endParaRPr lang="ru-RU" sz="1800" b="1" dirty="0">
              <a:solidFill>
                <a:srgbClr val="231A6F"/>
              </a:solidFill>
              <a:latin typeface="Roboto Condensed" panose="02000000000000000000" pitchFamily="2" charset="0"/>
              <a:ea typeface="Roboto Condensed" panose="02000000000000000000" pitchFamily="2" charset="0"/>
            </a:endParaRPr>
          </a:p>
          <a:p>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 </a:t>
            </a:r>
            <a:r>
              <a:rPr lang="ru-RU" sz="1800" b="1" dirty="0">
                <a:solidFill>
                  <a:srgbClr val="231A6F"/>
                </a:solidFill>
                <a:latin typeface="Roboto Condensed" panose="02000000000000000000" pitchFamily="2" charset="0"/>
                <a:ea typeface="Roboto Condensed" panose="02000000000000000000" pitchFamily="2" charset="0"/>
              </a:rPr>
              <a:t>штат.:		</a:t>
            </a:r>
            <a:r>
              <a:rPr lang="ru-RU" sz="1800" b="1" dirty="0" smtClean="0">
                <a:solidFill>
                  <a:srgbClr val="231A6F"/>
                </a:solidFill>
                <a:latin typeface="Roboto Condensed" panose="02000000000000000000" pitchFamily="2" charset="0"/>
                <a:ea typeface="Roboto Condensed" panose="02000000000000000000" pitchFamily="2" charset="0"/>
              </a:rPr>
              <a:t> 1 309 </a:t>
            </a:r>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160 739</a:t>
            </a:r>
            <a:endParaRPr lang="ru-RU" sz="1800" b="1" dirty="0">
              <a:solidFill>
                <a:srgbClr val="231A6F"/>
              </a:solidFill>
              <a:latin typeface="Roboto Condensed" panose="02000000000000000000" pitchFamily="2" charset="0"/>
              <a:ea typeface="Roboto Condensed" panose="02000000000000000000" pitchFamily="2" charset="0"/>
            </a:endParaRPr>
          </a:p>
          <a:p>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 </a:t>
            </a:r>
            <a:r>
              <a:rPr lang="ru-RU" sz="1800" b="1" dirty="0">
                <a:solidFill>
                  <a:srgbClr val="231A6F"/>
                </a:solidFill>
                <a:latin typeface="Roboto Condensed" panose="02000000000000000000" pitchFamily="2" charset="0"/>
                <a:ea typeface="Roboto Condensed" panose="02000000000000000000" pitchFamily="2" charset="0"/>
              </a:rPr>
              <a:t>факт.:		</a:t>
            </a:r>
            <a:r>
              <a:rPr lang="ru-RU" sz="1800" b="1" dirty="0" smtClean="0">
                <a:solidFill>
                  <a:srgbClr val="231A6F"/>
                </a:solidFill>
                <a:latin typeface="Roboto Condensed" panose="02000000000000000000" pitchFamily="2" charset="0"/>
                <a:ea typeface="Roboto Condensed" panose="02000000000000000000" pitchFamily="2" charset="0"/>
              </a:rPr>
              <a:t> 1 062</a:t>
            </a:r>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143 116</a:t>
            </a:r>
            <a:endParaRPr lang="ru-RU" sz="1800" b="1" dirty="0">
              <a:solidFill>
                <a:srgbClr val="231A6F"/>
              </a:solidFill>
              <a:latin typeface="Roboto Condensed" panose="02000000000000000000" pitchFamily="2" charset="0"/>
              <a:ea typeface="Roboto Condensed" panose="02000000000000000000" pitchFamily="2" charset="0"/>
            </a:endParaRPr>
          </a:p>
          <a:p>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 укомплектованность:     81,13% </a:t>
            </a:r>
            <a:r>
              <a:rPr lang="ru-RU" sz="1800" b="1" dirty="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 89,03%</a:t>
            </a:r>
            <a:endParaRPr lang="ru-RU" sz="1800" dirty="0">
              <a:solidFill>
                <a:srgbClr val="231A6F"/>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a16="http://schemas.microsoft.com/office/drawing/2014/main" xmlns="" id="{160C992B-3698-4E0B-B295-02054DA9BBDB}"/>
              </a:ext>
            </a:extLst>
          </p:cNvPr>
          <p:cNvSpPr txBox="1"/>
          <p:nvPr/>
        </p:nvSpPr>
        <p:spPr>
          <a:xfrm>
            <a:off x="5301107" y="1347981"/>
            <a:ext cx="6540813" cy="1338828"/>
          </a:xfrm>
          <a:prstGeom prst="rect">
            <a:avLst/>
          </a:prstGeom>
          <a:noFill/>
        </p:spPr>
        <p:txBody>
          <a:bodyPr wrap="square">
            <a:spAutoFit/>
          </a:bodyPr>
          <a:lstStyle/>
          <a:p>
            <a:r>
              <a:rPr lang="ru-RU" sz="2000" b="1" dirty="0" smtClean="0">
                <a:solidFill>
                  <a:srgbClr val="231A6F"/>
                </a:solidFill>
                <a:latin typeface="Roboto Condensed" panose="02000000000000000000" pitchFamily="2" charset="0"/>
                <a:ea typeface="Roboto Condensed" panose="02000000000000000000" pitchFamily="2" charset="0"/>
              </a:rPr>
              <a:t>Обучение</a:t>
            </a:r>
            <a:r>
              <a:rPr lang="ru-RU" sz="1800" b="1" dirty="0" smtClean="0">
                <a:solidFill>
                  <a:srgbClr val="231A6F"/>
                </a:solidFill>
                <a:latin typeface="Roboto Condensed" panose="02000000000000000000" pitchFamily="2" charset="0"/>
                <a:ea typeface="Roboto Condensed" panose="02000000000000000000" pitchFamily="2" charset="0"/>
              </a:rPr>
              <a:t> в институтах повышения квалификации ФНС России (в том числе в дистанционном формате):</a:t>
            </a:r>
          </a:p>
          <a:p>
            <a:endParaRPr lang="ru-RU" sz="700" b="1" dirty="0" smtClean="0">
              <a:solidFill>
                <a:srgbClr val="231A6F"/>
              </a:solidFill>
              <a:latin typeface="Roboto Condensed" panose="02000000000000000000" pitchFamily="2" charset="0"/>
              <a:ea typeface="Roboto Condensed" panose="02000000000000000000" pitchFamily="2" charset="0"/>
            </a:endParaRPr>
          </a:p>
          <a:p>
            <a:r>
              <a:rPr lang="ru-RU" sz="1800" b="1" dirty="0" smtClean="0">
                <a:solidFill>
                  <a:srgbClr val="231A6F"/>
                </a:solidFill>
                <a:latin typeface="Roboto Condensed" panose="02000000000000000000" pitchFamily="2" charset="0"/>
                <a:ea typeface="Roboto Condensed" panose="02000000000000000000" pitchFamily="2" charset="0"/>
              </a:rPr>
              <a:t>Приволжский	Северо-Западный</a:t>
            </a:r>
          </a:p>
          <a:p>
            <a:r>
              <a:rPr lang="ru-RU" sz="1800" dirty="0" smtClean="0">
                <a:solidFill>
                  <a:srgbClr val="231A6F"/>
                </a:solidFill>
                <a:latin typeface="Roboto Condensed" panose="02000000000000000000" pitchFamily="2" charset="0"/>
                <a:ea typeface="Roboto Condensed" panose="02000000000000000000" pitchFamily="2" charset="0"/>
              </a:rPr>
              <a:t>    </a:t>
            </a:r>
            <a:r>
              <a:rPr lang="ru-RU" sz="1800" b="1" dirty="0" smtClean="0">
                <a:solidFill>
                  <a:srgbClr val="231A6F"/>
                </a:solidFill>
                <a:latin typeface="Roboto Condensed" panose="02000000000000000000" pitchFamily="2" charset="0"/>
                <a:ea typeface="Roboto Condensed" panose="02000000000000000000" pitchFamily="2" charset="0"/>
              </a:rPr>
              <a:t>14462 </a:t>
            </a:r>
            <a:r>
              <a:rPr lang="ru-RU" sz="1800" b="1" dirty="0">
                <a:solidFill>
                  <a:srgbClr val="231A6F"/>
                </a:solidFill>
                <a:latin typeface="Roboto Condensed" panose="02000000000000000000" pitchFamily="2" charset="0"/>
                <a:ea typeface="Roboto Condensed" panose="02000000000000000000" pitchFamily="2" charset="0"/>
              </a:rPr>
              <a:t>чел. </a:t>
            </a:r>
            <a:r>
              <a:rPr lang="ru-RU" sz="1800" b="1" dirty="0" smtClean="0">
                <a:solidFill>
                  <a:srgbClr val="231A6F"/>
                </a:solidFill>
                <a:latin typeface="Roboto Condensed" panose="02000000000000000000" pitchFamily="2" charset="0"/>
                <a:ea typeface="Roboto Condensed" panose="02000000000000000000" pitchFamily="2" charset="0"/>
              </a:rPr>
              <a:t>                             27770 чел</a:t>
            </a:r>
            <a:r>
              <a:rPr lang="ru-RU" sz="1800" b="1" dirty="0">
                <a:solidFill>
                  <a:srgbClr val="231A6F"/>
                </a:solidFill>
                <a:latin typeface="Roboto Condensed" panose="02000000000000000000" pitchFamily="2" charset="0"/>
                <a:ea typeface="Roboto Condensed" panose="02000000000000000000" pitchFamily="2" charset="0"/>
              </a:rPr>
              <a:t>.</a:t>
            </a:r>
          </a:p>
        </p:txBody>
      </p:sp>
      <p:cxnSp>
        <p:nvCxnSpPr>
          <p:cNvPr id="68" name="Прямая соединительная линия 67">
            <a:extLst>
              <a:ext uri="{FF2B5EF4-FFF2-40B4-BE49-F238E27FC236}">
                <a16:creationId xmlns:a16="http://schemas.microsoft.com/office/drawing/2014/main" xmlns="" id="{BB5A774E-0FDA-4F24-B0FB-04B408FFDD44}"/>
              </a:ext>
            </a:extLst>
          </p:cNvPr>
          <p:cNvCxnSpPr>
            <a:cxnSpLocks/>
          </p:cNvCxnSpPr>
          <p:nvPr/>
        </p:nvCxnSpPr>
        <p:spPr>
          <a:xfrm>
            <a:off x="5051884" y="943392"/>
            <a:ext cx="0" cy="185895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xmlns="" id="{FDD74670-8939-4399-8370-13858BDC12E6}"/>
              </a:ext>
            </a:extLst>
          </p:cNvPr>
          <p:cNvCxnSpPr>
            <a:cxnSpLocks/>
          </p:cNvCxnSpPr>
          <p:nvPr/>
        </p:nvCxnSpPr>
        <p:spPr>
          <a:xfrm flipH="1">
            <a:off x="1761195" y="2910361"/>
            <a:ext cx="8892630"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146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sp>
        <p:nvSpPr>
          <p:cNvPr id="16" name="Subtitle 2">
            <a:extLst>
              <a:ext uri="{FF2B5EF4-FFF2-40B4-BE49-F238E27FC236}"/>
            </a:extLst>
          </p:cNvPr>
          <p:cNvSpPr txBox="1">
            <a:spLocks/>
          </p:cNvSpPr>
          <p:nvPr/>
        </p:nvSpPr>
        <p:spPr>
          <a:xfrm>
            <a:off x="1557338" y="227013"/>
            <a:ext cx="7764462" cy="69056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ru-RU" b="1" dirty="0" smtClean="0">
                <a:solidFill>
                  <a:schemeClr val="tx1">
                    <a:lumMod val="50000"/>
                  </a:schemeClr>
                </a:solidFill>
                <a:latin typeface="Roboto Condensed" panose="02000000000000000000" pitchFamily="2" charset="0"/>
              </a:rPr>
              <a:t>МЕЖДУНАРОДНОЕ СОТРУДНИЧЕСТВО</a:t>
            </a:r>
          </a:p>
        </p:txBody>
      </p:sp>
      <p:grpSp>
        <p:nvGrpSpPr>
          <p:cNvPr id="24580" name="Группа 43"/>
          <p:cNvGrpSpPr>
            <a:grpSpLocks/>
          </p:cNvGrpSpPr>
          <p:nvPr/>
        </p:nvGrpSpPr>
        <p:grpSpPr bwMode="auto">
          <a:xfrm>
            <a:off x="169863" y="169863"/>
            <a:ext cx="895350" cy="895350"/>
            <a:chOff x="1398681" y="3263936"/>
            <a:chExt cx="1231598" cy="1231598"/>
          </a:xfrm>
        </p:grpSpPr>
        <p:grpSp>
          <p:nvGrpSpPr>
            <p:cNvPr id="24588" name="Рисунок 2"/>
            <p:cNvGrpSpPr>
              <a:grpSpLocks/>
            </p:cNvGrpSpPr>
            <p:nvPr/>
          </p:nvGrpSpPr>
          <p:grpSpPr bwMode="auto">
            <a:xfrm>
              <a:off x="1597898" y="3407558"/>
              <a:ext cx="833162" cy="944353"/>
              <a:chOff x="1542689" y="2816538"/>
              <a:chExt cx="833162" cy="944353"/>
            </a:xfrm>
          </p:grpSpPr>
          <p:grpSp>
            <p:nvGrpSpPr>
              <p:cNvPr id="24590" name="Рисунок 2"/>
              <p:cNvGrpSpPr>
                <a:grpSpLocks/>
              </p:cNvGrpSpPr>
              <p:nvPr/>
            </p:nvGrpSpPr>
            <p:grpSpPr bwMode="auto">
              <a:xfrm>
                <a:off x="1581297" y="2876064"/>
                <a:ext cx="755946" cy="825721"/>
                <a:chOff x="1581297" y="2876064"/>
                <a:chExt cx="755946" cy="825721"/>
              </a:xfrm>
            </p:grpSpPr>
            <p:sp>
              <p:nvSpPr>
                <p:cNvPr id="24592"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3"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4"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5"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6"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7"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8"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599"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600"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601"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602"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4603"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24589"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pic>
        <p:nvPicPr>
          <p:cNvPr id="24581" name="Рисунок 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490663"/>
            <a:ext cx="2500312"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Рисунок 4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932238" y="1065213"/>
            <a:ext cx="28829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Рисунок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51988" y="987425"/>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4"/>
          <p:cNvSpPr txBox="1">
            <a:spLocks noChangeArrowheads="1"/>
          </p:cNvSpPr>
          <p:nvPr/>
        </p:nvSpPr>
        <p:spPr bwMode="auto">
          <a:xfrm>
            <a:off x="409575" y="3138488"/>
            <a:ext cx="29749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just"/>
            <a:r>
              <a:rPr lang="ru-RU" altLang="ru-RU" sz="1400">
                <a:latin typeface="Roboto Condensed" charset="0"/>
                <a:ea typeface="Roboto Condensed" charset="0"/>
                <a:cs typeface="Roboto Condensed" charset="0"/>
              </a:rPr>
              <a:t>ФНС России осуществляет активное взаимодействие с Глобальным Форумом ОЭСР по транспарентности и обмену информацией в целях налогообложения в части международного  автоматического обмена финансовой информацией (</a:t>
            </a:r>
            <a:r>
              <a:rPr lang="en-US" altLang="ru-RU" sz="1400">
                <a:latin typeface="Roboto Condensed" charset="0"/>
                <a:ea typeface="Roboto Condensed" charset="0"/>
                <a:cs typeface="Roboto Condensed" charset="0"/>
              </a:rPr>
              <a:t>CRS)</a:t>
            </a:r>
            <a:r>
              <a:rPr lang="ru-RU" altLang="ru-RU" sz="1400">
                <a:latin typeface="Roboto Condensed" charset="0"/>
                <a:ea typeface="Roboto Condensed" charset="0"/>
                <a:cs typeface="Roboto Condensed" charset="0"/>
              </a:rPr>
              <a:t> и страновыми отчетами</a:t>
            </a:r>
            <a:r>
              <a:rPr lang="en-US" altLang="ru-RU" sz="1400">
                <a:latin typeface="Roboto Condensed" charset="0"/>
                <a:ea typeface="Roboto Condensed" charset="0"/>
                <a:cs typeface="Roboto Condensed" charset="0"/>
              </a:rPr>
              <a:t> (CbCR)</a:t>
            </a:r>
            <a:r>
              <a:rPr lang="ru-RU" altLang="ru-RU" sz="1400">
                <a:latin typeface="Roboto Condensed" charset="0"/>
                <a:ea typeface="Roboto Condensed" charset="0"/>
                <a:cs typeface="Roboto Condensed" charset="0"/>
              </a:rPr>
              <a:t>. </a:t>
            </a:r>
            <a:endParaRPr lang="en-US" altLang="ru-RU" sz="1400">
              <a:latin typeface="Roboto Condensed" charset="0"/>
              <a:ea typeface="Roboto Condensed" charset="0"/>
              <a:cs typeface="Roboto Condensed" charset="0"/>
            </a:endParaRPr>
          </a:p>
          <a:p>
            <a:pPr algn="just"/>
            <a:endParaRPr lang="en-US" altLang="ru-RU" sz="1400">
              <a:latin typeface="Roboto Condensed" charset="0"/>
              <a:ea typeface="Roboto Condensed" charset="0"/>
              <a:cs typeface="Roboto Condensed" charset="0"/>
            </a:endParaRPr>
          </a:p>
          <a:p>
            <a:pPr algn="just"/>
            <a:r>
              <a:rPr lang="ru-RU" altLang="ru-RU" sz="1400">
                <a:latin typeface="Roboto Condensed" charset="0"/>
                <a:ea typeface="Roboto Condensed" charset="0"/>
                <a:cs typeface="Roboto Condensed" charset="0"/>
              </a:rPr>
              <a:t>В частности</a:t>
            </a:r>
            <a:r>
              <a:rPr lang="en-US" altLang="ru-RU" sz="1400">
                <a:latin typeface="Roboto Condensed" charset="0"/>
                <a:ea typeface="Roboto Condensed" charset="0"/>
                <a:cs typeface="Roboto Condensed" charset="0"/>
              </a:rPr>
              <a:t>,</a:t>
            </a:r>
            <a:r>
              <a:rPr lang="ru-RU" altLang="ru-RU" sz="1400">
                <a:latin typeface="Roboto Condensed" charset="0"/>
                <a:ea typeface="Roboto Condensed" charset="0"/>
                <a:cs typeface="Roboto Condensed" charset="0"/>
              </a:rPr>
              <a:t> ФНС России является членом Оценочной панели (Assessment Panel), которая обладает мандатом на проведение взаимных проверок по соблюдению Единого стандарта отчетности (CRS).</a:t>
            </a:r>
          </a:p>
        </p:txBody>
      </p:sp>
      <p:sp>
        <p:nvSpPr>
          <p:cNvPr id="24585" name="TextBox 4"/>
          <p:cNvSpPr txBox="1">
            <a:spLocks noChangeArrowheads="1"/>
          </p:cNvSpPr>
          <p:nvPr/>
        </p:nvSpPr>
        <p:spPr bwMode="auto">
          <a:xfrm>
            <a:off x="3932238" y="2706688"/>
            <a:ext cx="339725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just"/>
            <a:r>
              <a:rPr lang="ru-RU" altLang="ru-RU" sz="1300">
                <a:latin typeface="Roboto Condensed" charset="0"/>
                <a:ea typeface="Roboto Condensed" charset="0"/>
                <a:cs typeface="Roboto Condensed" charset="0"/>
              </a:rPr>
              <a:t>В соответствии с поручением Президента</a:t>
            </a:r>
            <a:r>
              <a:rPr lang="en-US" altLang="ru-RU" sz="1300">
                <a:latin typeface="Roboto Condensed" charset="0"/>
                <a:ea typeface="Roboto Condensed" charset="0"/>
                <a:cs typeface="Roboto Condensed" charset="0"/>
              </a:rPr>
              <a:t> </a:t>
            </a:r>
            <a:r>
              <a:rPr lang="ru-RU" altLang="ru-RU" sz="1300">
                <a:latin typeface="Roboto Condensed" charset="0"/>
                <a:ea typeface="Roboto Condensed" charset="0"/>
                <a:cs typeface="Roboto Condensed" charset="0"/>
              </a:rPr>
              <a:t>к 2024 году Россия должна достичь 20 места в рейтинге Всемирного банка «Ведение бизнеса» (Doing Business).</a:t>
            </a:r>
          </a:p>
          <a:p>
            <a:pPr algn="just"/>
            <a:r>
              <a:rPr lang="ru-RU" altLang="ru-RU" sz="1300">
                <a:latin typeface="Roboto Condensed" charset="0"/>
                <a:ea typeface="Roboto Condensed" charset="0"/>
                <a:cs typeface="Roboto Condensed" charset="0"/>
              </a:rPr>
              <a:t>ФНС России отвечает за два показателя Рейтинга «Налогообложение» и «Регистрация предприятий». </a:t>
            </a:r>
          </a:p>
          <a:p>
            <a:pPr algn="just"/>
            <a:r>
              <a:rPr lang="ru-RU" altLang="ru-RU" sz="1300">
                <a:latin typeface="Roboto Condensed" charset="0"/>
                <a:ea typeface="Roboto Condensed" charset="0"/>
                <a:cs typeface="Roboto Condensed" charset="0"/>
              </a:rPr>
              <a:t>В рамках работы по продвижению Российской Федерации в рейтинге и информированию Всемирного банка о результатах проведенных реформ и актуальных бизнес-практиках в октябре 2020 года ФНС России провела ряд встреч с экспертами Всемирного банка для обсуждения процедур регистрации компаний, налогообложения и банкротства в России. В декабре 2020 года получены комментарии ВБ на заявленные Россией реформы.</a:t>
            </a:r>
          </a:p>
          <a:p>
            <a:pPr algn="just"/>
            <a:endParaRPr lang="en-US" altLang="ru-RU" sz="1400">
              <a:latin typeface="Roboto Condensed" charset="0"/>
              <a:ea typeface="Roboto Condensed" charset="0"/>
              <a:cs typeface="Roboto Condensed" charset="0"/>
            </a:endParaRPr>
          </a:p>
        </p:txBody>
      </p:sp>
      <p:sp>
        <p:nvSpPr>
          <p:cNvPr id="24586" name="TextBox 4"/>
          <p:cNvSpPr txBox="1">
            <a:spLocks noChangeArrowheads="1"/>
          </p:cNvSpPr>
          <p:nvPr/>
        </p:nvSpPr>
        <p:spPr bwMode="auto">
          <a:xfrm>
            <a:off x="7759700" y="2241550"/>
            <a:ext cx="436245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charset="0"/>
              </a:defRPr>
            </a:lvl1pPr>
            <a:lvl2pPr marL="742950" indent="-285750">
              <a:defRPr sz="2400">
                <a:solidFill>
                  <a:schemeClr val="tx1"/>
                </a:solidFill>
                <a:latin typeface="Open Sans Light" charset="0"/>
              </a:defRPr>
            </a:lvl2pPr>
            <a:lvl3pPr marL="1143000" indent="-228600">
              <a:defRPr sz="2400">
                <a:solidFill>
                  <a:schemeClr val="tx1"/>
                </a:solidFill>
                <a:latin typeface="Open Sans Light" charset="0"/>
              </a:defRPr>
            </a:lvl3pPr>
            <a:lvl4pPr marL="1600200" indent="-228600">
              <a:defRPr sz="2400">
                <a:solidFill>
                  <a:schemeClr val="tx1"/>
                </a:solidFill>
                <a:latin typeface="Open Sans Light" charset="0"/>
              </a:defRPr>
            </a:lvl4pPr>
            <a:lvl5pPr marL="2057400" indent="-228600">
              <a:defRPr sz="2400">
                <a:solidFill>
                  <a:schemeClr val="tx1"/>
                </a:solidFill>
                <a:latin typeface="Open Sans Light" charset="0"/>
              </a:defRPr>
            </a:lvl5pPr>
            <a:lvl6pPr marL="2514600" indent="-228600" defTabSz="1217613" eaLnBrk="0" fontAlgn="base" hangingPunct="0">
              <a:spcBef>
                <a:spcPct val="0"/>
              </a:spcBef>
              <a:spcAft>
                <a:spcPct val="0"/>
              </a:spcAft>
              <a:defRPr sz="2400">
                <a:solidFill>
                  <a:schemeClr val="tx1"/>
                </a:solidFill>
                <a:latin typeface="Open Sans Light" charset="0"/>
              </a:defRPr>
            </a:lvl6pPr>
            <a:lvl7pPr marL="2971800" indent="-228600" defTabSz="1217613" eaLnBrk="0" fontAlgn="base" hangingPunct="0">
              <a:spcBef>
                <a:spcPct val="0"/>
              </a:spcBef>
              <a:spcAft>
                <a:spcPct val="0"/>
              </a:spcAft>
              <a:defRPr sz="2400">
                <a:solidFill>
                  <a:schemeClr val="tx1"/>
                </a:solidFill>
                <a:latin typeface="Open Sans Light" charset="0"/>
              </a:defRPr>
            </a:lvl7pPr>
            <a:lvl8pPr marL="3429000" indent="-228600" defTabSz="1217613" eaLnBrk="0" fontAlgn="base" hangingPunct="0">
              <a:spcBef>
                <a:spcPct val="0"/>
              </a:spcBef>
              <a:spcAft>
                <a:spcPct val="0"/>
              </a:spcAft>
              <a:defRPr sz="2400">
                <a:solidFill>
                  <a:schemeClr val="tx1"/>
                </a:solidFill>
                <a:latin typeface="Open Sans Light" charset="0"/>
              </a:defRPr>
            </a:lvl8pPr>
            <a:lvl9pPr marL="3886200" indent="-228600" defTabSz="1217613" eaLnBrk="0" fontAlgn="base" hangingPunct="0">
              <a:spcBef>
                <a:spcPct val="0"/>
              </a:spcBef>
              <a:spcAft>
                <a:spcPct val="0"/>
              </a:spcAft>
              <a:defRPr sz="2400">
                <a:solidFill>
                  <a:schemeClr val="tx1"/>
                </a:solidFill>
                <a:latin typeface="Open Sans Light" charset="0"/>
              </a:defRPr>
            </a:lvl9pPr>
          </a:lstStyle>
          <a:p>
            <a:pPr algn="just"/>
            <a:r>
              <a:rPr lang="ru-RU" altLang="ru-RU" sz="1200">
                <a:latin typeface="Roboto Condensed" charset="0"/>
                <a:ea typeface="Roboto Condensed" charset="0"/>
                <a:cs typeface="Roboto Condensed" charset="0"/>
              </a:rPr>
              <a:t>ФНС России возглавляет группу ОЭСР по цифровой трансформации (</a:t>
            </a:r>
            <a:r>
              <a:rPr lang="en-US" altLang="ru-RU" sz="1200">
                <a:latin typeface="Roboto Condensed" charset="0"/>
                <a:ea typeface="Roboto Condensed" charset="0"/>
                <a:cs typeface="Roboto Condensed" charset="0"/>
              </a:rPr>
              <a:t>COI Digital Transformation</a:t>
            </a:r>
            <a:r>
              <a:rPr lang="ru-RU" altLang="ru-RU" sz="1200">
                <a:latin typeface="Roboto Condensed" charset="0"/>
                <a:ea typeface="Roboto Condensed" charset="0"/>
                <a:cs typeface="Roboto Condensed" charset="0"/>
              </a:rPr>
              <a:t>). В рамках группы ведется работа по обеспечению налоговых органов наилучшими техническими возможностями в условиях цифровой трансформации для достижения максимальной эффективности налогового администрирования.</a:t>
            </a:r>
          </a:p>
          <a:p>
            <a:pPr algn="just"/>
            <a:endParaRPr lang="ru-RU" altLang="ru-RU" sz="1200">
              <a:latin typeface="Roboto Condensed" charset="0"/>
              <a:ea typeface="Roboto Condensed" charset="0"/>
              <a:cs typeface="Roboto Condensed" charset="0"/>
            </a:endParaRPr>
          </a:p>
          <a:p>
            <a:pPr algn="just"/>
            <a:r>
              <a:rPr lang="ru-RU" altLang="ru-RU" sz="1200">
                <a:latin typeface="Roboto Condensed" charset="0"/>
                <a:ea typeface="Roboto Condensed" charset="0"/>
                <a:cs typeface="Roboto Condensed" charset="0"/>
              </a:rPr>
              <a:t>В 2020 году была проведена серия видеоконференций, посвященных использованию коммерческого программного обеспечения</a:t>
            </a:r>
            <a:r>
              <a:rPr lang="en-US" altLang="ru-RU" sz="1200">
                <a:latin typeface="Roboto Condensed" charset="0"/>
                <a:ea typeface="Roboto Condensed" charset="0"/>
                <a:cs typeface="Roboto Condensed" charset="0"/>
              </a:rPr>
              <a:t> (commercial off-the-shelf software), </a:t>
            </a:r>
            <a:r>
              <a:rPr lang="ru-RU" altLang="ru-RU" sz="1200">
                <a:latin typeface="Roboto Condensed" charset="0"/>
                <a:ea typeface="Roboto Condensed" charset="0"/>
                <a:cs typeface="Roboto Condensed" charset="0"/>
              </a:rPr>
              <a:t>цифровой идентификации, электронному инвойсингу</a:t>
            </a:r>
            <a:r>
              <a:rPr lang="en-US" altLang="ru-RU" sz="1200">
                <a:latin typeface="Roboto Condensed" charset="0"/>
                <a:ea typeface="Roboto Condensed" charset="0"/>
                <a:cs typeface="Roboto Condensed" charset="0"/>
              </a:rPr>
              <a:t>. </a:t>
            </a:r>
            <a:r>
              <a:rPr lang="ru-RU" altLang="ru-RU" sz="1200">
                <a:latin typeface="Roboto Condensed" charset="0"/>
                <a:ea typeface="Roboto Condensed" charset="0"/>
                <a:cs typeface="Roboto Condensed" charset="0"/>
              </a:rPr>
              <a:t>Также была организована рабочая группа по повышению эффективности использования стандартного файла аудита финансовых данных по налогам (</a:t>
            </a:r>
            <a:r>
              <a:rPr lang="en-US" altLang="ru-RU" sz="1200">
                <a:latin typeface="Roboto Condensed" charset="0"/>
                <a:ea typeface="Roboto Condensed" charset="0"/>
                <a:cs typeface="Roboto Condensed" charset="0"/>
              </a:rPr>
              <a:t>SAF-T).</a:t>
            </a:r>
            <a:endParaRPr lang="ru-RU" altLang="ru-RU" sz="1200">
              <a:latin typeface="Roboto Condensed" charset="0"/>
              <a:ea typeface="Roboto Condensed" charset="0"/>
              <a:cs typeface="Roboto Condensed" charset="0"/>
            </a:endParaRPr>
          </a:p>
          <a:p>
            <a:pPr algn="just"/>
            <a:endParaRPr lang="ru-RU" altLang="ru-RU" sz="1200">
              <a:latin typeface="Roboto Condensed" charset="0"/>
              <a:ea typeface="Roboto Condensed" charset="0"/>
              <a:cs typeface="Roboto Condensed" charset="0"/>
            </a:endParaRPr>
          </a:p>
          <a:p>
            <a:pPr algn="just"/>
            <a:r>
              <a:rPr lang="ru-RU" altLang="ru-RU" sz="1200">
                <a:latin typeface="Roboto Condensed" charset="0"/>
                <a:ea typeface="Roboto Condensed" charset="0"/>
                <a:cs typeface="Roboto Condensed" charset="0"/>
              </a:rPr>
              <a:t>С декабря 2020 деятельность группы объединила направление «Налоговая Администрация 3.0» и включает Россию, Австралию, Канаду, Данию, Финляндию, Кению, Новую Зеландию, Норвегию, Сингапура, Испанию и Великобританию</a:t>
            </a:r>
            <a:r>
              <a:rPr lang="en-US" altLang="ru-RU" sz="1200">
                <a:latin typeface="Roboto Condensed" charset="0"/>
                <a:ea typeface="Roboto Condensed" charset="0"/>
                <a:cs typeface="Roboto Condensed" charset="0"/>
              </a:rPr>
              <a:t>.</a:t>
            </a:r>
            <a:r>
              <a:rPr lang="ru-RU" altLang="ru-RU" sz="1200">
                <a:latin typeface="Roboto Condensed" charset="0"/>
                <a:ea typeface="Roboto Condensed" charset="0"/>
                <a:cs typeface="Roboto Condensed" charset="0"/>
              </a:rPr>
              <a:t> Целью работы группы является создание и имплементация дорожной карты по международной стандартизации и исследованию лучших практик в области цифровой трансформации. </a:t>
            </a:r>
          </a:p>
          <a:p>
            <a:pPr algn="just"/>
            <a:endParaRPr lang="ru-RU" altLang="ru-RU" sz="1400">
              <a:latin typeface="Roboto Condensed" charset="0"/>
              <a:ea typeface="Roboto Condensed" charset="0"/>
              <a:cs typeface="Roboto Condensed" charset="0"/>
            </a:endParaRPr>
          </a:p>
        </p:txBody>
      </p:sp>
      <p:pic>
        <p:nvPicPr>
          <p:cNvPr id="24587" name="Рисунок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64538" y="482600"/>
            <a:ext cx="1439862"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460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sp>
        <p:nvSpPr>
          <p:cNvPr id="16" name="Subtitle 2">
            <a:extLst>
              <a:ext uri="{FF2B5EF4-FFF2-40B4-BE49-F238E27FC236}"/>
            </a:extLst>
          </p:cNvPr>
          <p:cNvSpPr txBox="1">
            <a:spLocks/>
          </p:cNvSpPr>
          <p:nvPr/>
        </p:nvSpPr>
        <p:spPr>
          <a:xfrm>
            <a:off x="1595438" y="0"/>
            <a:ext cx="9864725" cy="1235075"/>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defRPr/>
            </a:pPr>
            <a:r>
              <a:rPr lang="ru-RU" b="1" dirty="0" smtClean="0">
                <a:solidFill>
                  <a:schemeClr val="tx1">
                    <a:lumMod val="50000"/>
                  </a:schemeClr>
                </a:solidFill>
                <a:latin typeface="Roboto Condensed" panose="02000000000000000000" pitchFamily="2" charset="0"/>
              </a:rPr>
              <a:t>АВТОМАТИЧЕСКИЙ ОБМЕН В РАМКАХ СНГ</a:t>
            </a:r>
            <a:endParaRPr lang="ru-RU" b="1" dirty="0">
              <a:solidFill>
                <a:schemeClr val="tx1">
                  <a:lumMod val="50000"/>
                </a:schemeClr>
              </a:solidFill>
              <a:latin typeface="Roboto Condensed" panose="02000000000000000000" pitchFamily="2" charset="0"/>
            </a:endParaRPr>
          </a:p>
        </p:txBody>
      </p:sp>
      <p:grpSp>
        <p:nvGrpSpPr>
          <p:cNvPr id="22532" name="Группа 43"/>
          <p:cNvGrpSpPr>
            <a:grpSpLocks/>
          </p:cNvGrpSpPr>
          <p:nvPr/>
        </p:nvGrpSpPr>
        <p:grpSpPr bwMode="auto">
          <a:xfrm>
            <a:off x="169863" y="169863"/>
            <a:ext cx="895350" cy="895350"/>
            <a:chOff x="1398681" y="3263936"/>
            <a:chExt cx="1231598" cy="1231598"/>
          </a:xfrm>
        </p:grpSpPr>
        <p:grpSp>
          <p:nvGrpSpPr>
            <p:cNvPr id="22542" name="Рисунок 2"/>
            <p:cNvGrpSpPr>
              <a:grpSpLocks/>
            </p:cNvGrpSpPr>
            <p:nvPr/>
          </p:nvGrpSpPr>
          <p:grpSpPr bwMode="auto">
            <a:xfrm>
              <a:off x="1597898" y="3407558"/>
              <a:ext cx="833162" cy="944353"/>
              <a:chOff x="1542689" y="2816538"/>
              <a:chExt cx="833162" cy="944353"/>
            </a:xfrm>
          </p:grpSpPr>
          <p:grpSp>
            <p:nvGrpSpPr>
              <p:cNvPr id="22544" name="Рисунок 2"/>
              <p:cNvGrpSpPr>
                <a:grpSpLocks/>
              </p:cNvGrpSpPr>
              <p:nvPr/>
            </p:nvGrpSpPr>
            <p:grpSpPr bwMode="auto">
              <a:xfrm>
                <a:off x="1581297" y="2876064"/>
                <a:ext cx="755946" cy="825721"/>
                <a:chOff x="1581297" y="2876064"/>
                <a:chExt cx="755946" cy="825721"/>
              </a:xfrm>
            </p:grpSpPr>
            <p:sp>
              <p:nvSpPr>
                <p:cNvPr id="22546"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47"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48"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49"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0"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1"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2"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3"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4"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5"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6"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2557"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22543"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22533" name="Прямоугольник 2"/>
          <p:cNvSpPr>
            <a:spLocks noChangeArrowheads="1"/>
          </p:cNvSpPr>
          <p:nvPr/>
        </p:nvSpPr>
        <p:spPr bwMode="auto">
          <a:xfrm>
            <a:off x="987425" y="5661025"/>
            <a:ext cx="110855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2000" dirty="0">
                <a:solidFill>
                  <a:srgbClr val="004A95"/>
                </a:solidFill>
                <a:latin typeface="Roboto Condensed" panose="020B0604020202020204" charset="0"/>
                <a:ea typeface="Roboto Condensed" panose="020B0604020202020204" charset="0"/>
              </a:rPr>
              <a:t>ОЖИДАЕМЫЙ ЭФФЕКТ: повышение эффективности налогового контроля и администрирования налогообложения доходов и имущества российских налогоплательщиков </a:t>
            </a:r>
          </a:p>
        </p:txBody>
      </p:sp>
      <p:cxnSp>
        <p:nvCxnSpPr>
          <p:cNvPr id="43" name="Прямая соединительная линия 42"/>
          <p:cNvCxnSpPr>
            <a:cxnSpLocks/>
          </p:cNvCxnSpPr>
          <p:nvPr/>
        </p:nvCxnSpPr>
        <p:spPr>
          <a:xfrm>
            <a:off x="1235075" y="1235075"/>
            <a:ext cx="9504363"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535" name="Прямоугольник 13"/>
          <p:cNvSpPr>
            <a:spLocks noChangeArrowheads="1"/>
          </p:cNvSpPr>
          <p:nvPr/>
        </p:nvSpPr>
        <p:spPr bwMode="auto">
          <a:xfrm>
            <a:off x="862013" y="1235075"/>
            <a:ext cx="22558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1200" b="1" dirty="0">
                <a:solidFill>
                  <a:schemeClr val="tx2"/>
                </a:solidFill>
                <a:latin typeface="Roboto Condensed" panose="020B0604020202020204" charset="0"/>
                <a:ea typeface="Roboto Condensed" panose="020B0604020202020204" charset="0"/>
              </a:rPr>
              <a:t>Решение СРНС при </a:t>
            </a:r>
          </a:p>
          <a:p>
            <a:r>
              <a:rPr lang="ru-RU" altLang="ru-RU" sz="1200" b="1" dirty="0">
                <a:solidFill>
                  <a:schemeClr val="tx2"/>
                </a:solidFill>
                <a:latin typeface="Roboto Condensed" panose="020B0604020202020204" charset="0"/>
                <a:ea typeface="Roboto Condensed" panose="020B0604020202020204" charset="0"/>
              </a:rPr>
              <a:t>ИК </a:t>
            </a:r>
            <a:r>
              <a:rPr lang="ru-RU" altLang="ru-RU" sz="1200" b="1" dirty="0" err="1">
                <a:solidFill>
                  <a:schemeClr val="tx2"/>
                </a:solidFill>
                <a:latin typeface="Roboto Condensed" panose="020B0604020202020204" charset="0"/>
                <a:ea typeface="Roboto Condensed" panose="020B0604020202020204" charset="0"/>
              </a:rPr>
              <a:t>ЕврАзЭС</a:t>
            </a:r>
            <a:r>
              <a:rPr lang="ru-RU" altLang="ru-RU" sz="1200" b="1" dirty="0">
                <a:solidFill>
                  <a:schemeClr val="tx2"/>
                </a:solidFill>
                <a:latin typeface="Roboto Condensed" panose="020B0604020202020204" charset="0"/>
                <a:ea typeface="Roboto Condensed" panose="020B0604020202020204" charset="0"/>
              </a:rPr>
              <a:t> </a:t>
            </a:r>
          </a:p>
          <a:p>
            <a:r>
              <a:rPr lang="ru-RU" altLang="ru-RU" sz="1200" b="1" dirty="0">
                <a:solidFill>
                  <a:schemeClr val="tx2"/>
                </a:solidFill>
                <a:latin typeface="Roboto Condensed" panose="020B0604020202020204" charset="0"/>
                <a:ea typeface="Roboto Condensed" panose="020B0604020202020204" charset="0"/>
              </a:rPr>
              <a:t>от 02.06.2006 №203  </a:t>
            </a:r>
          </a:p>
          <a:p>
            <a:r>
              <a:rPr lang="ru-RU" altLang="ru-RU" sz="1200" b="1" dirty="0">
                <a:solidFill>
                  <a:schemeClr val="tx2"/>
                </a:solidFill>
                <a:latin typeface="Roboto Condensed" panose="020B0604020202020204" charset="0"/>
                <a:ea typeface="Roboto Condensed" panose="020B0604020202020204" charset="0"/>
              </a:rPr>
              <a:t>«Об обмене информацией</a:t>
            </a:r>
          </a:p>
          <a:p>
            <a:r>
              <a:rPr lang="ru-RU" altLang="ru-RU" sz="1200" b="1" dirty="0">
                <a:solidFill>
                  <a:schemeClr val="tx2"/>
                </a:solidFill>
                <a:latin typeface="Roboto Condensed" panose="020B0604020202020204" charset="0"/>
                <a:ea typeface="Roboto Condensed" panose="020B0604020202020204" charset="0"/>
              </a:rPr>
              <a:t> между налоговыми службами </a:t>
            </a:r>
          </a:p>
          <a:p>
            <a:r>
              <a:rPr lang="ru-RU" altLang="ru-RU" sz="1200" b="1" dirty="0">
                <a:solidFill>
                  <a:schemeClr val="tx2"/>
                </a:solidFill>
                <a:latin typeface="Roboto Condensed" panose="020B0604020202020204" charset="0"/>
                <a:ea typeface="Roboto Condensed" panose="020B0604020202020204" charset="0"/>
              </a:rPr>
              <a:t>государств-членов </a:t>
            </a:r>
            <a:r>
              <a:rPr lang="ru-RU" altLang="ru-RU" sz="1200" b="1" dirty="0" err="1">
                <a:solidFill>
                  <a:schemeClr val="tx2"/>
                </a:solidFill>
                <a:latin typeface="Roboto Condensed" panose="020B0604020202020204" charset="0"/>
                <a:ea typeface="Roboto Condensed" panose="020B0604020202020204" charset="0"/>
              </a:rPr>
              <a:t>ЕврАзЭС</a:t>
            </a:r>
            <a:r>
              <a:rPr lang="ru-RU" altLang="ru-RU" sz="1200" b="1" dirty="0">
                <a:solidFill>
                  <a:schemeClr val="tx2"/>
                </a:solidFill>
                <a:latin typeface="Roboto Condensed" panose="020B0604020202020204" charset="0"/>
                <a:ea typeface="Roboto Condensed" panose="020B0604020202020204" charset="0"/>
              </a:rPr>
              <a:t>»</a:t>
            </a:r>
          </a:p>
        </p:txBody>
      </p:sp>
      <p:sp>
        <p:nvSpPr>
          <p:cNvPr id="22536" name="Прямоугольник 9"/>
          <p:cNvSpPr>
            <a:spLocks noChangeArrowheads="1"/>
          </p:cNvSpPr>
          <p:nvPr/>
        </p:nvSpPr>
        <p:spPr bwMode="auto">
          <a:xfrm>
            <a:off x="3138488" y="1271588"/>
            <a:ext cx="1736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1200" b="1">
                <a:solidFill>
                  <a:schemeClr val="tx2"/>
                </a:solidFill>
                <a:latin typeface="Roboto Condensed" panose="020B0604020202020204" charset="0"/>
                <a:ea typeface="Roboto Condensed" panose="020B0604020202020204" charset="0"/>
                <a:cs typeface="Times New Roman" pitchFamily="18" charset="0"/>
              </a:rPr>
              <a:t>Протокол совместного заседания коллегии </a:t>
            </a:r>
          </a:p>
          <a:p>
            <a:r>
              <a:rPr lang="ru-RU" altLang="ru-RU" sz="1200" b="1">
                <a:solidFill>
                  <a:schemeClr val="tx2"/>
                </a:solidFill>
                <a:latin typeface="Roboto Condensed" panose="020B0604020202020204" charset="0"/>
                <a:ea typeface="Roboto Condensed" panose="020B0604020202020204" charset="0"/>
                <a:cs typeface="Times New Roman" pitchFamily="18" charset="0"/>
              </a:rPr>
              <a:t>МНС РБ и  ФНС России от 29.05.2015</a:t>
            </a:r>
            <a:endParaRPr lang="ru-RU" altLang="ru-RU" sz="1200" b="1">
              <a:solidFill>
                <a:schemeClr val="tx2"/>
              </a:solidFill>
              <a:latin typeface="Roboto Condensed" panose="020B0604020202020204" charset="0"/>
              <a:ea typeface="Roboto Condensed" panose="020B0604020202020204" charset="0"/>
            </a:endParaRPr>
          </a:p>
        </p:txBody>
      </p:sp>
      <p:sp>
        <p:nvSpPr>
          <p:cNvPr id="22537" name="Прямоугольник 10"/>
          <p:cNvSpPr>
            <a:spLocks noChangeArrowheads="1"/>
          </p:cNvSpPr>
          <p:nvPr/>
        </p:nvSpPr>
        <p:spPr bwMode="auto">
          <a:xfrm>
            <a:off x="5235575" y="1233488"/>
            <a:ext cx="24812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a:defRPr sz="2400">
                <a:solidFill>
                  <a:schemeClr val="tx1"/>
                </a:solidFill>
                <a:latin typeface="Open Sans Light" charset="0"/>
              </a:defRPr>
            </a:lvl1pPr>
            <a:lvl2pPr defTabSz="1042988">
              <a:defRPr sz="2400">
                <a:solidFill>
                  <a:schemeClr val="tx1"/>
                </a:solidFill>
                <a:latin typeface="Open Sans Light" charset="0"/>
              </a:defRPr>
            </a:lvl2pPr>
            <a:lvl3pPr defTabSz="1042988">
              <a:defRPr sz="2400">
                <a:solidFill>
                  <a:schemeClr val="tx1"/>
                </a:solidFill>
                <a:latin typeface="Open Sans Light" charset="0"/>
              </a:defRPr>
            </a:lvl3pPr>
            <a:lvl4pPr defTabSz="1042988">
              <a:defRPr sz="2400">
                <a:solidFill>
                  <a:schemeClr val="tx1"/>
                </a:solidFill>
                <a:latin typeface="Open Sans Light" charset="0"/>
              </a:defRPr>
            </a:lvl4pPr>
            <a:lvl5pPr defTabSz="1042988">
              <a:defRPr sz="2400">
                <a:solidFill>
                  <a:schemeClr val="tx1"/>
                </a:solidFill>
                <a:latin typeface="Open Sans Light" charset="0"/>
              </a:defRPr>
            </a:lvl5pPr>
            <a:lvl6pPr marL="2894013" indent="-608013" defTabSz="1042988" eaLnBrk="0" fontAlgn="base" hangingPunct="0">
              <a:spcBef>
                <a:spcPct val="0"/>
              </a:spcBef>
              <a:spcAft>
                <a:spcPct val="0"/>
              </a:spcAft>
              <a:defRPr sz="2400">
                <a:solidFill>
                  <a:schemeClr val="tx1"/>
                </a:solidFill>
                <a:latin typeface="Open Sans Light" charset="0"/>
              </a:defRPr>
            </a:lvl6pPr>
            <a:lvl7pPr marL="3351213" indent="-608013" defTabSz="1042988" eaLnBrk="0" fontAlgn="base" hangingPunct="0">
              <a:spcBef>
                <a:spcPct val="0"/>
              </a:spcBef>
              <a:spcAft>
                <a:spcPct val="0"/>
              </a:spcAft>
              <a:defRPr sz="2400">
                <a:solidFill>
                  <a:schemeClr val="tx1"/>
                </a:solidFill>
                <a:latin typeface="Open Sans Light" charset="0"/>
              </a:defRPr>
            </a:lvl7pPr>
            <a:lvl8pPr marL="3808413" indent="-608013" defTabSz="1042988" eaLnBrk="0" fontAlgn="base" hangingPunct="0">
              <a:spcBef>
                <a:spcPct val="0"/>
              </a:spcBef>
              <a:spcAft>
                <a:spcPct val="0"/>
              </a:spcAft>
              <a:defRPr sz="2400">
                <a:solidFill>
                  <a:schemeClr val="tx1"/>
                </a:solidFill>
                <a:latin typeface="Open Sans Light" charset="0"/>
              </a:defRPr>
            </a:lvl8pPr>
            <a:lvl9pPr marL="4265613" indent="-608013" defTabSz="1042988" eaLnBrk="0" fontAlgn="base" hangingPunct="0">
              <a:spcBef>
                <a:spcPct val="0"/>
              </a:spcBef>
              <a:spcAft>
                <a:spcPct val="0"/>
              </a:spcAft>
              <a:defRPr sz="2400">
                <a:solidFill>
                  <a:schemeClr val="tx1"/>
                </a:solidFill>
                <a:latin typeface="Open Sans Light" charset="0"/>
              </a:defRPr>
            </a:lvl9pPr>
          </a:lstStyle>
          <a:p>
            <a:r>
              <a:rPr lang="ru-RU" altLang="ru-RU" sz="1200" b="1">
                <a:solidFill>
                  <a:schemeClr val="tx2"/>
                </a:solidFill>
                <a:latin typeface="Roboto Condensed" panose="020B0604020202020204" charset="0"/>
                <a:ea typeface="Roboto Condensed" panose="020B0604020202020204" charset="0"/>
                <a:cs typeface="Times New Roman" pitchFamily="18" charset="0"/>
              </a:rPr>
              <a:t>Подписан Протокол об обмене информацией в </a:t>
            </a:r>
          </a:p>
          <a:p>
            <a:r>
              <a:rPr lang="ru-RU" altLang="ru-RU" sz="1200" b="1">
                <a:solidFill>
                  <a:schemeClr val="tx2"/>
                </a:solidFill>
                <a:latin typeface="Roboto Condensed" panose="020B0604020202020204" charset="0"/>
                <a:ea typeface="Roboto Condensed" panose="020B0604020202020204" charset="0"/>
                <a:cs typeface="Times New Roman" pitchFamily="18" charset="0"/>
              </a:rPr>
              <a:t>электронном виде между </a:t>
            </a:r>
            <a:endParaRPr lang="en-US" altLang="ru-RU" sz="1200" b="1">
              <a:solidFill>
                <a:schemeClr val="tx2"/>
              </a:solidFill>
              <a:latin typeface="Roboto Condensed" panose="020B0604020202020204" charset="0"/>
              <a:ea typeface="Roboto Condensed" panose="020B0604020202020204" charset="0"/>
              <a:cs typeface="Times New Roman" pitchFamily="18" charset="0"/>
            </a:endParaRPr>
          </a:p>
          <a:p>
            <a:r>
              <a:rPr lang="ru-RU" altLang="ru-RU" sz="1200" b="1">
                <a:solidFill>
                  <a:schemeClr val="tx2"/>
                </a:solidFill>
                <a:latin typeface="Roboto Condensed" panose="020B0604020202020204" charset="0"/>
                <a:ea typeface="Roboto Condensed" panose="020B0604020202020204" charset="0"/>
                <a:cs typeface="Times New Roman" pitchFamily="18" charset="0"/>
              </a:rPr>
              <a:t>государствами-участниками СНГ</a:t>
            </a:r>
            <a:r>
              <a:rPr lang="ru-RU" altLang="ru-RU" sz="1200" b="1">
                <a:solidFill>
                  <a:srgbClr val="C00000"/>
                </a:solidFill>
                <a:latin typeface="Roboto Condensed" panose="020B0604020202020204" charset="0"/>
                <a:ea typeface="Roboto Condensed" panose="020B0604020202020204" charset="0"/>
                <a:cs typeface="Times New Roman" pitchFamily="18" charset="0"/>
              </a:rPr>
              <a:t> </a:t>
            </a:r>
            <a:r>
              <a:rPr lang="ru-RU" altLang="ru-RU" sz="1200" b="1">
                <a:solidFill>
                  <a:schemeClr val="tx2"/>
                </a:solidFill>
                <a:latin typeface="Roboto Condensed" panose="020B0604020202020204" charset="0"/>
                <a:ea typeface="Roboto Condensed" panose="020B0604020202020204" charset="0"/>
                <a:cs typeface="Times New Roman" pitchFamily="18" charset="0"/>
              </a:rPr>
              <a:t>для осуществления </a:t>
            </a:r>
            <a:endParaRPr lang="en-US" altLang="ru-RU" sz="1200" b="1">
              <a:solidFill>
                <a:schemeClr val="tx2"/>
              </a:solidFill>
              <a:latin typeface="Roboto Condensed" panose="020B0604020202020204" charset="0"/>
              <a:ea typeface="Roboto Condensed" panose="020B0604020202020204" charset="0"/>
              <a:cs typeface="Times New Roman" pitchFamily="18" charset="0"/>
            </a:endParaRPr>
          </a:p>
          <a:p>
            <a:r>
              <a:rPr lang="ru-RU" altLang="ru-RU" sz="1200" b="1">
                <a:solidFill>
                  <a:schemeClr val="tx2"/>
                </a:solidFill>
                <a:latin typeface="Roboto Condensed" panose="020B0604020202020204" charset="0"/>
                <a:ea typeface="Roboto Condensed" panose="020B0604020202020204" charset="0"/>
                <a:cs typeface="Times New Roman" pitchFamily="18" charset="0"/>
              </a:rPr>
              <a:t>налогового администрирования»</a:t>
            </a:r>
          </a:p>
          <a:p>
            <a:r>
              <a:rPr lang="ru-RU" altLang="ru-RU" sz="1200" b="1">
                <a:solidFill>
                  <a:schemeClr val="tx2"/>
                </a:solidFill>
                <a:latin typeface="Roboto Condensed" panose="020B0604020202020204" charset="0"/>
                <a:ea typeface="Roboto Condensed" panose="020B0604020202020204" charset="0"/>
                <a:cs typeface="Times New Roman" pitchFamily="18" charset="0"/>
              </a:rPr>
              <a:t>02.11.2018 </a:t>
            </a:r>
          </a:p>
        </p:txBody>
      </p:sp>
      <p:sp>
        <p:nvSpPr>
          <p:cNvPr id="48" name="TextBox 47"/>
          <p:cNvSpPr txBox="1"/>
          <p:nvPr/>
        </p:nvSpPr>
        <p:spPr>
          <a:xfrm>
            <a:off x="7570788" y="1323975"/>
            <a:ext cx="1887537" cy="1185863"/>
          </a:xfrm>
          <a:prstGeom prst="rect">
            <a:avLst/>
          </a:prstGeom>
        </p:spPr>
        <p:txBody>
          <a:bodyPr wrap="none" lIns="104306" tIns="52153" rIns="104306" bIns="52153" anchor="ctr"/>
          <a:lstStyle/>
          <a:p>
            <a:pPr defTabSz="1043056">
              <a:defRPr/>
            </a:pPr>
            <a:r>
              <a:rPr lang="ru-RU" sz="1200" b="1" dirty="0">
                <a:solidFill>
                  <a:schemeClr val="tx2"/>
                </a:solidFill>
                <a:latin typeface="Roboto Condensed" panose="020B0604020202020204" charset="0"/>
                <a:ea typeface="Roboto Condensed" panose="020B0604020202020204" charset="0"/>
                <a:cs typeface="Times New Roman" panose="02020603050405020304" pitchFamily="18" charset="0"/>
              </a:rPr>
              <a:t>Ратификация</a:t>
            </a:r>
          </a:p>
          <a:p>
            <a:pPr defTabSz="1043056">
              <a:defRPr/>
            </a:pPr>
            <a:r>
              <a:rPr lang="ru-RU" sz="1200" b="1" dirty="0">
                <a:solidFill>
                  <a:schemeClr val="tx2"/>
                </a:solidFill>
                <a:latin typeface="Roboto Condensed" panose="020B0604020202020204" charset="0"/>
                <a:ea typeface="Roboto Condensed" panose="020B0604020202020204" charset="0"/>
                <a:cs typeface="Times New Roman" panose="02020603050405020304" pitchFamily="18" charset="0"/>
              </a:rPr>
              <a:t>Протокола в Азербайджане, </a:t>
            </a:r>
            <a:r>
              <a:rPr lang="en-US" sz="1200" b="1" dirty="0">
                <a:solidFill>
                  <a:schemeClr val="tx2"/>
                </a:solidFill>
                <a:latin typeface="Roboto Condensed" panose="020B0604020202020204" charset="0"/>
                <a:ea typeface="Roboto Condensed" panose="020B0604020202020204" charset="0"/>
                <a:cs typeface="Times New Roman" panose="02020603050405020304" pitchFamily="18" charset="0"/>
              </a:rPr>
              <a:t> </a:t>
            </a:r>
            <a:endParaRPr lang="ru-RU" sz="1200" b="1" dirty="0">
              <a:solidFill>
                <a:schemeClr val="tx2"/>
              </a:solidFill>
              <a:latin typeface="Roboto Condensed" panose="020B0604020202020204" charset="0"/>
              <a:ea typeface="Roboto Condensed" panose="020B0604020202020204" charset="0"/>
              <a:cs typeface="Times New Roman" panose="02020603050405020304" pitchFamily="18" charset="0"/>
            </a:endParaRPr>
          </a:p>
          <a:p>
            <a:pPr defTabSz="1043056">
              <a:defRPr/>
            </a:pPr>
            <a:r>
              <a:rPr lang="ru-RU" sz="1200" b="1" dirty="0">
                <a:solidFill>
                  <a:schemeClr val="tx2"/>
                </a:solidFill>
                <a:latin typeface="Roboto Condensed" panose="020B0604020202020204" charset="0"/>
                <a:ea typeface="Roboto Condensed" panose="020B0604020202020204" charset="0"/>
                <a:cs typeface="Times New Roman" panose="02020603050405020304" pitchFamily="18" charset="0"/>
              </a:rPr>
              <a:t>Армении, Беларуси, Киргизии, </a:t>
            </a:r>
          </a:p>
          <a:p>
            <a:pPr defTabSz="1043056">
              <a:defRPr/>
            </a:pPr>
            <a:r>
              <a:rPr lang="ru-RU" sz="1200" b="1" dirty="0">
                <a:solidFill>
                  <a:schemeClr val="tx2"/>
                </a:solidFill>
                <a:latin typeface="Roboto Condensed" panose="020B0604020202020204" charset="0"/>
                <a:ea typeface="Roboto Condensed" panose="020B0604020202020204" charset="0"/>
                <a:cs typeface="Times New Roman" panose="02020603050405020304" pitchFamily="18" charset="0"/>
              </a:rPr>
              <a:t>Казахстане, Таджикистане, </a:t>
            </a:r>
          </a:p>
          <a:p>
            <a:pPr defTabSz="1043056">
              <a:defRPr/>
            </a:pPr>
            <a:r>
              <a:rPr lang="ru-RU" sz="1200" b="1" dirty="0">
                <a:solidFill>
                  <a:schemeClr val="tx2"/>
                </a:solidFill>
                <a:latin typeface="Roboto Condensed" panose="020B0604020202020204" charset="0"/>
                <a:ea typeface="Roboto Condensed" panose="020B0604020202020204" charset="0"/>
                <a:cs typeface="Times New Roman" panose="02020603050405020304" pitchFamily="18" charset="0"/>
              </a:rPr>
              <a:t>России (от 01.03.2020 № 37-ФЗ)</a:t>
            </a:r>
          </a:p>
          <a:p>
            <a:pPr defTabSz="1043056">
              <a:defRPr/>
            </a:pPr>
            <a:endParaRPr lang="ru-RU" sz="1000" b="1" dirty="0">
              <a:solidFill>
                <a:schemeClr val="tx2"/>
              </a:solidFill>
              <a:latin typeface="Roboto Condensed" panose="020B0604020202020204" charset="0"/>
              <a:ea typeface="Roboto Condensed" panose="020B0604020202020204" charset="0"/>
              <a:cs typeface="Times New Roman" panose="02020603050405020304" pitchFamily="18" charset="0"/>
            </a:endParaRPr>
          </a:p>
          <a:p>
            <a:pPr defTabSz="1043056">
              <a:defRPr/>
            </a:pPr>
            <a:r>
              <a:rPr lang="ru-RU" sz="1000" b="1" dirty="0">
                <a:solidFill>
                  <a:srgbClr val="C00000"/>
                </a:solidFill>
                <a:latin typeface="Roboto Condensed" panose="020B0604020202020204" charset="0"/>
                <a:ea typeface="Roboto Condensed" panose="020B0604020202020204" charset="0"/>
                <a:cs typeface="Times New Roman" panose="02020603050405020304" pitchFamily="18" charset="0"/>
              </a:rPr>
              <a:t> </a:t>
            </a:r>
            <a:endParaRPr lang="ru-RU" sz="1000" b="1" dirty="0">
              <a:solidFill>
                <a:srgbClr val="005AA9"/>
              </a:solidFill>
              <a:latin typeface="Roboto Condensed" panose="020B0604020202020204" charset="0"/>
              <a:ea typeface="Roboto Condensed" panose="020B0604020202020204" charset="0"/>
              <a:cs typeface="+mj-cs"/>
            </a:endParaRPr>
          </a:p>
        </p:txBody>
      </p:sp>
      <p:graphicFrame>
        <p:nvGraphicFramePr>
          <p:cNvPr id="66" name="Схема 65"/>
          <p:cNvGraphicFramePr/>
          <p:nvPr>
            <p:extLst>
              <p:ext uri="{D42A27DB-BD31-4B8C-83A1-F6EECF244321}">
                <p14:modId xmlns:p14="http://schemas.microsoft.com/office/powerpoint/2010/main" val="186560305"/>
              </p:ext>
            </p:extLst>
          </p:nvPr>
        </p:nvGraphicFramePr>
        <p:xfrm flipV="1">
          <a:off x="772870" y="3031515"/>
          <a:ext cx="10774797" cy="33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8" name="Схема 67"/>
          <p:cNvGraphicFramePr/>
          <p:nvPr>
            <p:extLst>
              <p:ext uri="{D42A27DB-BD31-4B8C-83A1-F6EECF244321}">
                <p14:modId xmlns:p14="http://schemas.microsoft.com/office/powerpoint/2010/main" val="3462716510"/>
              </p:ext>
            </p:extLst>
          </p:nvPr>
        </p:nvGraphicFramePr>
        <p:xfrm>
          <a:off x="486292" y="3532666"/>
          <a:ext cx="11140098" cy="18099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9" name="TextBox 68"/>
          <p:cNvSpPr txBox="1"/>
          <p:nvPr/>
        </p:nvSpPr>
        <p:spPr>
          <a:xfrm>
            <a:off x="10255250" y="4143375"/>
            <a:ext cx="1087438" cy="587375"/>
          </a:xfrm>
          <a:prstGeom prst="rect">
            <a:avLst/>
          </a:prstGeom>
        </p:spPr>
        <p:txBody>
          <a:bodyPr wrap="none" lIns="104306" tIns="52153" rIns="104306" bIns="52153">
            <a:normAutofit lnSpcReduction="10000"/>
          </a:bodyPr>
          <a:lstStyle/>
          <a:p>
            <a:pPr algn="ctr" defTabSz="1043056">
              <a:defRPr/>
            </a:pPr>
            <a:r>
              <a:rPr lang="ru-RU" sz="1100" b="1" dirty="0">
                <a:solidFill>
                  <a:srgbClr val="C00000"/>
                </a:solidFill>
                <a:latin typeface="Roboto Condensed" panose="020B0604020202020204" charset="0"/>
                <a:ea typeface="Roboto Condensed" panose="020B0604020202020204" charset="0"/>
              </a:rPr>
              <a:t>Первый обмен </a:t>
            </a:r>
          </a:p>
          <a:p>
            <a:pPr algn="ctr" defTabSz="1043056">
              <a:defRPr/>
            </a:pPr>
            <a:r>
              <a:rPr lang="ru-RU" sz="1100" b="1" dirty="0">
                <a:latin typeface="Roboto Condensed" panose="020B0604020202020204" charset="0"/>
                <a:ea typeface="Roboto Condensed" panose="020B0604020202020204" charset="0"/>
              </a:rPr>
              <a:t>1 августа </a:t>
            </a:r>
          </a:p>
          <a:p>
            <a:pPr algn="ctr" defTabSz="1043056">
              <a:defRPr/>
            </a:pPr>
            <a:r>
              <a:rPr lang="ru-RU" sz="1100" b="1" dirty="0">
                <a:latin typeface="Roboto Condensed" panose="020B0604020202020204" charset="0"/>
                <a:ea typeface="Roboto Condensed" panose="020B0604020202020204" charset="0"/>
              </a:rPr>
              <a:t>2021 года</a:t>
            </a:r>
          </a:p>
          <a:p>
            <a:pPr algn="ctr" defTabSz="1043056">
              <a:defRPr/>
            </a:pPr>
            <a:endParaRPr lang="ru-RU" sz="1100" b="1" dirty="0">
              <a:solidFill>
                <a:srgbClr val="005AA9"/>
              </a:solidFill>
              <a:latin typeface="Roboto Condensed" panose="020B0604020202020204" charset="0"/>
              <a:ea typeface="Roboto Condensed" panose="020B0604020202020204" charset="0"/>
              <a:cs typeface="+mj-cs"/>
            </a:endParaRPr>
          </a:p>
          <a:p>
            <a:pPr algn="ctr" defTabSz="1043056">
              <a:defRPr/>
            </a:pPr>
            <a:endParaRPr lang="ru-RU" sz="1100" b="1" dirty="0">
              <a:solidFill>
                <a:srgbClr val="005AA9"/>
              </a:solidFill>
              <a:latin typeface="Roboto Condensed" panose="020B0604020202020204" charset="0"/>
              <a:ea typeface="Roboto Condensed" panose="020B0604020202020204" charset="0"/>
              <a:cs typeface="+mj-cs"/>
            </a:endParaRPr>
          </a:p>
          <a:p>
            <a:pPr algn="ctr" defTabSz="1043056">
              <a:defRPr/>
            </a:pPr>
            <a:endParaRPr lang="ru-RU" sz="1100" b="1" dirty="0">
              <a:solidFill>
                <a:srgbClr val="005AA9"/>
              </a:solidFill>
              <a:latin typeface="Roboto Condensed" panose="020B0604020202020204" charset="0"/>
              <a:ea typeface="Roboto Condensed" panose="020B0604020202020204" charset="0"/>
              <a:cs typeface="+mj-cs"/>
            </a:endParaRPr>
          </a:p>
        </p:txBody>
      </p:sp>
    </p:spTree>
    <p:extLst>
      <p:ext uri="{BB962C8B-B14F-4D97-AF65-F5344CB8AC3E}">
        <p14:creationId xmlns:p14="http://schemas.microsoft.com/office/powerpoint/2010/main" val="4196577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ОСНОВНЫЕ ИЗМЕНЕНИЯ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НАЛОГОВОГО ЗАКОНОДАТЕЛЬСТВА</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63" name="TextBox 62">
            <a:extLst>
              <a:ext uri="{FF2B5EF4-FFF2-40B4-BE49-F238E27FC236}">
                <a16:creationId xmlns="" xmlns:a16="http://schemas.microsoft.com/office/drawing/2014/main" id="{58AD6C1E-F226-4B63-9421-F74D8F5565CF}"/>
              </a:ext>
            </a:extLst>
          </p:cNvPr>
          <p:cNvSpPr txBox="1"/>
          <p:nvPr/>
        </p:nvSpPr>
        <p:spPr>
          <a:xfrm>
            <a:off x="1438231" y="1244003"/>
            <a:ext cx="9968793" cy="1323439"/>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Федеральный </a:t>
            </a:r>
            <a:r>
              <a:rPr lang="ru-RU" sz="2000" b="1" dirty="0">
                <a:solidFill>
                  <a:schemeClr val="tx1">
                    <a:lumMod val="75000"/>
                  </a:schemeClr>
                </a:solidFill>
                <a:latin typeface="Roboto Condensed" panose="02000000000000000000" pitchFamily="2" charset="0"/>
                <a:ea typeface="Roboto Condensed" panose="02000000000000000000" pitchFamily="2" charset="0"/>
              </a:rPr>
              <a:t>закон от 15.10.2020 № 321-ФЗ </a:t>
            </a:r>
            <a:r>
              <a:rPr lang="ru-RU" sz="2000" dirty="0">
                <a:solidFill>
                  <a:schemeClr val="tx1">
                    <a:lumMod val="75000"/>
                  </a:schemeClr>
                </a:solidFill>
                <a:latin typeface="Roboto Condensed" panose="02000000000000000000" pitchFamily="2" charset="0"/>
                <a:ea typeface="Roboto Condensed" panose="02000000000000000000" pitchFamily="2" charset="0"/>
              </a:rPr>
              <a:t>«О внесении изменений в часть вторую Налогового кодекса Российской Федерации в части введения обратного акциза на этан, сжиженные углеводородные газы и инвестиционного коэффициента, применяемого при определении размера обратного акциза на нефтяное сырье</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TextBox 64">
            <a:extLst>
              <a:ext uri="{FF2B5EF4-FFF2-40B4-BE49-F238E27FC236}">
                <a16:creationId xmlns="" xmlns:a16="http://schemas.microsoft.com/office/drawing/2014/main" id="{D96DF3D1-8C54-4BE6-8C60-A8C16149B17D}"/>
              </a:ext>
            </a:extLst>
          </p:cNvPr>
          <p:cNvSpPr txBox="1"/>
          <p:nvPr/>
        </p:nvSpPr>
        <p:spPr>
          <a:xfrm>
            <a:off x="1450280" y="2556462"/>
            <a:ext cx="9976692" cy="1015663"/>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2000" b="1" dirty="0">
                <a:solidFill>
                  <a:schemeClr val="tx1">
                    <a:lumMod val="75000"/>
                  </a:schemeClr>
                </a:solidFill>
                <a:latin typeface="Roboto Condensed" panose="02000000000000000000" pitchFamily="2" charset="0"/>
                <a:ea typeface="Roboto Condensed" panose="02000000000000000000" pitchFamily="2" charset="0"/>
              </a:rPr>
              <a:t>Федеральный закон от 15.10.2020 N 342-ФЗ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О </a:t>
            </a:r>
            <a:r>
              <a:rPr lang="ru-RU" sz="2000" dirty="0">
                <a:solidFill>
                  <a:schemeClr val="tx1">
                    <a:lumMod val="75000"/>
                  </a:schemeClr>
                </a:solidFill>
                <a:latin typeface="Roboto Condensed" panose="02000000000000000000" pitchFamily="2" charset="0"/>
                <a:ea typeface="Roboto Condensed" panose="02000000000000000000" pitchFamily="2" charset="0"/>
              </a:rPr>
              <a:t>внесении изменений в главы 25.4 и 26 части второй Налогового кодекса Российской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Федерации»;</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a:p>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9" name="TextBox 68">
            <a:extLst>
              <a:ext uri="{FF2B5EF4-FFF2-40B4-BE49-F238E27FC236}">
                <a16:creationId xmlns="" xmlns:a16="http://schemas.microsoft.com/office/drawing/2014/main" id="{160C992B-3698-4E0B-B295-02054DA9BBDB}"/>
              </a:ext>
            </a:extLst>
          </p:cNvPr>
          <p:cNvSpPr txBox="1"/>
          <p:nvPr/>
        </p:nvSpPr>
        <p:spPr>
          <a:xfrm>
            <a:off x="1447935" y="4162411"/>
            <a:ext cx="9976692" cy="1323439"/>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Федеральный </a:t>
            </a:r>
            <a:r>
              <a:rPr lang="ru-RU" sz="2000" b="1" dirty="0">
                <a:solidFill>
                  <a:schemeClr val="tx1">
                    <a:lumMod val="75000"/>
                  </a:schemeClr>
                </a:solidFill>
                <a:latin typeface="Roboto Condensed" panose="02000000000000000000" pitchFamily="2" charset="0"/>
                <a:ea typeface="Roboto Condensed" panose="02000000000000000000" pitchFamily="2" charset="0"/>
              </a:rPr>
              <a:t>закон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от  23.11.2020 № </a:t>
            </a:r>
            <a:r>
              <a:rPr lang="ru-RU" sz="2000" b="1" dirty="0">
                <a:solidFill>
                  <a:schemeClr val="tx1">
                    <a:lumMod val="75000"/>
                  </a:schemeClr>
                </a:solidFill>
                <a:latin typeface="Roboto Condensed" panose="02000000000000000000" pitchFamily="2" charset="0"/>
                <a:ea typeface="Roboto Condensed" panose="02000000000000000000" pitchFamily="2" charset="0"/>
              </a:rPr>
              <a:t>373-ФЗ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a:t>
            </a:r>
            <a:r>
              <a:rPr lang="ru-RU" sz="2000" dirty="0">
                <a:solidFill>
                  <a:schemeClr val="tx1">
                    <a:lumMod val="75000"/>
                  </a:schemeClr>
                </a:solidFill>
                <a:latin typeface="Roboto Condensed" panose="02000000000000000000" pitchFamily="2" charset="0"/>
                <a:ea typeface="Roboto Condensed" panose="02000000000000000000" pitchFamily="2" charset="0"/>
              </a:rPr>
              <a:t>О внесении изменений в главы 26.2 и 26.5 части второй Налогового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кодекса </a:t>
            </a:r>
            <a:r>
              <a:rPr lang="ru-RU" sz="2000" dirty="0">
                <a:solidFill>
                  <a:schemeClr val="tx1">
                    <a:lumMod val="75000"/>
                  </a:schemeClr>
                </a:solidFill>
                <a:latin typeface="Roboto Condensed" panose="02000000000000000000" pitchFamily="2" charset="0"/>
                <a:ea typeface="Roboto Condensed" panose="02000000000000000000" pitchFamily="2" charset="0"/>
              </a:rPr>
              <a:t>Российской Федерации и статью 2 Федерального закона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a:t>
            </a:r>
            <a:r>
              <a:rPr lang="ru-RU" sz="2000" dirty="0">
                <a:solidFill>
                  <a:schemeClr val="tx1">
                    <a:lumMod val="75000"/>
                  </a:schemeClr>
                </a:solidFill>
                <a:latin typeface="Roboto Condensed" panose="02000000000000000000" pitchFamily="2" charset="0"/>
                <a:ea typeface="Roboto Condensed" panose="02000000000000000000" pitchFamily="2" charset="0"/>
              </a:rPr>
              <a:t>О применении контрольно-кассовой техники при осуществлении расчетов </a:t>
            </a:r>
            <a:br>
              <a:rPr lang="ru-RU" sz="2000" dirty="0">
                <a:solidFill>
                  <a:schemeClr val="tx1">
                    <a:lumMod val="75000"/>
                  </a:schemeClr>
                </a:solidFill>
                <a:latin typeface="Roboto Condensed" panose="02000000000000000000" pitchFamily="2" charset="0"/>
                <a:ea typeface="Roboto Condensed" panose="02000000000000000000" pitchFamily="2" charset="0"/>
              </a:rPr>
            </a:br>
            <a:r>
              <a:rPr lang="ru-RU" sz="2000" dirty="0">
                <a:solidFill>
                  <a:schemeClr val="tx1">
                    <a:lumMod val="75000"/>
                  </a:schemeClr>
                </a:solidFill>
                <a:latin typeface="Roboto Condensed" panose="02000000000000000000" pitchFamily="2" charset="0"/>
                <a:ea typeface="Roboto Condensed" panose="02000000000000000000" pitchFamily="2" charset="0"/>
              </a:rPr>
              <a:t>в Российской Федерации</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2" name="TextBox 71">
            <a:extLst>
              <a:ext uri="{FF2B5EF4-FFF2-40B4-BE49-F238E27FC236}">
                <a16:creationId xmlns="" xmlns:a16="http://schemas.microsoft.com/office/drawing/2014/main" id="{27CA2785-DF5B-489B-94EC-43F899346623}"/>
              </a:ext>
            </a:extLst>
          </p:cNvPr>
          <p:cNvSpPr txBox="1"/>
          <p:nvPr/>
        </p:nvSpPr>
        <p:spPr>
          <a:xfrm>
            <a:off x="1447934" y="5581902"/>
            <a:ext cx="9945887" cy="1015663"/>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Федеральной </a:t>
            </a:r>
            <a:r>
              <a:rPr lang="ru-RU" sz="2000" b="1" dirty="0">
                <a:solidFill>
                  <a:schemeClr val="tx1">
                    <a:lumMod val="75000"/>
                  </a:schemeClr>
                </a:solidFill>
                <a:latin typeface="Roboto Condensed" panose="02000000000000000000" pitchFamily="2" charset="0"/>
                <a:ea typeface="Roboto Condensed" panose="02000000000000000000" pitchFamily="2" charset="0"/>
              </a:rPr>
              <a:t>закон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от  23.11. 2020 № </a:t>
            </a:r>
            <a:r>
              <a:rPr lang="ru-RU" sz="2000" b="1" dirty="0">
                <a:solidFill>
                  <a:schemeClr val="tx1">
                    <a:lumMod val="75000"/>
                  </a:schemeClr>
                </a:solidFill>
                <a:latin typeface="Roboto Condensed" panose="02000000000000000000" pitchFamily="2" charset="0"/>
                <a:ea typeface="Roboto Condensed" panose="02000000000000000000" pitchFamily="2" charset="0"/>
              </a:rPr>
              <a:t>374-ФЗ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a:t>
            </a:r>
            <a:r>
              <a:rPr lang="ru-RU" sz="2000" dirty="0">
                <a:solidFill>
                  <a:schemeClr val="tx1">
                    <a:lumMod val="75000"/>
                  </a:schemeClr>
                </a:solidFill>
                <a:latin typeface="Roboto Condensed" panose="02000000000000000000" pitchFamily="2" charset="0"/>
                <a:ea typeface="Roboto Condensed" panose="02000000000000000000" pitchFamily="2" charset="0"/>
              </a:rPr>
              <a:t>О внесении изменений в части первую и вторую Налогового кодекса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Российской </a:t>
            </a:r>
            <a:r>
              <a:rPr lang="ru-RU" sz="2000" dirty="0">
                <a:solidFill>
                  <a:schemeClr val="tx1">
                    <a:lumMod val="75000"/>
                  </a:schemeClr>
                </a:solidFill>
                <a:latin typeface="Roboto Condensed" panose="02000000000000000000" pitchFamily="2" charset="0"/>
                <a:ea typeface="Roboto Condensed" panose="02000000000000000000" pitchFamily="2" charset="0"/>
              </a:rPr>
              <a:t>Федерации и отдельные законодательные акты</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 (в части реализации отдельных положений основных направлений налоговой политики). </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5" name="TextBox 44">
            <a:extLst>
              <a:ext uri="{FF2B5EF4-FFF2-40B4-BE49-F238E27FC236}">
                <a16:creationId xmlns="" xmlns:a16="http://schemas.microsoft.com/office/drawing/2014/main" id="{D96DF3D1-8C54-4BE6-8C60-A8C16149B17D}"/>
              </a:ext>
            </a:extLst>
          </p:cNvPr>
          <p:cNvSpPr txBox="1"/>
          <p:nvPr/>
        </p:nvSpPr>
        <p:spPr>
          <a:xfrm>
            <a:off x="1417130" y="3372069"/>
            <a:ext cx="9976692" cy="1015663"/>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Федеральный </a:t>
            </a:r>
            <a:r>
              <a:rPr lang="ru-RU" sz="2000" b="1" dirty="0">
                <a:solidFill>
                  <a:schemeClr val="tx1">
                    <a:lumMod val="75000"/>
                  </a:schemeClr>
                </a:solidFill>
                <a:latin typeface="Roboto Condensed" panose="02000000000000000000" pitchFamily="2" charset="0"/>
                <a:ea typeface="Roboto Condensed" panose="02000000000000000000" pitchFamily="2" charset="0"/>
              </a:rPr>
              <a:t>закон  от 09.11.2020 № 368-ФЗ </a:t>
            </a:r>
            <a:r>
              <a:rPr lang="ru-RU" sz="2000" dirty="0">
                <a:solidFill>
                  <a:schemeClr val="tx1">
                    <a:lumMod val="75000"/>
                  </a:schemeClr>
                </a:solidFill>
                <a:latin typeface="Roboto Condensed" panose="02000000000000000000" pitchFamily="2" charset="0"/>
                <a:ea typeface="Roboto Condensed" panose="02000000000000000000" pitchFamily="2" charset="0"/>
              </a:rPr>
              <a:t>«О внесении изменений в части первую и вторую Налогового кодекса Российской Федерации</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a:p>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1508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Диаграмма 73">
            <a:extLst>
              <a:ext uri="{FF2B5EF4-FFF2-40B4-BE49-F238E27FC236}">
                <a16:creationId xmlns:a16="http://schemas.microsoft.com/office/drawing/2014/main" xmlns="" id="{5754E8B6-FCCE-4B37-95B6-8F6ADB4DC123}"/>
              </a:ext>
            </a:extLst>
          </p:cNvPr>
          <p:cNvGraphicFramePr>
            <a:graphicFrameLocks/>
          </p:cNvGraphicFramePr>
          <p:nvPr>
            <p:extLst>
              <p:ext uri="{D42A27DB-BD31-4B8C-83A1-F6EECF244321}">
                <p14:modId xmlns:p14="http://schemas.microsoft.com/office/powerpoint/2010/main" val="2248455089"/>
              </p:ext>
            </p:extLst>
          </p:nvPr>
        </p:nvGraphicFramePr>
        <p:xfrm>
          <a:off x="8949725" y="2417742"/>
          <a:ext cx="3063240" cy="26136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АДМИНИСТРИРАТОРЫ ДОХОДОВ ЗА </a:t>
            </a:r>
            <a:r>
              <a:rPr lang="ru-RU" b="1" dirty="0">
                <a:solidFill>
                  <a:schemeClr val="tx1">
                    <a:lumMod val="75000"/>
                  </a:schemeClr>
                </a:solidFill>
                <a:latin typeface="Roboto Condensed" panose="02000000000000000000" pitchFamily="2" charset="0"/>
              </a:rPr>
              <a:t>2020 ГОД</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a16="http://schemas.microsoft.com/office/drawing/2014/main" xmlns="" id="{937C7814-7200-45F6-8FBF-D2CD0BA7EBE7}"/>
              </a:ext>
            </a:extLst>
          </p:cNvPr>
          <p:cNvSpPr txBox="1"/>
          <p:nvPr/>
        </p:nvSpPr>
        <p:spPr>
          <a:xfrm>
            <a:off x="170060" y="1412776"/>
            <a:ext cx="3945720"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И </a:t>
            </a: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БЮДЖЕТЫ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ГОСУДАРСТВЕННЫХ ВНЕБЮДЖЕТНЫХ ФОНДОВ ПО ОСНОВНЫМ АДМИНИСТРАТОРАМ ДОХОДОВ</a:t>
            </a:r>
          </a:p>
        </p:txBody>
      </p:sp>
      <p:sp>
        <p:nvSpPr>
          <p:cNvPr id="76" name="TextBox 75">
            <a:extLst>
              <a:ext uri="{FF2B5EF4-FFF2-40B4-BE49-F238E27FC236}">
                <a16:creationId xmlns:a16="http://schemas.microsoft.com/office/drawing/2014/main" xmlns="" id="{6A30C5C9-300D-44C3-8431-4A85DFAFC003}"/>
              </a:ext>
            </a:extLst>
          </p:cNvPr>
          <p:cNvSpPr txBox="1"/>
          <p:nvPr/>
        </p:nvSpPr>
        <p:spPr>
          <a:xfrm>
            <a:off x="4703453" y="1412776"/>
            <a:ext cx="3433167"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a:t>
            </a:r>
            <a:endPar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a:t>
            </a:r>
          </a:p>
          <a:p>
            <a:pPr algn="ct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 </a:t>
            </a:r>
          </a:p>
        </p:txBody>
      </p:sp>
      <p:sp>
        <p:nvSpPr>
          <p:cNvPr id="77" name="TextBox 76">
            <a:extLst>
              <a:ext uri="{FF2B5EF4-FFF2-40B4-BE49-F238E27FC236}">
                <a16:creationId xmlns:a16="http://schemas.microsoft.com/office/drawing/2014/main" xmlns="" id="{C21235EC-3E6D-40C5-B6EC-7F3CA09169A1}"/>
              </a:ext>
            </a:extLst>
          </p:cNvPr>
          <p:cNvSpPr txBox="1"/>
          <p:nvPr/>
        </p:nvSpPr>
        <p:spPr>
          <a:xfrm>
            <a:off x="8724292" y="1412776"/>
            <a:ext cx="3013906" cy="738664"/>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ФЕДЕРАЛЬНЫЙ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r>
            <a:b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b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a:t>
            </a:r>
          </a:p>
        </p:txBody>
      </p:sp>
      <p:sp>
        <p:nvSpPr>
          <p:cNvPr id="79" name="Надпись 3">
            <a:extLst>
              <a:ext uri="{FF2B5EF4-FFF2-40B4-BE49-F238E27FC236}">
                <a16:creationId xmlns:a16="http://schemas.microsoft.com/office/drawing/2014/main" xmlns="" id="{D41F7DB6-FCB8-4A3D-A3DF-79406CA08C3F}"/>
              </a:ext>
            </a:extLst>
          </p:cNvPr>
          <p:cNvSpPr txBox="1"/>
          <p:nvPr/>
        </p:nvSpPr>
        <p:spPr>
          <a:xfrm>
            <a:off x="9509379" y="3323741"/>
            <a:ext cx="1519169"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17 512</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graphicFrame>
        <p:nvGraphicFramePr>
          <p:cNvPr id="80" name="Диаграмма 79">
            <a:extLst>
              <a:ext uri="{FF2B5EF4-FFF2-40B4-BE49-F238E27FC236}">
                <a16:creationId xmlns:a16="http://schemas.microsoft.com/office/drawing/2014/main" xmlns="" id="{28F3047A-179F-405C-BCD7-FE8E00C1C49A}"/>
              </a:ext>
            </a:extLst>
          </p:cNvPr>
          <p:cNvGraphicFramePr/>
          <p:nvPr>
            <p:extLst>
              <p:ext uri="{D42A27DB-BD31-4B8C-83A1-F6EECF244321}">
                <p14:modId xmlns:p14="http://schemas.microsoft.com/office/powerpoint/2010/main" val="1348255390"/>
              </p:ext>
            </p:extLst>
          </p:nvPr>
        </p:nvGraphicFramePr>
        <p:xfrm>
          <a:off x="439195" y="2255949"/>
          <a:ext cx="3179593" cy="2937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1" name="Диаграмма 80">
            <a:extLst>
              <a:ext uri="{FF2B5EF4-FFF2-40B4-BE49-F238E27FC236}">
                <a16:creationId xmlns:a16="http://schemas.microsoft.com/office/drawing/2014/main" xmlns="" id="{5754E8B6-FCCE-4B37-95B6-8F6ADB4DC123}"/>
              </a:ext>
            </a:extLst>
          </p:cNvPr>
          <p:cNvGraphicFramePr>
            <a:graphicFrameLocks/>
          </p:cNvGraphicFramePr>
          <p:nvPr>
            <p:extLst>
              <p:ext uri="{D42A27DB-BD31-4B8C-83A1-F6EECF244321}">
                <p14:modId xmlns:p14="http://schemas.microsoft.com/office/powerpoint/2010/main" val="2957141437"/>
              </p:ext>
            </p:extLst>
          </p:nvPr>
        </p:nvGraphicFramePr>
        <p:xfrm>
          <a:off x="5073380" y="2459856"/>
          <a:ext cx="3063240" cy="2613660"/>
        </p:xfrm>
        <a:graphic>
          <a:graphicData uri="http://schemas.openxmlformats.org/drawingml/2006/chart">
            <c:chart xmlns:c="http://schemas.openxmlformats.org/drawingml/2006/chart" xmlns:r="http://schemas.openxmlformats.org/officeDocument/2006/relationships" r:id="rId5"/>
          </a:graphicData>
        </a:graphic>
      </p:graphicFrame>
      <p:sp>
        <p:nvSpPr>
          <p:cNvPr id="82" name="Надпись 3">
            <a:extLst>
              <a:ext uri="{FF2B5EF4-FFF2-40B4-BE49-F238E27FC236}">
                <a16:creationId xmlns:a16="http://schemas.microsoft.com/office/drawing/2014/main" xmlns="" id="{41C96961-3640-4B26-9605-097300346CE7}"/>
              </a:ext>
            </a:extLst>
          </p:cNvPr>
          <p:cNvSpPr txBox="1"/>
          <p:nvPr/>
        </p:nvSpPr>
        <p:spPr>
          <a:xfrm>
            <a:off x="1244328" y="3323741"/>
            <a:ext cx="1575308"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36 196</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83" name="Поле 1">
            <a:extLst>
              <a:ext uri="{FF2B5EF4-FFF2-40B4-BE49-F238E27FC236}">
                <a16:creationId xmlns:a16="http://schemas.microsoft.com/office/drawing/2014/main" xmlns="" id="{7B6202C4-4720-423A-A2DC-B62CA321EDFC}"/>
              </a:ext>
            </a:extLst>
          </p:cNvPr>
          <p:cNvSpPr txBox="1"/>
          <p:nvPr/>
        </p:nvSpPr>
        <p:spPr>
          <a:xfrm>
            <a:off x="5627948" y="3323741"/>
            <a:ext cx="1548172" cy="9124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28 179</a:t>
            </a:r>
            <a:endParaRPr lang="ru-RU" sz="2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cxnSp>
        <p:nvCxnSpPr>
          <p:cNvPr id="4" name="Прямая соединительная линия 3">
            <a:extLst>
              <a:ext uri="{FF2B5EF4-FFF2-40B4-BE49-F238E27FC236}">
                <a16:creationId xmlns:a16="http://schemas.microsoft.com/office/drawing/2014/main" xmlns=""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a16="http://schemas.microsoft.com/office/drawing/2014/main" xmlns=""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xmlns="" id="{07626C6D-2AED-45D8-8F9A-8790D7CB474B}"/>
              </a:ext>
            </a:extLst>
          </p:cNvPr>
          <p:cNvSpPr txBox="1"/>
          <p:nvPr/>
        </p:nvSpPr>
        <p:spPr>
          <a:xfrm>
            <a:off x="635795"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28 212,9 млрд. рублей</a:t>
            </a:r>
          </a:p>
        </p:txBody>
      </p:sp>
      <p:sp>
        <p:nvSpPr>
          <p:cNvPr id="88" name="TextBox 87">
            <a:extLst>
              <a:ext uri="{FF2B5EF4-FFF2-40B4-BE49-F238E27FC236}">
                <a16:creationId xmlns:a16="http://schemas.microsoft.com/office/drawing/2014/main" xmlns="" id="{27C6E649-CF95-4774-A848-02EEC696F1B2}"/>
              </a:ext>
            </a:extLst>
          </p:cNvPr>
          <p:cNvSpPr txBox="1"/>
          <p:nvPr/>
        </p:nvSpPr>
        <p:spPr>
          <a:xfrm>
            <a:off x="635795"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4 979,1 млрд. рублей</a:t>
            </a:r>
          </a:p>
        </p:txBody>
      </p:sp>
      <p:sp>
        <p:nvSpPr>
          <p:cNvPr id="125" name="TextBox 124">
            <a:extLst>
              <a:ext uri="{FF2B5EF4-FFF2-40B4-BE49-F238E27FC236}">
                <a16:creationId xmlns:a16="http://schemas.microsoft.com/office/drawing/2014/main" xmlns="" id="{E08124F7-C223-467F-8C1F-B7CF68472EBC}"/>
              </a:ext>
            </a:extLst>
          </p:cNvPr>
          <p:cNvSpPr txBox="1"/>
          <p:nvPr/>
        </p:nvSpPr>
        <p:spPr>
          <a:xfrm>
            <a:off x="635795"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2 838,9 млрд</a:t>
            </a:r>
            <a:r>
              <a:rPr lang="ru-RU" sz="1400" dirty="0">
                <a:solidFill>
                  <a:schemeClr val="tx1">
                    <a:lumMod val="75000"/>
                  </a:schemeClr>
                </a:solidFill>
                <a:latin typeface="Roboto Condensed" panose="02000000000000000000" pitchFamily="2" charset="0"/>
                <a:ea typeface="Roboto Condensed" panose="02000000000000000000" pitchFamily="2" charset="0"/>
              </a:rPr>
              <a:t>. рублей</a:t>
            </a:r>
          </a:p>
        </p:txBody>
      </p:sp>
      <p:sp>
        <p:nvSpPr>
          <p:cNvPr id="126" name="TextBox 125">
            <a:extLst>
              <a:ext uri="{FF2B5EF4-FFF2-40B4-BE49-F238E27FC236}">
                <a16:creationId xmlns:a16="http://schemas.microsoft.com/office/drawing/2014/main" xmlns="" id="{44F818C1-63AA-4ED4-9807-C3F7644EDB0D}"/>
              </a:ext>
            </a:extLst>
          </p:cNvPr>
          <p:cNvSpPr txBox="1"/>
          <p:nvPr/>
        </p:nvSpPr>
        <p:spPr>
          <a:xfrm>
            <a:off x="635795" y="5678088"/>
            <a:ext cx="3520718"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ГВБФ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165,3 </a:t>
            </a:r>
            <a:r>
              <a:rPr lang="ru-RU" sz="1400" dirty="0">
                <a:solidFill>
                  <a:schemeClr val="tx1">
                    <a:lumMod val="75000"/>
                  </a:schemeClr>
                </a:solidFill>
                <a:latin typeface="Roboto Condensed" panose="02000000000000000000" pitchFamily="2" charset="0"/>
                <a:ea typeface="Roboto Condensed" panose="02000000000000000000" pitchFamily="2" charset="0"/>
              </a:rPr>
              <a:t>млрд. рублей</a:t>
            </a:r>
          </a:p>
          <a:p>
            <a:r>
              <a:rPr lang="ru-RU" sz="1400" dirty="0">
                <a:solidFill>
                  <a:schemeClr val="tx1">
                    <a:lumMod val="75000"/>
                  </a:schemeClr>
                </a:solidFill>
                <a:latin typeface="Roboto Condensed" panose="02000000000000000000" pitchFamily="2" charset="0"/>
                <a:ea typeface="Roboto Condensed" panose="02000000000000000000" pitchFamily="2" charset="0"/>
              </a:rPr>
              <a:t>(без СВ, администрируемых ФНС России)</a:t>
            </a:r>
          </a:p>
        </p:txBody>
      </p:sp>
      <p:sp>
        <p:nvSpPr>
          <p:cNvPr id="127" name="Овал 126">
            <a:extLst>
              <a:ext uri="{FF2B5EF4-FFF2-40B4-BE49-F238E27FC236}">
                <a16:creationId xmlns:a16="http://schemas.microsoft.com/office/drawing/2014/main" xmlns="" id="{193C983A-0594-420B-9992-F04A83FD9A45}"/>
              </a:ext>
            </a:extLst>
          </p:cNvPr>
          <p:cNvSpPr/>
          <p:nvPr/>
        </p:nvSpPr>
        <p:spPr>
          <a:xfrm>
            <a:off x="363833"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8" name="Овал 127">
            <a:extLst>
              <a:ext uri="{FF2B5EF4-FFF2-40B4-BE49-F238E27FC236}">
                <a16:creationId xmlns:a16="http://schemas.microsoft.com/office/drawing/2014/main" xmlns="" id="{A9E29CD2-034E-40F5-A4C5-91266D9FC4CA}"/>
              </a:ext>
            </a:extLst>
          </p:cNvPr>
          <p:cNvSpPr/>
          <p:nvPr/>
        </p:nvSpPr>
        <p:spPr>
          <a:xfrm>
            <a:off x="363833"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9" name="Овал 128">
            <a:extLst>
              <a:ext uri="{FF2B5EF4-FFF2-40B4-BE49-F238E27FC236}">
                <a16:creationId xmlns:a16="http://schemas.microsoft.com/office/drawing/2014/main" xmlns="" id="{B86F05E2-A064-4A5B-8CD5-71E1E195801D}"/>
              </a:ext>
            </a:extLst>
          </p:cNvPr>
          <p:cNvSpPr/>
          <p:nvPr/>
        </p:nvSpPr>
        <p:spPr>
          <a:xfrm>
            <a:off x="363833"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0" name="Овал 129">
            <a:extLst>
              <a:ext uri="{FF2B5EF4-FFF2-40B4-BE49-F238E27FC236}">
                <a16:creationId xmlns:a16="http://schemas.microsoft.com/office/drawing/2014/main" xmlns="" id="{490FFA55-573E-4D4B-9717-E19A044EF74B}"/>
              </a:ext>
            </a:extLst>
          </p:cNvPr>
          <p:cNvSpPr/>
          <p:nvPr/>
        </p:nvSpPr>
        <p:spPr>
          <a:xfrm>
            <a:off x="363833" y="5718602"/>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1" name="TextBox 130">
            <a:extLst>
              <a:ext uri="{FF2B5EF4-FFF2-40B4-BE49-F238E27FC236}">
                <a16:creationId xmlns:a16="http://schemas.microsoft.com/office/drawing/2014/main" xmlns="" id="{4FAC4567-B131-4CF1-9F25-C972B0E5612A}"/>
              </a:ext>
            </a:extLst>
          </p:cNvPr>
          <p:cNvSpPr txBox="1"/>
          <p:nvPr/>
        </p:nvSpPr>
        <p:spPr>
          <a:xfrm>
            <a:off x="49315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21 014,2 млрд. рублей</a:t>
            </a:r>
          </a:p>
        </p:txBody>
      </p:sp>
      <p:sp>
        <p:nvSpPr>
          <p:cNvPr id="132" name="TextBox 131">
            <a:extLst>
              <a:ext uri="{FF2B5EF4-FFF2-40B4-BE49-F238E27FC236}">
                <a16:creationId xmlns:a16="http://schemas.microsoft.com/office/drawing/2014/main" xmlns="" id="{AE2C4DA6-C6C0-4F8D-9C09-360D741C8982}"/>
              </a:ext>
            </a:extLst>
          </p:cNvPr>
          <p:cNvSpPr txBox="1"/>
          <p:nvPr/>
        </p:nvSpPr>
        <p:spPr>
          <a:xfrm>
            <a:off x="49315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4 979,1 млрд. рублей</a:t>
            </a:r>
          </a:p>
        </p:txBody>
      </p:sp>
      <p:sp>
        <p:nvSpPr>
          <p:cNvPr id="133" name="TextBox 132">
            <a:extLst>
              <a:ext uri="{FF2B5EF4-FFF2-40B4-BE49-F238E27FC236}">
                <a16:creationId xmlns:a16="http://schemas.microsoft.com/office/drawing/2014/main" xmlns="" id="{5025B730-C6BD-4E97-B870-E34DEAC40888}"/>
              </a:ext>
            </a:extLst>
          </p:cNvPr>
          <p:cNvSpPr txBox="1"/>
          <p:nvPr/>
        </p:nvSpPr>
        <p:spPr>
          <a:xfrm>
            <a:off x="4931570"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1 391,9 млрд</a:t>
            </a:r>
            <a:r>
              <a:rPr lang="ru-RU" sz="1400" dirty="0">
                <a:solidFill>
                  <a:schemeClr val="tx1">
                    <a:lumMod val="75000"/>
                  </a:schemeClr>
                </a:solidFill>
                <a:latin typeface="Roboto Condensed" panose="02000000000000000000" pitchFamily="2" charset="0"/>
                <a:ea typeface="Roboto Condensed" panose="02000000000000000000" pitchFamily="2" charset="0"/>
              </a:rPr>
              <a:t>. рублей</a:t>
            </a:r>
          </a:p>
        </p:txBody>
      </p:sp>
      <p:sp>
        <p:nvSpPr>
          <p:cNvPr id="134" name="TextBox 133">
            <a:extLst>
              <a:ext uri="{FF2B5EF4-FFF2-40B4-BE49-F238E27FC236}">
                <a16:creationId xmlns:a16="http://schemas.microsoft.com/office/drawing/2014/main" xmlns="" id="{2977744F-10FE-4A28-8090-8A6484146BFA}"/>
              </a:ext>
            </a:extLst>
          </p:cNvPr>
          <p:cNvSpPr txBox="1"/>
          <p:nvPr/>
        </p:nvSpPr>
        <p:spPr>
          <a:xfrm>
            <a:off x="4931570" y="5662216"/>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Росимущество -  446,9 млрд. рублей</a:t>
            </a:r>
          </a:p>
        </p:txBody>
      </p:sp>
      <p:sp>
        <p:nvSpPr>
          <p:cNvPr id="135" name="Овал 134">
            <a:extLst>
              <a:ext uri="{FF2B5EF4-FFF2-40B4-BE49-F238E27FC236}">
                <a16:creationId xmlns:a16="http://schemas.microsoft.com/office/drawing/2014/main" xmlns="" id="{58C80D39-E276-40BA-A406-F905BC3AB64E}"/>
              </a:ext>
            </a:extLst>
          </p:cNvPr>
          <p:cNvSpPr/>
          <p:nvPr/>
        </p:nvSpPr>
        <p:spPr>
          <a:xfrm>
            <a:off x="46596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6" name="Овал 135">
            <a:extLst>
              <a:ext uri="{FF2B5EF4-FFF2-40B4-BE49-F238E27FC236}">
                <a16:creationId xmlns:a16="http://schemas.microsoft.com/office/drawing/2014/main" xmlns="" id="{DE9DE04C-E5C4-4DC2-A17B-D645FBA2AD1B}"/>
              </a:ext>
            </a:extLst>
          </p:cNvPr>
          <p:cNvSpPr/>
          <p:nvPr/>
        </p:nvSpPr>
        <p:spPr>
          <a:xfrm>
            <a:off x="46596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7" name="Овал 136">
            <a:extLst>
              <a:ext uri="{FF2B5EF4-FFF2-40B4-BE49-F238E27FC236}">
                <a16:creationId xmlns:a16="http://schemas.microsoft.com/office/drawing/2014/main" xmlns="" id="{CCF4DEEE-C1D4-47EB-A43E-215C176E57F2}"/>
              </a:ext>
            </a:extLst>
          </p:cNvPr>
          <p:cNvSpPr/>
          <p:nvPr/>
        </p:nvSpPr>
        <p:spPr>
          <a:xfrm>
            <a:off x="4659608"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8" name="Овал 137">
            <a:extLst>
              <a:ext uri="{FF2B5EF4-FFF2-40B4-BE49-F238E27FC236}">
                <a16:creationId xmlns:a16="http://schemas.microsoft.com/office/drawing/2014/main" xmlns="" id="{4B4D3E53-CDD5-42EB-8007-6449DE2A5BC9}"/>
              </a:ext>
            </a:extLst>
          </p:cNvPr>
          <p:cNvSpPr/>
          <p:nvPr/>
        </p:nvSpPr>
        <p:spPr>
          <a:xfrm>
            <a:off x="4659608" y="5717093"/>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9" name="TextBox 138">
            <a:extLst>
              <a:ext uri="{FF2B5EF4-FFF2-40B4-BE49-F238E27FC236}">
                <a16:creationId xmlns:a16="http://schemas.microsoft.com/office/drawing/2014/main" xmlns="" id="{35454BEE-7549-4A93-B8AB-50689C3CCEA1}"/>
              </a:ext>
            </a:extLst>
          </p:cNvPr>
          <p:cNvSpPr txBox="1"/>
          <p:nvPr/>
        </p:nvSpPr>
        <p:spPr>
          <a:xfrm>
            <a:off x="90463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10 978,8 млрд. рублей</a:t>
            </a:r>
          </a:p>
        </p:txBody>
      </p:sp>
      <p:sp>
        <p:nvSpPr>
          <p:cNvPr id="140" name="TextBox 139">
            <a:extLst>
              <a:ext uri="{FF2B5EF4-FFF2-40B4-BE49-F238E27FC236}">
                <a16:creationId xmlns:a16="http://schemas.microsoft.com/office/drawing/2014/main" xmlns="" id="{850349F7-5FB3-4DE8-B3A6-887CA13FC798}"/>
              </a:ext>
            </a:extLst>
          </p:cNvPr>
          <p:cNvSpPr txBox="1"/>
          <p:nvPr/>
        </p:nvSpPr>
        <p:spPr>
          <a:xfrm>
            <a:off x="90463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4 751,8 млрд. рублей</a:t>
            </a:r>
          </a:p>
        </p:txBody>
      </p:sp>
      <p:sp>
        <p:nvSpPr>
          <p:cNvPr id="143" name="Овал 142">
            <a:extLst>
              <a:ext uri="{FF2B5EF4-FFF2-40B4-BE49-F238E27FC236}">
                <a16:creationId xmlns:a16="http://schemas.microsoft.com/office/drawing/2014/main" xmlns="" id="{B3657150-1D21-473A-AD86-46695F385325}"/>
              </a:ext>
            </a:extLst>
          </p:cNvPr>
          <p:cNvSpPr/>
          <p:nvPr/>
        </p:nvSpPr>
        <p:spPr>
          <a:xfrm>
            <a:off x="87744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4" name="Овал 143">
            <a:extLst>
              <a:ext uri="{FF2B5EF4-FFF2-40B4-BE49-F238E27FC236}">
                <a16:creationId xmlns:a16="http://schemas.microsoft.com/office/drawing/2014/main" xmlns="" id="{EBF4F9A5-9DB6-4EA3-AE29-56FF9F98474D}"/>
              </a:ext>
            </a:extLst>
          </p:cNvPr>
          <p:cNvSpPr/>
          <p:nvPr/>
        </p:nvSpPr>
        <p:spPr>
          <a:xfrm>
            <a:off x="87744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7" name="TextBox 146">
            <a:extLst>
              <a:ext uri="{FF2B5EF4-FFF2-40B4-BE49-F238E27FC236}">
                <a16:creationId xmlns:a16="http://schemas.microsoft.com/office/drawing/2014/main" xmlns="" id="{045412B8-2A84-4095-B75E-E7EC7599C1AA}"/>
              </a:ext>
            </a:extLst>
          </p:cNvPr>
          <p:cNvSpPr txBox="1"/>
          <p:nvPr/>
        </p:nvSpPr>
        <p:spPr>
          <a:xfrm>
            <a:off x="4931570" y="5985284"/>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346,7 млрд. рублей</a:t>
            </a:r>
          </a:p>
        </p:txBody>
      </p:sp>
      <p:sp>
        <p:nvSpPr>
          <p:cNvPr id="148" name="Овал 147">
            <a:extLst>
              <a:ext uri="{FF2B5EF4-FFF2-40B4-BE49-F238E27FC236}">
                <a16:creationId xmlns:a16="http://schemas.microsoft.com/office/drawing/2014/main" xmlns="" id="{D2C9853D-8614-499C-A2F1-AAA5B94AD4C7}"/>
              </a:ext>
            </a:extLst>
          </p:cNvPr>
          <p:cNvSpPr/>
          <p:nvPr/>
        </p:nvSpPr>
        <p:spPr>
          <a:xfrm>
            <a:off x="4659608" y="6025798"/>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TextBox 62">
            <a:extLst>
              <a:ext uri="{FF2B5EF4-FFF2-40B4-BE49-F238E27FC236}">
                <a16:creationId xmlns:a16="http://schemas.microsoft.com/office/drawing/2014/main" xmlns="" id="{5025B730-C6BD-4E97-B870-E34DEAC40888}"/>
              </a:ext>
            </a:extLst>
          </p:cNvPr>
          <p:cNvSpPr txBox="1"/>
          <p:nvPr/>
        </p:nvSpPr>
        <p:spPr>
          <a:xfrm>
            <a:off x="9062384" y="6262261"/>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987,7 млрд</a:t>
            </a:r>
            <a:r>
              <a:rPr lang="ru-RU" sz="1400" dirty="0">
                <a:solidFill>
                  <a:schemeClr val="tx1">
                    <a:lumMod val="75000"/>
                  </a:schemeClr>
                </a:solidFill>
                <a:latin typeface="Roboto Condensed" panose="02000000000000000000" pitchFamily="2" charset="0"/>
                <a:ea typeface="Roboto Condensed" panose="02000000000000000000" pitchFamily="2" charset="0"/>
              </a:rPr>
              <a:t>. рублей</a:t>
            </a:r>
          </a:p>
        </p:txBody>
      </p:sp>
      <p:sp>
        <p:nvSpPr>
          <p:cNvPr id="64" name="TextBox 63">
            <a:extLst>
              <a:ext uri="{FF2B5EF4-FFF2-40B4-BE49-F238E27FC236}">
                <a16:creationId xmlns:a16="http://schemas.microsoft.com/office/drawing/2014/main" xmlns="" id="{2977744F-10FE-4A28-8090-8A6484146BFA}"/>
              </a:ext>
            </a:extLst>
          </p:cNvPr>
          <p:cNvSpPr txBox="1"/>
          <p:nvPr/>
        </p:nvSpPr>
        <p:spPr>
          <a:xfrm>
            <a:off x="9062384" y="5634321"/>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Росимущество -  446,9 млрд. рублей</a:t>
            </a:r>
          </a:p>
        </p:txBody>
      </p:sp>
      <p:sp>
        <p:nvSpPr>
          <p:cNvPr id="65" name="Овал 64">
            <a:extLst>
              <a:ext uri="{FF2B5EF4-FFF2-40B4-BE49-F238E27FC236}">
                <a16:creationId xmlns:a16="http://schemas.microsoft.com/office/drawing/2014/main" xmlns="" id="{CCF4DEEE-C1D4-47EB-A43E-215C176E57F2}"/>
              </a:ext>
            </a:extLst>
          </p:cNvPr>
          <p:cNvSpPr/>
          <p:nvPr/>
        </p:nvSpPr>
        <p:spPr>
          <a:xfrm>
            <a:off x="8790422" y="6325849"/>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6" name="Овал 65">
            <a:extLst>
              <a:ext uri="{FF2B5EF4-FFF2-40B4-BE49-F238E27FC236}">
                <a16:creationId xmlns:a16="http://schemas.microsoft.com/office/drawing/2014/main" xmlns="" id="{4B4D3E53-CDD5-42EB-8007-6449DE2A5BC9}"/>
              </a:ext>
            </a:extLst>
          </p:cNvPr>
          <p:cNvSpPr/>
          <p:nvPr/>
        </p:nvSpPr>
        <p:spPr>
          <a:xfrm>
            <a:off x="8790422" y="5689198"/>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7" name="TextBox 66">
            <a:extLst>
              <a:ext uri="{FF2B5EF4-FFF2-40B4-BE49-F238E27FC236}">
                <a16:creationId xmlns:a16="http://schemas.microsoft.com/office/drawing/2014/main" xmlns="" id="{045412B8-2A84-4095-B75E-E7EC7599C1AA}"/>
              </a:ext>
            </a:extLst>
          </p:cNvPr>
          <p:cNvSpPr txBox="1"/>
          <p:nvPr/>
        </p:nvSpPr>
        <p:spPr>
          <a:xfrm>
            <a:off x="9062384" y="5957389"/>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346,7 млрд. рублей</a:t>
            </a:r>
          </a:p>
        </p:txBody>
      </p:sp>
      <p:sp>
        <p:nvSpPr>
          <p:cNvPr id="68" name="Овал 67">
            <a:extLst>
              <a:ext uri="{FF2B5EF4-FFF2-40B4-BE49-F238E27FC236}">
                <a16:creationId xmlns:a16="http://schemas.microsoft.com/office/drawing/2014/main" xmlns="" id="{D2C9853D-8614-499C-A2F1-AAA5B94AD4C7}"/>
              </a:ext>
            </a:extLst>
          </p:cNvPr>
          <p:cNvSpPr/>
          <p:nvPr/>
        </p:nvSpPr>
        <p:spPr>
          <a:xfrm>
            <a:off x="8790422" y="5997903"/>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0594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Овал 104">
            <a:extLst>
              <a:ext uri="{FF2B5EF4-FFF2-40B4-BE49-F238E27FC236}">
                <a16:creationId xmlns="" xmlns:a16="http://schemas.microsoft.com/office/drawing/2014/main" id="{EA08EA9D-CBD5-4B6C-9502-5D1846669DFC}"/>
              </a:ext>
            </a:extLst>
          </p:cNvPr>
          <p:cNvSpPr/>
          <p:nvPr/>
        </p:nvSpPr>
        <p:spPr>
          <a:xfrm>
            <a:off x="2382986" y="3536311"/>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+0,3%</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 name="Овал 8">
            <a:extLst>
              <a:ext uri="{FF2B5EF4-FFF2-40B4-BE49-F238E27FC236}">
                <a16:creationId xmlns="" xmlns:a16="http://schemas.microsoft.com/office/drawing/2014/main" id="{BDC81B0F-2C79-482D-9E78-F7BCCA42755E}"/>
              </a:ext>
            </a:extLst>
          </p:cNvPr>
          <p:cNvSpPr/>
          <p:nvPr/>
        </p:nvSpPr>
        <p:spPr>
          <a:xfrm>
            <a:off x="635795" y="3986711"/>
            <a:ext cx="2197591" cy="2140435"/>
          </a:xfrm>
          <a:prstGeom prst="ellipse">
            <a:avLst/>
          </a:prstGeom>
          <a:solidFill>
            <a:schemeClr val="bg1"/>
          </a:solid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КОНСОЛИДИРОВАННЫЙ БЮДЖЕТ РОССИЙСКОЙ ФЕДЕРАЦИИ</a:t>
            </a:r>
            <a:r>
              <a:rPr lang="en-US" b="1" dirty="0">
                <a:solidFill>
                  <a:schemeClr val="tx1">
                    <a:lumMod val="75000"/>
                  </a:schemeClr>
                </a:solidFill>
                <a:latin typeface="Roboto Condensed" panose="02000000000000000000" pitchFamily="2" charset="0"/>
              </a:rPr>
              <a:t> </a:t>
            </a:r>
            <a:r>
              <a:rPr lang="ru-RU" b="1" dirty="0">
                <a:solidFill>
                  <a:schemeClr val="tx1">
                    <a:lumMod val="75000"/>
                  </a:schemeClr>
                </a:solidFill>
                <a:latin typeface="Roboto Condensed" panose="02000000000000000000" pitchFamily="2" charset="0"/>
              </a:rPr>
              <a:t>В </a:t>
            </a:r>
            <a:r>
              <a:rPr lang="ru-RU" b="1" dirty="0" smtClean="0">
                <a:solidFill>
                  <a:schemeClr val="tx1">
                    <a:lumMod val="75000"/>
                  </a:schemeClr>
                </a:solidFill>
                <a:latin typeface="Roboto Condensed" panose="02000000000000000000" pitchFamily="2" charset="0"/>
              </a:rPr>
              <a:t>2020 ГОДУ </a:t>
            </a:r>
            <a:r>
              <a:rPr lang="ru-RU" b="1" dirty="0">
                <a:solidFill>
                  <a:schemeClr val="tx1">
                    <a:lumMod val="75000"/>
                  </a:schemeClr>
                </a:solidFill>
                <a:latin typeface="Roboto Condensed" panose="02000000000000000000" pitchFamily="2" charset="0"/>
              </a:rPr>
              <a:t/>
            </a:r>
            <a:br>
              <a:rPr lang="ru-RU" b="1"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(НАРАСТАЮЩИМ  ИТОГОМ), 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3" name="Объект 36">
            <a:extLst>
              <a:ext uri="{FF2B5EF4-FFF2-40B4-BE49-F238E27FC236}">
                <a16:creationId xmlns="" xmlns:a16="http://schemas.microsoft.com/office/drawing/2014/main" id="{2A9B8E49-E8D7-43DD-972B-88007FCD6CC3}"/>
              </a:ext>
            </a:extLst>
          </p:cNvPr>
          <p:cNvGraphicFramePr>
            <a:graphicFrameLocks/>
          </p:cNvGraphicFramePr>
          <p:nvPr>
            <p:extLst>
              <p:ext uri="{D42A27DB-BD31-4B8C-83A1-F6EECF244321}">
                <p14:modId xmlns:p14="http://schemas.microsoft.com/office/powerpoint/2010/main" val="1802699229"/>
              </p:ext>
            </p:extLst>
          </p:nvPr>
        </p:nvGraphicFramePr>
        <p:xfrm>
          <a:off x="0" y="1108639"/>
          <a:ext cx="12192000" cy="2374303"/>
        </p:xfrm>
        <a:graphic>
          <a:graphicData uri="http://schemas.openxmlformats.org/drawingml/2006/chart">
            <c:chart xmlns:c="http://schemas.openxmlformats.org/drawingml/2006/chart" xmlns:r="http://schemas.openxmlformats.org/officeDocument/2006/relationships" r:id="rId3"/>
          </a:graphicData>
        </a:graphic>
      </p:graphicFrame>
      <p:sp>
        <p:nvSpPr>
          <p:cNvPr id="64" name="Прямоугольник 63">
            <a:extLst>
              <a:ext uri="{FF2B5EF4-FFF2-40B4-BE49-F238E27FC236}">
                <a16:creationId xmlns="" xmlns:a16="http://schemas.microsoft.com/office/drawing/2014/main" id="{12D62E41-0277-4445-90E6-1B7F2B2855D9}"/>
              </a:ext>
            </a:extLst>
          </p:cNvPr>
          <p:cNvSpPr/>
          <p:nvPr/>
        </p:nvSpPr>
        <p:spPr>
          <a:xfrm>
            <a:off x="11242454" y="728597"/>
            <a:ext cx="762801"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-7,6%</a:t>
            </a:r>
            <a:endParaRPr lang="ru-RU"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1" name="Прямоугольник 70">
            <a:extLst>
              <a:ext uri="{FF2B5EF4-FFF2-40B4-BE49-F238E27FC236}">
                <a16:creationId xmlns="" xmlns:a16="http://schemas.microsoft.com/office/drawing/2014/main" id="{B01DC892-4B73-48B4-9C65-8887A1083049}"/>
              </a:ext>
            </a:extLst>
          </p:cNvPr>
          <p:cNvSpPr/>
          <p:nvPr/>
        </p:nvSpPr>
        <p:spPr>
          <a:xfrm>
            <a:off x="5642502" y="6375254"/>
            <a:ext cx="177109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НАЛОГ НА ПРИБЫЛЬ</a:t>
            </a:r>
          </a:p>
        </p:txBody>
      </p:sp>
      <p:sp>
        <p:nvSpPr>
          <p:cNvPr id="72" name="Прямоугольник 71">
            <a:extLst>
              <a:ext uri="{FF2B5EF4-FFF2-40B4-BE49-F238E27FC236}">
                <a16:creationId xmlns="" xmlns:a16="http://schemas.microsoft.com/office/drawing/2014/main" id="{DAE3AB91-ACEF-4ED7-8422-7D0B321465B9}"/>
              </a:ext>
            </a:extLst>
          </p:cNvPr>
          <p:cNvSpPr/>
          <p:nvPr/>
        </p:nvSpPr>
        <p:spPr>
          <a:xfrm>
            <a:off x="3890795" y="6375254"/>
            <a:ext cx="64578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НДФЛ</a:t>
            </a:r>
          </a:p>
        </p:txBody>
      </p:sp>
      <p:sp>
        <p:nvSpPr>
          <p:cNvPr id="73" name="Прямоугольник 72">
            <a:extLst>
              <a:ext uri="{FF2B5EF4-FFF2-40B4-BE49-F238E27FC236}">
                <a16:creationId xmlns="" xmlns:a16="http://schemas.microsoft.com/office/drawing/2014/main" id="{B9DA33F7-63C2-4234-AF84-58BB03B73161}"/>
              </a:ext>
            </a:extLst>
          </p:cNvPr>
          <p:cNvSpPr/>
          <p:nvPr/>
        </p:nvSpPr>
        <p:spPr>
          <a:xfrm>
            <a:off x="1472508" y="6375254"/>
            <a:ext cx="514335"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НДС</a:t>
            </a:r>
            <a:endParaRPr lang="ru-RU" sz="12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4" name="Прямоугольник 73">
            <a:extLst>
              <a:ext uri="{FF2B5EF4-FFF2-40B4-BE49-F238E27FC236}">
                <a16:creationId xmlns="" xmlns:a16="http://schemas.microsoft.com/office/drawing/2014/main" id="{06FA6E4A-E584-45CF-8B3F-4536BCAEE9FE}"/>
              </a:ext>
            </a:extLst>
          </p:cNvPr>
          <p:cNvSpPr/>
          <p:nvPr/>
        </p:nvSpPr>
        <p:spPr>
          <a:xfrm>
            <a:off x="8504556" y="6375254"/>
            <a:ext cx="636163"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НДПИ</a:t>
            </a:r>
          </a:p>
        </p:txBody>
      </p:sp>
      <p:sp>
        <p:nvSpPr>
          <p:cNvPr id="99" name="Прямоугольник 98">
            <a:extLst>
              <a:ext uri="{FF2B5EF4-FFF2-40B4-BE49-F238E27FC236}">
                <a16:creationId xmlns="" xmlns:a16="http://schemas.microsoft.com/office/drawing/2014/main" id="{21667EEB-AF75-4F56-B206-2B8BFE3E693F}"/>
              </a:ext>
            </a:extLst>
          </p:cNvPr>
          <p:cNvSpPr/>
          <p:nvPr/>
        </p:nvSpPr>
        <p:spPr>
          <a:xfrm>
            <a:off x="9791001" y="6267532"/>
            <a:ext cx="1597966" cy="522948"/>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ИМУЩЕСТВЕННЫЕ</a:t>
            </a:r>
          </a:p>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 НАЛОГИ</a:t>
            </a:r>
          </a:p>
        </p:txBody>
      </p:sp>
      <p:sp>
        <p:nvSpPr>
          <p:cNvPr id="107" name="Овал 106">
            <a:extLst>
              <a:ext uri="{FF2B5EF4-FFF2-40B4-BE49-F238E27FC236}">
                <a16:creationId xmlns="" xmlns:a16="http://schemas.microsoft.com/office/drawing/2014/main" id="{E82C2D63-9E3B-46C4-AD78-70EF5B5FA487}"/>
              </a:ext>
            </a:extLst>
          </p:cNvPr>
          <p:cNvSpPr/>
          <p:nvPr/>
        </p:nvSpPr>
        <p:spPr>
          <a:xfrm>
            <a:off x="4664499" y="3861048"/>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7</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,5%</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9" name="Овал 108">
            <a:extLst>
              <a:ext uri="{FF2B5EF4-FFF2-40B4-BE49-F238E27FC236}">
                <a16:creationId xmlns="" xmlns:a16="http://schemas.microsoft.com/office/drawing/2014/main" id="{BA8DC8A2-16C9-478E-8FF9-B3C373DC6C12}"/>
              </a:ext>
            </a:extLst>
          </p:cNvPr>
          <p:cNvSpPr/>
          <p:nvPr/>
        </p:nvSpPr>
        <p:spPr>
          <a:xfrm>
            <a:off x="6819546" y="3969060"/>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-11,6%</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1" name="Овал 110">
            <a:extLst>
              <a:ext uri="{FF2B5EF4-FFF2-40B4-BE49-F238E27FC236}">
                <a16:creationId xmlns="" xmlns:a16="http://schemas.microsoft.com/office/drawing/2014/main" id="{36697165-0569-4061-B458-21C007D4CF9E}"/>
              </a:ext>
            </a:extLst>
          </p:cNvPr>
          <p:cNvSpPr/>
          <p:nvPr/>
        </p:nvSpPr>
        <p:spPr>
          <a:xfrm>
            <a:off x="9140719" y="4185084"/>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-35,3%</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3" name="Овал 112">
            <a:extLst>
              <a:ext uri="{FF2B5EF4-FFF2-40B4-BE49-F238E27FC236}">
                <a16:creationId xmlns="" xmlns:a16="http://schemas.microsoft.com/office/drawing/2014/main" id="{37665CDC-B45F-4E44-99ED-2E16DDCBB4FF}"/>
              </a:ext>
            </a:extLst>
          </p:cNvPr>
          <p:cNvSpPr/>
          <p:nvPr/>
        </p:nvSpPr>
        <p:spPr>
          <a:xfrm>
            <a:off x="10667807" y="4724443"/>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+0,5%</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2" name="Овал 101">
            <a:extLst>
              <a:ext uri="{FF2B5EF4-FFF2-40B4-BE49-F238E27FC236}">
                <a16:creationId xmlns="" xmlns:a16="http://schemas.microsoft.com/office/drawing/2014/main" id="{D9F5FDA9-EDE5-4545-824F-F08F00C53FB9}"/>
              </a:ext>
            </a:extLst>
          </p:cNvPr>
          <p:cNvSpPr>
            <a:spLocks noChangeAspect="1"/>
          </p:cNvSpPr>
          <p:nvPr/>
        </p:nvSpPr>
        <p:spPr>
          <a:xfrm>
            <a:off x="527404" y="3857902"/>
            <a:ext cx="2387913" cy="2386734"/>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4</a:t>
            </a:r>
            <a:r>
              <a:rPr lang="en-US" sz="2400" b="1" dirty="0" smtClean="0">
                <a:solidFill>
                  <a:prstClr val="white"/>
                </a:solidFill>
                <a:latin typeface="Roboto Condensed" panose="02000000000000000000" pitchFamily="2" charset="0"/>
                <a:ea typeface="Roboto Condensed" panose="02000000000000000000" pitchFamily="2" charset="0"/>
              </a:rPr>
              <a:t> </a:t>
            </a:r>
            <a:r>
              <a:rPr lang="ru-RU" sz="2400" b="1" dirty="0" smtClean="0">
                <a:solidFill>
                  <a:prstClr val="white"/>
                </a:solidFill>
                <a:latin typeface="Roboto Condensed" panose="02000000000000000000" pitchFamily="2" charset="0"/>
                <a:ea typeface="Roboto Condensed" panose="02000000000000000000" pitchFamily="2" charset="0"/>
              </a:rPr>
              <a:t>269</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6" name="Овал 105">
            <a:extLst>
              <a:ext uri="{FF2B5EF4-FFF2-40B4-BE49-F238E27FC236}">
                <a16:creationId xmlns="" xmlns:a16="http://schemas.microsoft.com/office/drawing/2014/main" id="{6AB95DA7-3242-43B2-AF9F-02E2390A084F}"/>
              </a:ext>
            </a:extLst>
          </p:cNvPr>
          <p:cNvSpPr>
            <a:spLocks noChangeAspect="1"/>
          </p:cNvSpPr>
          <p:nvPr/>
        </p:nvSpPr>
        <p:spPr>
          <a:xfrm>
            <a:off x="3215680" y="4270991"/>
            <a:ext cx="1974620" cy="1973645"/>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4 252</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8" name="Овал 107">
            <a:extLst>
              <a:ext uri="{FF2B5EF4-FFF2-40B4-BE49-F238E27FC236}">
                <a16:creationId xmlns="" xmlns:a16="http://schemas.microsoft.com/office/drawing/2014/main" id="{CB36AFCA-782B-4FFD-AD54-BAA7DD3D44B6}"/>
              </a:ext>
            </a:extLst>
          </p:cNvPr>
          <p:cNvSpPr>
            <a:spLocks noChangeAspect="1"/>
          </p:cNvSpPr>
          <p:nvPr/>
        </p:nvSpPr>
        <p:spPr>
          <a:xfrm>
            <a:off x="5555940" y="4415243"/>
            <a:ext cx="1830296" cy="1829393"/>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4</a:t>
            </a:r>
            <a:r>
              <a:rPr lang="en-US" sz="2400" b="1" dirty="0" smtClean="0">
                <a:solidFill>
                  <a:prstClr val="white"/>
                </a:solidFill>
                <a:latin typeface="Roboto Condensed" panose="02000000000000000000" pitchFamily="2" charset="0"/>
                <a:ea typeface="Roboto Condensed" panose="02000000000000000000" pitchFamily="2" charset="0"/>
              </a:rPr>
              <a:t> </a:t>
            </a:r>
            <a:r>
              <a:rPr lang="ru-RU" sz="2400" b="1" dirty="0" smtClean="0">
                <a:solidFill>
                  <a:prstClr val="white"/>
                </a:solidFill>
                <a:latin typeface="Roboto Condensed" panose="02000000000000000000" pitchFamily="2" charset="0"/>
                <a:ea typeface="Roboto Condensed" panose="02000000000000000000" pitchFamily="2" charset="0"/>
              </a:rPr>
              <a:t>018</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0" name="Овал 109">
            <a:extLst>
              <a:ext uri="{FF2B5EF4-FFF2-40B4-BE49-F238E27FC236}">
                <a16:creationId xmlns="" xmlns:a16="http://schemas.microsoft.com/office/drawing/2014/main" id="{A160EE51-E765-4D7D-8C44-00AA9776F3CE}"/>
              </a:ext>
            </a:extLst>
          </p:cNvPr>
          <p:cNvSpPr>
            <a:spLocks noChangeAspect="1"/>
          </p:cNvSpPr>
          <p:nvPr/>
        </p:nvSpPr>
        <p:spPr>
          <a:xfrm>
            <a:off x="7953288" y="4617132"/>
            <a:ext cx="1620801" cy="1620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white"/>
                </a:solidFill>
                <a:latin typeface="Roboto Condensed" panose="02000000000000000000" pitchFamily="2" charset="0"/>
                <a:ea typeface="Roboto Condensed" panose="02000000000000000000" pitchFamily="2" charset="0"/>
              </a:rPr>
              <a:t>3</a:t>
            </a:r>
            <a:r>
              <a:rPr lang="ru-RU" sz="2400" b="1" dirty="0" smtClean="0">
                <a:solidFill>
                  <a:prstClr val="white"/>
                </a:solidFill>
                <a:latin typeface="Roboto Condensed" panose="02000000000000000000" pitchFamily="2" charset="0"/>
                <a:ea typeface="Roboto Condensed" panose="02000000000000000000" pitchFamily="2" charset="0"/>
              </a:rPr>
              <a:t> 954</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2" name="Овал 111">
            <a:extLst>
              <a:ext uri="{FF2B5EF4-FFF2-40B4-BE49-F238E27FC236}">
                <a16:creationId xmlns="" xmlns:a16="http://schemas.microsoft.com/office/drawing/2014/main" id="{A95E0CD2-96C7-4797-899D-E08FB59FC8D1}"/>
              </a:ext>
            </a:extLst>
          </p:cNvPr>
          <p:cNvSpPr>
            <a:spLocks noChangeAspect="1"/>
          </p:cNvSpPr>
          <p:nvPr/>
        </p:nvSpPr>
        <p:spPr>
          <a:xfrm>
            <a:off x="10187756" y="5275912"/>
            <a:ext cx="1008502" cy="1008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b="1" dirty="0" smtClean="0">
                <a:solidFill>
                  <a:prstClr val="white"/>
                </a:solidFill>
                <a:latin typeface="Roboto Condensed" panose="02000000000000000000" pitchFamily="2" charset="0"/>
                <a:ea typeface="Roboto Condensed" panose="02000000000000000000" pitchFamily="2" charset="0"/>
              </a:rPr>
              <a:t>1 358</a:t>
            </a:r>
            <a:endParaRPr lang="ru-RU" b="1" dirty="0">
              <a:solidFill>
                <a:prstClr val="white"/>
              </a:solidFill>
              <a:latin typeface="Roboto Condensed" panose="02000000000000000000" pitchFamily="2" charset="0"/>
              <a:ea typeface="Roboto Condensed" panose="02000000000000000000" pitchFamily="2" charset="0"/>
            </a:endParaRPr>
          </a:p>
        </p:txBody>
      </p:sp>
      <p:sp>
        <p:nvSpPr>
          <p:cNvPr id="114" name="Овал 113">
            <a:extLst>
              <a:ext uri="{FF2B5EF4-FFF2-40B4-BE49-F238E27FC236}">
                <a16:creationId xmlns="" xmlns:a16="http://schemas.microsoft.com/office/drawing/2014/main" id="{1D739CA3-71E6-4090-B885-9410E2366FFB}"/>
              </a:ext>
            </a:extLst>
          </p:cNvPr>
          <p:cNvSpPr/>
          <p:nvPr/>
        </p:nvSpPr>
        <p:spPr>
          <a:xfrm>
            <a:off x="3275180" y="4330004"/>
            <a:ext cx="1855620" cy="1855618"/>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5" name="Овал 114">
            <a:extLst>
              <a:ext uri="{FF2B5EF4-FFF2-40B4-BE49-F238E27FC236}">
                <a16:creationId xmlns="" xmlns:a16="http://schemas.microsoft.com/office/drawing/2014/main" id="{A4C27A9F-1F88-4C39-85C6-842A6011CE44}"/>
              </a:ext>
            </a:extLst>
          </p:cNvPr>
          <p:cNvSpPr/>
          <p:nvPr/>
        </p:nvSpPr>
        <p:spPr>
          <a:xfrm>
            <a:off x="5626977" y="4485830"/>
            <a:ext cx="1688224" cy="168822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6" name="Овал 115">
            <a:extLst>
              <a:ext uri="{FF2B5EF4-FFF2-40B4-BE49-F238E27FC236}">
                <a16:creationId xmlns="" xmlns:a16="http://schemas.microsoft.com/office/drawing/2014/main" id="{7F02275D-A0C6-4408-AE6D-73F3002C9937}"/>
              </a:ext>
            </a:extLst>
          </p:cNvPr>
          <p:cNvSpPr>
            <a:spLocks noChangeAspect="1"/>
          </p:cNvSpPr>
          <p:nvPr/>
        </p:nvSpPr>
        <p:spPr>
          <a:xfrm>
            <a:off x="8064189" y="4727668"/>
            <a:ext cx="1404004" cy="140400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7" name="Овал 116">
            <a:extLst>
              <a:ext uri="{FF2B5EF4-FFF2-40B4-BE49-F238E27FC236}">
                <a16:creationId xmlns="" xmlns:a16="http://schemas.microsoft.com/office/drawing/2014/main" id="{313B7556-51CF-4101-946F-13B0AF470B67}"/>
              </a:ext>
            </a:extLst>
          </p:cNvPr>
          <p:cNvSpPr>
            <a:spLocks noChangeAspect="1"/>
          </p:cNvSpPr>
          <p:nvPr/>
        </p:nvSpPr>
        <p:spPr>
          <a:xfrm>
            <a:off x="10247093" y="5335146"/>
            <a:ext cx="864000" cy="864000"/>
          </a:xfrm>
          <a:prstGeom prst="ellipse">
            <a:avLst/>
          </a:prstGeom>
          <a:noFill/>
          <a:ln w="127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1" name="Овал 50">
            <a:extLst>
              <a:ext uri="{FF2B5EF4-FFF2-40B4-BE49-F238E27FC236}">
                <a16:creationId xmlns="" xmlns:a16="http://schemas.microsoft.com/office/drawing/2014/main" id="{1D739CA3-71E6-4090-B885-9410E2366FFB}"/>
              </a:ext>
            </a:extLst>
          </p:cNvPr>
          <p:cNvSpPr/>
          <p:nvPr/>
        </p:nvSpPr>
        <p:spPr>
          <a:xfrm>
            <a:off x="599854" y="3922988"/>
            <a:ext cx="2233532" cy="2251062"/>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7373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ФЕДЕРАЛЬНЫЙ БЮДЖЕТ</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И КОНСОЛИДИРОВАННЫЕ БЮДЖЕТЫ СУБЪЕКТОВ РОССИЙСКОЙ ФЕДЕРАЦИИ</a:t>
            </a:r>
            <a:br>
              <a:rPr lang="ru-RU" b="1" dirty="0">
                <a:solidFill>
                  <a:schemeClr val="tx1">
                    <a:lumMod val="75000"/>
                  </a:schemeClr>
                </a:solidFill>
                <a:latin typeface="Roboto Condensed" panose="02000000000000000000" pitchFamily="2" charset="0"/>
              </a:rPr>
            </a:br>
            <a:r>
              <a:rPr lang="ru-RU" b="1" dirty="0" smtClean="0">
                <a:solidFill>
                  <a:schemeClr val="tx1">
                    <a:lumMod val="75000"/>
                  </a:schemeClr>
                </a:solidFill>
                <a:latin typeface="Roboto Condensed" panose="02000000000000000000" pitchFamily="2" charset="0"/>
              </a:rPr>
              <a:t>В 2020 ГОДУ </a:t>
            </a:r>
            <a:r>
              <a:rPr lang="ru-RU" dirty="0">
                <a:solidFill>
                  <a:schemeClr val="tx1">
                    <a:lumMod val="75000"/>
                  </a:schemeClr>
                </a:solidFill>
                <a:latin typeface="Roboto Condensed" panose="02000000000000000000" pitchFamily="2" charset="0"/>
              </a:rPr>
              <a:t>(НАРАСТАЮЩИМ  ИТОГОМ), 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51" name="Объект 36">
            <a:extLst>
              <a:ext uri="{FF2B5EF4-FFF2-40B4-BE49-F238E27FC236}">
                <a16:creationId xmlns="" xmlns:a16="http://schemas.microsoft.com/office/drawing/2014/main" id="{918A1791-623B-4E49-B7BB-C06DA2B50CC4}"/>
              </a:ext>
            </a:extLst>
          </p:cNvPr>
          <p:cNvGraphicFramePr>
            <a:graphicFrameLocks/>
          </p:cNvGraphicFramePr>
          <p:nvPr>
            <p:extLst>
              <p:ext uri="{D42A27DB-BD31-4B8C-83A1-F6EECF244321}">
                <p14:modId xmlns:p14="http://schemas.microsoft.com/office/powerpoint/2010/main" val="877693777"/>
              </p:ext>
            </p:extLst>
          </p:nvPr>
        </p:nvGraphicFramePr>
        <p:xfrm>
          <a:off x="0" y="892615"/>
          <a:ext cx="12192000" cy="2464377"/>
        </p:xfrm>
        <a:graphic>
          <a:graphicData uri="http://schemas.openxmlformats.org/drawingml/2006/chart">
            <c:chart xmlns:c="http://schemas.openxmlformats.org/drawingml/2006/chart" xmlns:r="http://schemas.openxmlformats.org/officeDocument/2006/relationships" r:id="rId3"/>
          </a:graphicData>
        </a:graphic>
      </p:graphicFrame>
      <p:sp>
        <p:nvSpPr>
          <p:cNvPr id="52" name="Прямоугольник 51">
            <a:extLst>
              <a:ext uri="{FF2B5EF4-FFF2-40B4-BE49-F238E27FC236}">
                <a16:creationId xmlns="" xmlns:a16="http://schemas.microsoft.com/office/drawing/2014/main" id="{C0CD024E-8081-4A31-90E3-FD75BFD1CF8F}"/>
              </a:ext>
            </a:extLst>
          </p:cNvPr>
          <p:cNvSpPr/>
          <p:nvPr/>
        </p:nvSpPr>
        <p:spPr>
          <a:xfrm>
            <a:off x="10995660" y="542117"/>
            <a:ext cx="892644"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-12,9%</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3" name="Прямоугольник 52">
            <a:extLst>
              <a:ext uri="{FF2B5EF4-FFF2-40B4-BE49-F238E27FC236}">
                <a16:creationId xmlns="" xmlns:a16="http://schemas.microsoft.com/office/drawing/2014/main" id="{0282408A-917A-4A10-AC76-890118285218}"/>
              </a:ext>
            </a:extLst>
          </p:cNvPr>
          <p:cNvSpPr/>
          <p:nvPr/>
        </p:nvSpPr>
        <p:spPr>
          <a:xfrm>
            <a:off x="11216943" y="2151663"/>
            <a:ext cx="762801"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-0,9%</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54" name="Прямая соединительная линия 53">
            <a:extLst>
              <a:ext uri="{FF2B5EF4-FFF2-40B4-BE49-F238E27FC236}">
                <a16:creationId xmlns="" xmlns:a16="http://schemas.microsoft.com/office/drawing/2014/main" id="{5EF1E19E-6D0A-43DB-AA02-97C78B5DC3EB}"/>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64B3BB87-A2E8-4123-B488-6D9E145DCBC4}"/>
              </a:ext>
            </a:extLst>
          </p:cNvPr>
          <p:cNvSpPr txBox="1"/>
          <p:nvPr/>
        </p:nvSpPr>
        <p:spPr>
          <a:xfrm>
            <a:off x="1595500" y="3740798"/>
            <a:ext cx="278451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ФЕДЕРАЛЬНЫЙ БЮДЖЕТ</a:t>
            </a:r>
          </a:p>
        </p:txBody>
      </p:sp>
      <p:sp>
        <p:nvSpPr>
          <p:cNvPr id="56" name="TextBox 55">
            <a:extLst>
              <a:ext uri="{FF2B5EF4-FFF2-40B4-BE49-F238E27FC236}">
                <a16:creationId xmlns="" xmlns:a16="http://schemas.microsoft.com/office/drawing/2014/main" id="{52606F8E-C3DA-4C10-BEE5-CB531A7DBD00}"/>
              </a:ext>
            </a:extLst>
          </p:cNvPr>
          <p:cNvSpPr txBox="1"/>
          <p:nvPr/>
        </p:nvSpPr>
        <p:spPr>
          <a:xfrm>
            <a:off x="6773346" y="3740798"/>
            <a:ext cx="469535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КОНСОЛИДИРОВАННЫЕ БЮДЖЕТЫ СУБЪЕКТОВ РФ</a:t>
            </a:r>
          </a:p>
        </p:txBody>
      </p:sp>
      <p:sp>
        <p:nvSpPr>
          <p:cNvPr id="57" name="Овал 56">
            <a:extLst>
              <a:ext uri="{FF2B5EF4-FFF2-40B4-BE49-F238E27FC236}">
                <a16:creationId xmlns="" xmlns:a16="http://schemas.microsoft.com/office/drawing/2014/main" id="{CED9FB8C-7A0A-459F-A8D6-858119FC33A7}"/>
              </a:ext>
            </a:extLst>
          </p:cNvPr>
          <p:cNvSpPr/>
          <p:nvPr/>
        </p:nvSpPr>
        <p:spPr>
          <a:xfrm>
            <a:off x="1235460" y="3764897"/>
            <a:ext cx="198000" cy="198022"/>
          </a:xfrm>
          <a:prstGeom prst="ellipse">
            <a:avLst/>
          </a:prstGeom>
          <a:solidFill>
            <a:srgbClr val="211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Овал 57">
            <a:extLst>
              <a:ext uri="{FF2B5EF4-FFF2-40B4-BE49-F238E27FC236}">
                <a16:creationId xmlns="" xmlns:a16="http://schemas.microsoft.com/office/drawing/2014/main" id="{C73EEBB3-569D-4139-90B0-8148CC3EE687}"/>
              </a:ext>
            </a:extLst>
          </p:cNvPr>
          <p:cNvSpPr/>
          <p:nvPr/>
        </p:nvSpPr>
        <p:spPr>
          <a:xfrm>
            <a:off x="6431574" y="3764897"/>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3" name="Таблица 4">
            <a:extLst>
              <a:ext uri="{FF2B5EF4-FFF2-40B4-BE49-F238E27FC236}">
                <a16:creationId xmlns="" xmlns:a16="http://schemas.microsoft.com/office/drawing/2014/main" id="{3863793D-BB22-4E72-8C3E-3D993AF2D7A7}"/>
              </a:ext>
            </a:extLst>
          </p:cNvPr>
          <p:cNvGraphicFramePr>
            <a:graphicFrameLocks noGrp="1"/>
          </p:cNvGraphicFramePr>
          <p:nvPr>
            <p:extLst>
              <p:ext uri="{D42A27DB-BD31-4B8C-83A1-F6EECF244321}">
                <p14:modId xmlns:p14="http://schemas.microsoft.com/office/powerpoint/2010/main" val="4165416746"/>
              </p:ext>
            </p:extLst>
          </p:nvPr>
        </p:nvGraphicFramePr>
        <p:xfrm>
          <a:off x="1235460" y="4249607"/>
          <a:ext cx="4860540" cy="2286000"/>
        </p:xfrm>
        <a:graphic>
          <a:graphicData uri="http://schemas.openxmlformats.org/drawingml/2006/table">
            <a:tbl>
              <a:tblPr firstRow="1" bandRow="1">
                <a:tableStyleId>{5C22544A-7EE6-4342-B048-85BDC9FD1C3A}</a:tableStyleId>
              </a:tblPr>
              <a:tblGrid>
                <a:gridCol w="2664296">
                  <a:extLst>
                    <a:ext uri="{9D8B030D-6E8A-4147-A177-3AD203B41FA5}">
                      <a16:colId xmlns="" xmlns:a16="http://schemas.microsoft.com/office/drawing/2014/main" val="2602411562"/>
                    </a:ext>
                  </a:extLst>
                </a:gridCol>
                <a:gridCol w="1044116">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4 269</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+0,3%</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НДПИ</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3 873</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-35,7%</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1 091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-7,9%</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1 035</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+98,3%</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в т.ч. на нефтяное сырье </a:t>
                      </a: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135</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Х</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34704359"/>
                  </a:ext>
                </a:extLst>
              </a:tr>
            </a:tbl>
          </a:graphicData>
        </a:graphic>
      </p:graphicFrame>
      <p:graphicFrame>
        <p:nvGraphicFramePr>
          <p:cNvPr id="61" name="Таблица 4">
            <a:extLst>
              <a:ext uri="{FF2B5EF4-FFF2-40B4-BE49-F238E27FC236}">
                <a16:creationId xmlns="" xmlns:a16="http://schemas.microsoft.com/office/drawing/2014/main" id="{0623A714-EFE5-4F41-B326-45D2FD40A9C5}"/>
              </a:ext>
            </a:extLst>
          </p:cNvPr>
          <p:cNvGraphicFramePr>
            <a:graphicFrameLocks noGrp="1"/>
          </p:cNvGraphicFramePr>
          <p:nvPr>
            <p:extLst>
              <p:ext uri="{D42A27DB-BD31-4B8C-83A1-F6EECF244321}">
                <p14:modId xmlns:p14="http://schemas.microsoft.com/office/powerpoint/2010/main" val="2132237198"/>
              </p:ext>
            </p:extLst>
          </p:nvPr>
        </p:nvGraphicFramePr>
        <p:xfrm>
          <a:off x="6417060" y="4249607"/>
          <a:ext cx="4860540" cy="1828800"/>
        </p:xfrm>
        <a:graphic>
          <a:graphicData uri="http://schemas.openxmlformats.org/drawingml/2006/table">
            <a:tbl>
              <a:tblPr firstRow="1" bandRow="1">
                <a:tableStyleId>{5C22544A-7EE6-4342-B048-85BDC9FD1C3A}</a:tableStyleId>
              </a:tblPr>
              <a:tblGrid>
                <a:gridCol w="2631268">
                  <a:extLst>
                    <a:ext uri="{9D8B030D-6E8A-4147-A177-3AD203B41FA5}">
                      <a16:colId xmlns="" xmlns:a16="http://schemas.microsoft.com/office/drawing/2014/main" val="2602411562"/>
                    </a:ext>
                  </a:extLst>
                </a:gridCol>
                <a:gridCol w="1077144">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НДФЛ </a:t>
                      </a: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4 252</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+7,5%</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2 927</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-12,8%</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1 358</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+0,5%</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798</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+5,6%</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bl>
          </a:graphicData>
        </a:graphic>
      </p:graphicFrame>
    </p:spTree>
    <p:extLst>
      <p:ext uri="{BB962C8B-B14F-4D97-AF65-F5344CB8AC3E}">
        <p14:creationId xmlns:p14="http://schemas.microsoft.com/office/powerpoint/2010/main" val="146223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ПРИБЫЛЬ ОРГАНИЗАЦИЙ</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7711514" y="1139751"/>
            <a:ext cx="4289142" cy="759439"/>
          </a:xfrm>
          <a:prstGeom prst="rect">
            <a:avLst/>
          </a:prstGeom>
        </p:spPr>
        <p:txBody>
          <a:bodyPr wrap="square">
            <a:spAutoFit/>
          </a:bodyPr>
          <a:lstStyle/>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федерального бюджета</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a:p>
            <a:pPr algn="ctr">
              <a:lnSpc>
                <a:spcPct val="80000"/>
              </a:lnSpc>
              <a:buClr>
                <a:srgbClr val="CAD82A"/>
              </a:buClr>
              <a:tabLst>
                <a:tab pos="342900" algn="l"/>
              </a:tabLst>
            </a:pPr>
            <a:r>
              <a:rPr lang="ru-RU" sz="1800" b="1" dirty="0" smtClean="0">
                <a:solidFill>
                  <a:srgbClr val="57565A">
                    <a:lumMod val="75000"/>
                  </a:srgbClr>
                </a:solidFill>
                <a:latin typeface="Roboto Condensed" panose="02000000000000000000" pitchFamily="2" charset="0"/>
              </a:rPr>
              <a:t>по </a:t>
            </a:r>
            <a:r>
              <a:rPr lang="ru-RU" sz="1800" b="1" dirty="0">
                <a:solidFill>
                  <a:srgbClr val="57565A">
                    <a:lumMod val="75000"/>
                  </a:srgbClr>
                </a:solidFill>
                <a:latin typeface="Roboto Condensed" panose="02000000000000000000" pitchFamily="2" charset="0"/>
              </a:rPr>
              <a:t>оценке Минфина России</a:t>
            </a:r>
          </a:p>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(сентябрь 2020 года)</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3242069189"/>
              </p:ext>
            </p:extLst>
          </p:nvPr>
        </p:nvGraphicFramePr>
        <p:xfrm>
          <a:off x="-1"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2097053" y="3031461"/>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4439816" y="4752426"/>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5978556" y="1601416"/>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3539223810"/>
              </p:ext>
            </p:extLst>
          </p:nvPr>
        </p:nvGraphicFramePr>
        <p:xfrm>
          <a:off x="7608169" y="2786819"/>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736025" y="2058184"/>
            <a:ext cx="914400" cy="914400"/>
          </a:xfrm>
          <a:prstGeom prst="rect">
            <a:avLst/>
          </a:prstGeom>
        </p:spPr>
        <p:txBody>
          <a:bodyPr wrap="none" lIns="104306" tIns="52153" rIns="104306" bIns="52153" anchor="ctr">
            <a:normAutofit/>
          </a:bodyPr>
          <a:lstStyle/>
          <a:p>
            <a:pPr defTabSz="1043056">
              <a:defRPr/>
            </a:pPr>
            <a:r>
              <a:rPr lang="ru-RU" sz="3200" dirty="0" smtClean="0">
                <a:solidFill>
                  <a:srgbClr val="E46C0A"/>
                </a:solidFill>
                <a:latin typeface="Roboto Condensed" panose="020B0604020202020204" charset="0"/>
                <a:ea typeface="Roboto Condensed" panose="020B0604020202020204" charset="0"/>
                <a:cs typeface="+mj-cs"/>
              </a:rPr>
              <a:t>+103,8</a:t>
            </a:r>
            <a:r>
              <a:rPr lang="ru-RU" dirty="0" smtClean="0">
                <a:solidFill>
                  <a:srgbClr val="E46C0A"/>
                </a:solidFill>
                <a:latin typeface="Roboto Condensed" panose="020B0604020202020204" charset="0"/>
                <a:ea typeface="Roboto Condensed" panose="020B0604020202020204" charset="0"/>
                <a:cs typeface="+mj-cs"/>
              </a:rPr>
              <a:t>млрд </a:t>
            </a:r>
            <a:r>
              <a:rPr lang="ru-RU" dirty="0">
                <a:solidFill>
                  <a:srgbClr val="E46C0A"/>
                </a:solidFill>
                <a:latin typeface="Roboto Condensed" panose="020B0604020202020204" charset="0"/>
                <a:ea typeface="Roboto Condensed" panose="020B0604020202020204" charset="0"/>
                <a:cs typeface="+mj-cs"/>
              </a:rPr>
              <a:t>руб. </a:t>
            </a:r>
          </a:p>
        </p:txBody>
      </p:sp>
      <p:cxnSp>
        <p:nvCxnSpPr>
          <p:cNvPr id="54" name="Прямая соединительная линия 53"/>
          <p:cNvCxnSpPr/>
          <p:nvPr/>
        </p:nvCxnSpPr>
        <p:spPr>
          <a:xfrm>
            <a:off x="9746301" y="2786819"/>
            <a:ext cx="2254355"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
        <p:nvSpPr>
          <p:cNvPr id="55" name="Равнобедренный треугольник 54"/>
          <p:cNvSpPr/>
          <p:nvPr/>
        </p:nvSpPr>
        <p:spPr>
          <a:xfrm rot="10800000">
            <a:off x="9588388" y="3031462"/>
            <a:ext cx="431800" cy="468000"/>
          </a:xfrm>
          <a:prstGeom prs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cxnSp>
        <p:nvCxnSpPr>
          <p:cNvPr id="46" name="Прямая соединительная линия 45"/>
          <p:cNvCxnSpPr/>
          <p:nvPr/>
        </p:nvCxnSpPr>
        <p:spPr>
          <a:xfrm flipH="1" flipV="1">
            <a:off x="9736025" y="2786819"/>
            <a:ext cx="10276" cy="397044"/>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462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Диаграмма 45">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1739630407"/>
              </p:ext>
            </p:extLst>
          </p:nvPr>
        </p:nvGraphicFramePr>
        <p:xfrm>
          <a:off x="0" y="1124744"/>
          <a:ext cx="7014166"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ДОБАВЛЕННУЮ СТОИМОСТЬ</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9" name="TextBox 48">
            <a:extLst>
              <a:ext uri="{FF2B5EF4-FFF2-40B4-BE49-F238E27FC236}">
                <a16:creationId xmlns="" xmlns:a16="http://schemas.microsoft.com/office/drawing/2014/main" id="{7BEB10B3-7F32-47A8-833D-F53A4F799D01}"/>
              </a:ext>
            </a:extLst>
          </p:cNvPr>
          <p:cNvSpPr txBox="1"/>
          <p:nvPr/>
        </p:nvSpPr>
        <p:spPr bwMode="auto">
          <a:xfrm>
            <a:off x="5864355" y="4365104"/>
            <a:ext cx="1129459" cy="650657"/>
          </a:xfrm>
          <a:prstGeom prst="rect">
            <a:avLst/>
          </a:prstGeom>
        </p:spPr>
        <p:txBody>
          <a:bodyPr wrap="none" lIns="104105" tIns="52052" rIns="104105" bIns="52052" anchor="ctr">
            <a:normAutofit/>
          </a:bodyPr>
          <a:lstStyle/>
          <a:p>
            <a:pPr defTabSz="1041034">
              <a:defRPr/>
            </a:pPr>
            <a:r>
              <a:rPr lang="ru-RU" b="1" dirty="0">
                <a:solidFill>
                  <a:srgbClr val="F79646">
                    <a:lumMod val="75000"/>
                  </a:srgbClr>
                </a:solidFill>
                <a:latin typeface="Roboto Condensed" panose="02000000000000000000" pitchFamily="2" charset="0"/>
                <a:ea typeface="Roboto Condensed" panose="02000000000000000000" pitchFamily="2" charset="0"/>
              </a:rPr>
              <a:t> </a:t>
            </a:r>
            <a:r>
              <a:rPr lang="ru-RU" b="1" dirty="0" smtClean="0">
                <a:solidFill>
                  <a:srgbClr val="F79646">
                    <a:lumMod val="75000"/>
                  </a:srgbClr>
                </a:solidFill>
                <a:latin typeface="Roboto Condensed" panose="02000000000000000000" pitchFamily="2" charset="0"/>
                <a:ea typeface="Roboto Condensed" panose="02000000000000000000" pitchFamily="2" charset="0"/>
              </a:rPr>
              <a:t>+2,5%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053138" y="1668489"/>
            <a:ext cx="94067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+0,3%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35592"/>
            <a:ext cx="1869629"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ВОЗМЕЩЕНИЕ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400310"/>
            <a:ext cx="1854260"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ПОСТУПЛЕНИЕ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a:solidFill>
                  <a:schemeClr val="tx1">
                    <a:lumMod val="75000"/>
                  </a:schemeClr>
                </a:solidFill>
                <a:latin typeface="Roboto Condensed" panose="02000000000000000000" pitchFamily="2" charset="0"/>
                <a:ea typeface="Roboto Condensed" panose="02000000000000000000" pitchFamily="2" charset="0"/>
              </a:rPr>
              <a:t>НДС</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1996239736"/>
              </p:ext>
            </p:extLst>
          </p:nvPr>
        </p:nvGraphicFramePr>
        <p:xfrm>
          <a:off x="7593126" y="2744924"/>
          <a:ext cx="4392487" cy="3994468"/>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1" name="TextBox 48">
            <a:extLst>
              <a:ext uri="{FF2B5EF4-FFF2-40B4-BE49-F238E27FC236}">
                <a16:creationId xmlns:c="http://schemas.openxmlformats.org/drawingml/2006/chart" xmlns:cdr="http://schemas.openxmlformats.org/drawingml/2006/chartDrawing" xmlns="" xmlns:a16="http://schemas.microsoft.com/office/drawing/2014/main" xmlns:lc="http://schemas.openxmlformats.org/drawingml/2006/lockedCanvas" id="{7BEB10B3-7F32-47A8-833D-F53A4F799D01}"/>
              </a:ext>
            </a:extLst>
          </p:cNvPr>
          <p:cNvSpPr txBox="1"/>
          <p:nvPr/>
        </p:nvSpPr>
        <p:spPr bwMode="auto">
          <a:xfrm>
            <a:off x="9395007" y="2215268"/>
            <a:ext cx="1129485" cy="439991"/>
          </a:xfrm>
          <a:prstGeom prst="rect">
            <a:avLst/>
          </a:prstGeom>
        </p:spPr>
        <p:txBody>
          <a:bodyPr wrap="none" lIns="104105" tIns="52052" rIns="104105" bIns="52052"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041034">
              <a:defRPr/>
            </a:pPr>
            <a:r>
              <a:rPr lang="ru-RU" sz="3200" dirty="0">
                <a:solidFill>
                  <a:srgbClr val="F79646">
                    <a:lumMod val="75000"/>
                  </a:srgbClr>
                </a:solidFill>
                <a:latin typeface="Roboto Condensed" panose="02000000000000000000" pitchFamily="2" charset="0"/>
                <a:ea typeface="Roboto Condensed" panose="02000000000000000000" pitchFamily="2" charset="0"/>
              </a:rPr>
              <a:t> </a:t>
            </a:r>
            <a:r>
              <a:rPr lang="ru-RU" sz="3200" dirty="0" smtClean="0">
                <a:solidFill>
                  <a:srgbClr val="F79646">
                    <a:lumMod val="75000"/>
                  </a:srgbClr>
                </a:solidFill>
                <a:latin typeface="Roboto Condensed" panose="02000000000000000000" pitchFamily="2" charset="0"/>
                <a:ea typeface="Roboto Condensed" panose="02000000000000000000" pitchFamily="2" charset="0"/>
              </a:rPr>
              <a:t>+236,0 </a:t>
            </a:r>
            <a:r>
              <a:rPr lang="ru-RU" sz="2400" dirty="0" smtClean="0">
                <a:solidFill>
                  <a:srgbClr val="F79646">
                    <a:lumMod val="75000"/>
                  </a:srgbClr>
                </a:solidFill>
                <a:latin typeface="Roboto Condensed" panose="02000000000000000000" pitchFamily="2" charset="0"/>
                <a:ea typeface="Roboto Condensed" panose="02000000000000000000" pitchFamily="2" charset="0"/>
              </a:rPr>
              <a:t>млрд руб.</a:t>
            </a:r>
            <a:endParaRPr lang="ru-RU" sz="3200"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a16="http://schemas.microsoft.com/office/drawing/2014/main" xmlns="" id="{873146C3-90A5-43EF-9CFF-B7D95A3A66ED}"/>
              </a:ext>
            </a:extLst>
          </p:cNvPr>
          <p:cNvSpPr/>
          <p:nvPr/>
        </p:nvSpPr>
        <p:spPr>
          <a:xfrm>
            <a:off x="7711514" y="1139751"/>
            <a:ext cx="4289142" cy="759439"/>
          </a:xfrm>
          <a:prstGeom prst="rect">
            <a:avLst/>
          </a:prstGeom>
        </p:spPr>
        <p:txBody>
          <a:bodyPr wrap="square">
            <a:spAutoFit/>
          </a:bodyPr>
          <a:lstStyle/>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федерального бюджета</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a:p>
            <a:pPr algn="ctr">
              <a:lnSpc>
                <a:spcPct val="80000"/>
              </a:lnSpc>
              <a:buClr>
                <a:srgbClr val="CAD82A"/>
              </a:buClr>
              <a:tabLst>
                <a:tab pos="342900" algn="l"/>
              </a:tabLst>
            </a:pPr>
            <a:r>
              <a:rPr lang="ru-RU" sz="1800" b="1" dirty="0" smtClean="0">
                <a:solidFill>
                  <a:srgbClr val="57565A">
                    <a:lumMod val="75000"/>
                  </a:srgbClr>
                </a:solidFill>
                <a:latin typeface="Roboto Condensed" panose="02000000000000000000" pitchFamily="2" charset="0"/>
              </a:rPr>
              <a:t>по </a:t>
            </a:r>
            <a:r>
              <a:rPr lang="ru-RU" sz="1800" b="1" dirty="0">
                <a:solidFill>
                  <a:srgbClr val="57565A">
                    <a:lumMod val="75000"/>
                  </a:srgbClr>
                </a:solidFill>
                <a:latin typeface="Roboto Condensed" panose="02000000000000000000" pitchFamily="2" charset="0"/>
              </a:rPr>
              <a:t>оценке Минфина России</a:t>
            </a:r>
          </a:p>
          <a:p>
            <a:pPr algn="ctr">
              <a:lnSpc>
                <a:spcPct val="80000"/>
              </a:lnSpc>
              <a:buClr>
                <a:srgbClr val="CAD82A"/>
              </a:buClr>
              <a:tabLst>
                <a:tab pos="342900" algn="l"/>
              </a:tabLst>
            </a:pPr>
            <a:r>
              <a:rPr lang="ru-RU" sz="1800" b="1" dirty="0">
                <a:solidFill>
                  <a:srgbClr val="57565A">
                    <a:lumMod val="75000"/>
                  </a:srgbClr>
                </a:solidFill>
                <a:latin typeface="Roboto Condensed" panose="02000000000000000000" pitchFamily="2" charset="0"/>
              </a:rPr>
              <a:t>(сентябрь 2020 года)</a:t>
            </a:r>
          </a:p>
        </p:txBody>
      </p:sp>
    </p:spTree>
    <p:extLst>
      <p:ext uri="{BB962C8B-B14F-4D97-AF65-F5344CB8AC3E}">
        <p14:creationId xmlns:p14="http://schemas.microsoft.com/office/powerpoint/2010/main" val="3816112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ДОХОДЫ ФИЗИЧЕСКИХ ЛИЦ</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43466466"/>
              </p:ext>
            </p:extLst>
          </p:nvPr>
        </p:nvGraphicFramePr>
        <p:xfrm>
          <a:off x="0" y="1124744"/>
          <a:ext cx="12192000"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 xmlns:a16="http://schemas.microsoft.com/office/drawing/2014/main" id="{7BEB10B3-7F32-47A8-833D-F53A4F799D01}"/>
              </a:ext>
            </a:extLst>
          </p:cNvPr>
          <p:cNvSpPr txBox="1"/>
          <p:nvPr/>
        </p:nvSpPr>
        <p:spPr bwMode="auto">
          <a:xfrm>
            <a:off x="4583832" y="4264468"/>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0596500" y="1844824"/>
            <a:ext cx="86409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89040"/>
            <a:ext cx="7270774" cy="423244"/>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 С ДОХОДОВ, ИСТОЧНИКОМ КОТОРЫХ ЯВЛЯЕТСЯ НАЛОГОВЫЙ АГЕНТ </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376772"/>
            <a:ext cx="1854260"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a:t>
            </a:r>
          </a:p>
        </p:txBody>
      </p:sp>
    </p:spTree>
    <p:extLst>
      <p:ext uri="{BB962C8B-B14F-4D97-AF65-F5344CB8AC3E}">
        <p14:creationId xmlns:p14="http://schemas.microsoft.com/office/powerpoint/2010/main" val="1325705640"/>
      </p:ext>
    </p:extLst>
  </p:cSld>
  <p:clrMapOvr>
    <a:masterClrMapping/>
  </p:clrMapOvr>
</p:sld>
</file>

<file path=ppt/theme/theme1.xml><?xml version="1.0" encoding="utf-8"?>
<a:theme xmlns:a="http://schemas.openxmlformats.org/drawingml/2006/main" name="Office Theme">
  <a:themeElements>
    <a:clrScheme name="FNS">
      <a:dk1>
        <a:srgbClr val="F2F5FB"/>
      </a:dk1>
      <a:lt1>
        <a:srgbClr val="485068"/>
      </a:lt1>
      <a:dk2>
        <a:srgbClr val="1275BC"/>
      </a:dk2>
      <a:lt2>
        <a:srgbClr val="0066B3"/>
      </a:lt2>
      <a:accent1>
        <a:srgbClr val="EF435A"/>
      </a:accent1>
      <a:accent2>
        <a:srgbClr val="F15A22"/>
      </a:accent2>
      <a:accent3>
        <a:srgbClr val="F9A01B"/>
      </a:accent3>
      <a:accent4>
        <a:srgbClr val="39BB9D"/>
      </a:accent4>
      <a:accent5>
        <a:srgbClr val="34AB8F"/>
      </a:accent5>
      <a:accent6>
        <a:srgbClr val="197585"/>
      </a:accent6>
      <a:hlink>
        <a:srgbClr val="44C8F5"/>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159141</TotalTime>
  <Words>7389</Words>
  <Application>Microsoft Office PowerPoint</Application>
  <PresentationFormat>Произвольный</PresentationFormat>
  <Paragraphs>1109</Paragraphs>
  <Slides>38</Slides>
  <Notes>38</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4</vt:i4>
      </vt:variant>
      <vt:variant>
        <vt:lpstr>Внедренные серверы OLE</vt:lpstr>
      </vt:variant>
      <vt:variant>
        <vt:i4>1</vt:i4>
      </vt:variant>
      <vt:variant>
        <vt:lpstr>Заголовки слайдов</vt:lpstr>
      </vt:variant>
      <vt:variant>
        <vt:i4>38</vt:i4>
      </vt:variant>
    </vt:vector>
  </HeadingPairs>
  <TitlesOfParts>
    <vt:vector size="54" baseType="lpstr">
      <vt:lpstr>Arial</vt:lpstr>
      <vt:lpstr>Wingdings</vt:lpstr>
      <vt:lpstr>Calibri Light</vt:lpstr>
      <vt:lpstr>Times New Roman</vt:lpstr>
      <vt:lpstr>Calibri</vt:lpstr>
      <vt:lpstr>Arial Narrow</vt:lpstr>
      <vt:lpstr>Rod</vt:lpstr>
      <vt:lpstr>Symbol</vt:lpstr>
      <vt:lpstr>Open Sans Light</vt:lpstr>
      <vt:lpstr>Open Sans</vt:lpstr>
      <vt:lpstr>Roboto Condensed</vt:lpstr>
      <vt:lpstr>Office Theme</vt:lpstr>
      <vt:lpstr>1_Office Theme</vt:lpstr>
      <vt:lpstr>Custom Design</vt:lpstr>
      <vt:lpstr>2_Office Theme</vt:lpstr>
      <vt:lpstr>Объект упаковщика для оболочки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Алексеева Екатерина Сергеевна</cp:lastModifiedBy>
  <cp:revision>1802</cp:revision>
  <cp:lastPrinted>2020-11-30T09:27:12Z</cp:lastPrinted>
  <dcterms:created xsi:type="dcterms:W3CDTF">2014-10-08T23:03:32Z</dcterms:created>
  <dcterms:modified xsi:type="dcterms:W3CDTF">2021-03-02T09:20:00Z</dcterms:modified>
</cp:coreProperties>
</file>